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/>
    <p:restoredTop sz="94654"/>
  </p:normalViewPr>
  <p:slideViewPr>
    <p:cSldViewPr snapToGrid="0" showGuides="1">
      <p:cViewPr>
        <p:scale>
          <a:sx n="319" d="100"/>
          <a:sy n="319" d="100"/>
        </p:scale>
        <p:origin x="-9008" y="-817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3901B-8936-A648-969E-F458B291F6FE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F32DC-3CDA-A94C-8784-3F2189CD4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F32DC-3CDA-A94C-8784-3F2189CD4F0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48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79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53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3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8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07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8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52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2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1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98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00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45D2-F9B3-EE49-BE45-3AC5928C8E58}" type="datetimeFigureOut">
              <a:rPr kumimoji="1" lang="ja-JP" altLang="en-US" smtClean="0"/>
              <a:t>2024/1/4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CCF0-ACF2-F541-8D7F-09CE2E9AB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4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677C00C-F426-7C48-16C8-616AFCDF57A8}"/>
              </a:ext>
            </a:extLst>
          </p:cNvPr>
          <p:cNvSpPr/>
          <p:nvPr/>
        </p:nvSpPr>
        <p:spPr>
          <a:xfrm>
            <a:off x="970401" y="1826590"/>
            <a:ext cx="1221736" cy="6757739"/>
          </a:xfrm>
          <a:custGeom>
            <a:avLst/>
            <a:gdLst>
              <a:gd name="connsiteX0" fmla="*/ 161713 w 1221736"/>
              <a:gd name="connsiteY0" fmla="*/ 6432039 h 6757739"/>
              <a:gd name="connsiteX1" fmla="*/ 1047085 w 1221736"/>
              <a:gd name="connsiteY1" fmla="*/ 1381067 h 6757739"/>
              <a:gd name="connsiteX2" fmla="*/ 1221256 w 1221736"/>
              <a:gd name="connsiteY2" fmla="*/ 336039 h 6757739"/>
              <a:gd name="connsiteX3" fmla="*/ 1032570 w 1221736"/>
              <a:gd name="connsiteY3" fmla="*/ 16724 h 6757739"/>
              <a:gd name="connsiteX4" fmla="*/ 669713 w 1221736"/>
              <a:gd name="connsiteY4" fmla="*/ 89296 h 6757739"/>
              <a:gd name="connsiteX5" fmla="*/ 539085 w 1221736"/>
              <a:gd name="connsiteY5" fmla="*/ 466667 h 6757739"/>
              <a:gd name="connsiteX6" fmla="*/ 161713 w 1221736"/>
              <a:gd name="connsiteY6" fmla="*/ 2847010 h 6757739"/>
              <a:gd name="connsiteX7" fmla="*/ 306856 w 1221736"/>
              <a:gd name="connsiteY7" fmla="*/ 2368039 h 6757739"/>
              <a:gd name="connsiteX8" fmla="*/ 103656 w 1221736"/>
              <a:gd name="connsiteY8" fmla="*/ 5372496 h 6757739"/>
              <a:gd name="connsiteX9" fmla="*/ 2056 w 1221736"/>
              <a:gd name="connsiteY9" fmla="*/ 6156267 h 6757739"/>
              <a:gd name="connsiteX10" fmla="*/ 161713 w 1221736"/>
              <a:gd name="connsiteY10" fmla="*/ 6432039 h 67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736" h="6757739">
                <a:moveTo>
                  <a:pt x="161713" y="6432039"/>
                </a:moveTo>
                <a:cubicBezTo>
                  <a:pt x="335884" y="5636172"/>
                  <a:pt x="870495" y="2397067"/>
                  <a:pt x="1047085" y="1381067"/>
                </a:cubicBezTo>
                <a:cubicBezTo>
                  <a:pt x="1223675" y="365067"/>
                  <a:pt x="1223675" y="563429"/>
                  <a:pt x="1221256" y="336039"/>
                </a:cubicBezTo>
                <a:cubicBezTo>
                  <a:pt x="1218837" y="108649"/>
                  <a:pt x="1124494" y="57848"/>
                  <a:pt x="1032570" y="16724"/>
                </a:cubicBezTo>
                <a:cubicBezTo>
                  <a:pt x="940646" y="-24400"/>
                  <a:pt x="751960" y="14306"/>
                  <a:pt x="669713" y="89296"/>
                </a:cubicBezTo>
                <a:cubicBezTo>
                  <a:pt x="587466" y="164286"/>
                  <a:pt x="623752" y="7048"/>
                  <a:pt x="539085" y="466667"/>
                </a:cubicBezTo>
                <a:cubicBezTo>
                  <a:pt x="454418" y="926286"/>
                  <a:pt x="200418" y="2530115"/>
                  <a:pt x="161713" y="2847010"/>
                </a:cubicBezTo>
                <a:cubicBezTo>
                  <a:pt x="123008" y="3163905"/>
                  <a:pt x="316532" y="1947125"/>
                  <a:pt x="306856" y="2368039"/>
                </a:cubicBezTo>
                <a:cubicBezTo>
                  <a:pt x="297180" y="2788953"/>
                  <a:pt x="154456" y="4741125"/>
                  <a:pt x="103656" y="5372496"/>
                </a:cubicBezTo>
                <a:cubicBezTo>
                  <a:pt x="52856" y="6003867"/>
                  <a:pt x="-12458" y="5974838"/>
                  <a:pt x="2056" y="6156267"/>
                </a:cubicBezTo>
                <a:cubicBezTo>
                  <a:pt x="16570" y="6337695"/>
                  <a:pt x="-12458" y="7227906"/>
                  <a:pt x="161713" y="64320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7FB89C97-F23E-8ACA-1C0D-7AA8042665C1}"/>
              </a:ext>
            </a:extLst>
          </p:cNvPr>
          <p:cNvSpPr/>
          <p:nvPr/>
        </p:nvSpPr>
        <p:spPr>
          <a:xfrm>
            <a:off x="1204190" y="4544934"/>
            <a:ext cx="195012" cy="877606"/>
          </a:xfrm>
          <a:custGeom>
            <a:avLst/>
            <a:gdLst>
              <a:gd name="connsiteX0" fmla="*/ 65588 w 195012"/>
              <a:gd name="connsiteY0" fmla="*/ 23073 h 877606"/>
              <a:gd name="connsiteX1" fmla="*/ 193365 w 195012"/>
              <a:gd name="connsiteY1" fmla="*/ 454318 h 877606"/>
              <a:gd name="connsiteX2" fmla="*/ 129476 w 195012"/>
              <a:gd name="connsiteY2" fmla="*/ 705878 h 877606"/>
              <a:gd name="connsiteX3" fmla="*/ 5693 w 195012"/>
              <a:gd name="connsiteY3" fmla="*/ 877578 h 877606"/>
              <a:gd name="connsiteX4" fmla="*/ 21665 w 195012"/>
              <a:gd name="connsiteY4" fmla="*/ 693899 h 877606"/>
              <a:gd name="connsiteX5" fmla="*/ 29651 w 195012"/>
              <a:gd name="connsiteY5" fmla="*/ 126891 h 877606"/>
              <a:gd name="connsiteX6" fmla="*/ 65588 w 195012"/>
              <a:gd name="connsiteY6" fmla="*/ 23073 h 87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012" h="877606">
                <a:moveTo>
                  <a:pt x="65588" y="23073"/>
                </a:moveTo>
                <a:cubicBezTo>
                  <a:pt x="92874" y="77644"/>
                  <a:pt x="182717" y="340517"/>
                  <a:pt x="193365" y="454318"/>
                </a:cubicBezTo>
                <a:cubicBezTo>
                  <a:pt x="204013" y="568119"/>
                  <a:pt x="160755" y="635335"/>
                  <a:pt x="129476" y="705878"/>
                </a:cubicBezTo>
                <a:cubicBezTo>
                  <a:pt x="98197" y="776421"/>
                  <a:pt x="23661" y="879574"/>
                  <a:pt x="5693" y="877578"/>
                </a:cubicBezTo>
                <a:cubicBezTo>
                  <a:pt x="-12275" y="875582"/>
                  <a:pt x="17672" y="819013"/>
                  <a:pt x="21665" y="693899"/>
                </a:cubicBezTo>
                <a:cubicBezTo>
                  <a:pt x="25658" y="568785"/>
                  <a:pt x="27655" y="240026"/>
                  <a:pt x="29651" y="126891"/>
                </a:cubicBezTo>
                <a:cubicBezTo>
                  <a:pt x="31647" y="13756"/>
                  <a:pt x="38302" y="-31498"/>
                  <a:pt x="65588" y="2307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5277B6E-293E-34E4-959C-3E3B9305556A}"/>
              </a:ext>
            </a:extLst>
          </p:cNvPr>
          <p:cNvSpPr/>
          <p:nvPr/>
        </p:nvSpPr>
        <p:spPr>
          <a:xfrm>
            <a:off x="1118789" y="6612121"/>
            <a:ext cx="213856" cy="252133"/>
          </a:xfrm>
          <a:custGeom>
            <a:avLst/>
            <a:gdLst>
              <a:gd name="connsiteX0" fmla="*/ 23213 w 213856"/>
              <a:gd name="connsiteY0" fmla="*/ 309 h 252133"/>
              <a:gd name="connsiteX1" fmla="*/ 198905 w 213856"/>
              <a:gd name="connsiteY1" fmla="*/ 68190 h 252133"/>
              <a:gd name="connsiteX2" fmla="*/ 202898 w 213856"/>
              <a:gd name="connsiteY2" fmla="*/ 92148 h 252133"/>
              <a:gd name="connsiteX3" fmla="*/ 186926 w 213856"/>
              <a:gd name="connsiteY3" fmla="*/ 199959 h 252133"/>
              <a:gd name="connsiteX4" fmla="*/ 75122 w 213856"/>
              <a:gd name="connsiteY4" fmla="*/ 251869 h 252133"/>
              <a:gd name="connsiteX5" fmla="*/ 15227 w 213856"/>
              <a:gd name="connsiteY5" fmla="*/ 179994 h 252133"/>
              <a:gd name="connsiteX6" fmla="*/ 3248 w 213856"/>
              <a:gd name="connsiteY6" fmla="*/ 48225 h 252133"/>
              <a:gd name="connsiteX7" fmla="*/ 23213 w 213856"/>
              <a:gd name="connsiteY7" fmla="*/ 309 h 25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56" h="252133">
                <a:moveTo>
                  <a:pt x="23213" y="309"/>
                </a:moveTo>
                <a:cubicBezTo>
                  <a:pt x="55822" y="3636"/>
                  <a:pt x="168958" y="52884"/>
                  <a:pt x="198905" y="68190"/>
                </a:cubicBezTo>
                <a:cubicBezTo>
                  <a:pt x="228852" y="83496"/>
                  <a:pt x="204895" y="70186"/>
                  <a:pt x="202898" y="92148"/>
                </a:cubicBezTo>
                <a:cubicBezTo>
                  <a:pt x="200901" y="114110"/>
                  <a:pt x="208222" y="173339"/>
                  <a:pt x="186926" y="199959"/>
                </a:cubicBezTo>
                <a:cubicBezTo>
                  <a:pt x="165630" y="226579"/>
                  <a:pt x="103738" y="255196"/>
                  <a:pt x="75122" y="251869"/>
                </a:cubicBezTo>
                <a:cubicBezTo>
                  <a:pt x="46506" y="248542"/>
                  <a:pt x="27206" y="213935"/>
                  <a:pt x="15227" y="179994"/>
                </a:cubicBezTo>
                <a:cubicBezTo>
                  <a:pt x="3248" y="146053"/>
                  <a:pt x="5244" y="75510"/>
                  <a:pt x="3248" y="48225"/>
                </a:cubicBezTo>
                <a:cubicBezTo>
                  <a:pt x="1252" y="20940"/>
                  <a:pt x="-9396" y="-3018"/>
                  <a:pt x="23213" y="3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FDD79D5-9181-ECCA-C46F-D6B635BE9451}"/>
              </a:ext>
            </a:extLst>
          </p:cNvPr>
          <p:cNvSpPr/>
          <p:nvPr/>
        </p:nvSpPr>
        <p:spPr>
          <a:xfrm>
            <a:off x="634616" y="8995343"/>
            <a:ext cx="567777" cy="336307"/>
          </a:xfrm>
          <a:custGeom>
            <a:avLst/>
            <a:gdLst>
              <a:gd name="connsiteX0" fmla="*/ 40203 w 567777"/>
              <a:gd name="connsiteY0" fmla="*/ 916 h 336307"/>
              <a:gd name="connsiteX1" fmla="*/ 351658 w 567777"/>
              <a:gd name="connsiteY1" fmla="*/ 108727 h 336307"/>
              <a:gd name="connsiteX2" fmla="*/ 567281 w 567777"/>
              <a:gd name="connsiteY2" fmla="*/ 76783 h 336307"/>
              <a:gd name="connsiteX3" fmla="*/ 403567 w 567777"/>
              <a:gd name="connsiteY3" fmla="*/ 284419 h 336307"/>
              <a:gd name="connsiteX4" fmla="*/ 171973 w 567777"/>
              <a:gd name="connsiteY4" fmla="*/ 332336 h 336307"/>
              <a:gd name="connsiteX5" fmla="*/ 68154 w 567777"/>
              <a:gd name="connsiteY5" fmla="*/ 208552 h 336307"/>
              <a:gd name="connsiteX6" fmla="*/ 8259 w 567777"/>
              <a:gd name="connsiteY6" fmla="*/ 64804 h 336307"/>
              <a:gd name="connsiteX7" fmla="*/ 40203 w 567777"/>
              <a:gd name="connsiteY7" fmla="*/ 916 h 3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777" h="336307">
                <a:moveTo>
                  <a:pt x="40203" y="916"/>
                </a:moveTo>
                <a:cubicBezTo>
                  <a:pt x="97436" y="8236"/>
                  <a:pt x="263812" y="96083"/>
                  <a:pt x="351658" y="108727"/>
                </a:cubicBezTo>
                <a:cubicBezTo>
                  <a:pt x="439504" y="121372"/>
                  <a:pt x="558630" y="47501"/>
                  <a:pt x="567281" y="76783"/>
                </a:cubicBezTo>
                <a:cubicBezTo>
                  <a:pt x="575932" y="106065"/>
                  <a:pt x="469452" y="241827"/>
                  <a:pt x="403567" y="284419"/>
                </a:cubicBezTo>
                <a:cubicBezTo>
                  <a:pt x="337682" y="327011"/>
                  <a:pt x="227875" y="344981"/>
                  <a:pt x="171973" y="332336"/>
                </a:cubicBezTo>
                <a:cubicBezTo>
                  <a:pt x="116071" y="319692"/>
                  <a:pt x="95440" y="253141"/>
                  <a:pt x="68154" y="208552"/>
                </a:cubicBezTo>
                <a:cubicBezTo>
                  <a:pt x="40868" y="163963"/>
                  <a:pt x="14914" y="98079"/>
                  <a:pt x="8259" y="64804"/>
                </a:cubicBezTo>
                <a:cubicBezTo>
                  <a:pt x="1604" y="31529"/>
                  <a:pt x="-17030" y="-6404"/>
                  <a:pt x="40203" y="9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MLB】大谷翔平が「ドジャースタジアム」でプレーしたら…気になる本塁打数への影響を検証 | SPREAD" hidden="1">
            <a:extLst>
              <a:ext uri="{FF2B5EF4-FFF2-40B4-BE49-F238E27FC236}">
                <a16:creationId xmlns:a16="http://schemas.microsoft.com/office/drawing/2014/main" id="{F161AE76-1BF5-E4BC-EE2D-B8AF88EB1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8245" r="25967"/>
          <a:stretch/>
        </p:blipFill>
        <p:spPr bwMode="auto">
          <a:xfrm>
            <a:off x="1" y="1684421"/>
            <a:ext cx="9598140" cy="94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78BABC15-9012-36A1-334F-4AA8A458FA1D}"/>
              </a:ext>
            </a:extLst>
          </p:cNvPr>
          <p:cNvSpPr/>
          <p:nvPr/>
        </p:nvSpPr>
        <p:spPr>
          <a:xfrm>
            <a:off x="632865" y="8079226"/>
            <a:ext cx="180730" cy="225057"/>
          </a:xfrm>
          <a:custGeom>
            <a:avLst/>
            <a:gdLst>
              <a:gd name="connsiteX0" fmla="*/ 2898 w 180730"/>
              <a:gd name="connsiteY0" fmla="*/ 1244 h 225057"/>
              <a:gd name="connsiteX1" fmla="*/ 179499 w 180730"/>
              <a:gd name="connsiteY1" fmla="*/ 221014 h 225057"/>
              <a:gd name="connsiteX2" fmla="*/ 77463 w 180730"/>
              <a:gd name="connsiteY2" fmla="*/ 134676 h 225057"/>
              <a:gd name="connsiteX3" fmla="*/ 2898 w 180730"/>
              <a:gd name="connsiteY3" fmla="*/ 1244 h 2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30" h="225057">
                <a:moveTo>
                  <a:pt x="2898" y="1244"/>
                </a:moveTo>
                <a:cubicBezTo>
                  <a:pt x="19904" y="15634"/>
                  <a:pt x="167072" y="198775"/>
                  <a:pt x="179499" y="221014"/>
                </a:cubicBezTo>
                <a:cubicBezTo>
                  <a:pt x="191927" y="243253"/>
                  <a:pt x="106897" y="168034"/>
                  <a:pt x="77463" y="134676"/>
                </a:cubicBezTo>
                <a:cubicBezTo>
                  <a:pt x="48030" y="101318"/>
                  <a:pt x="-14108" y="-13146"/>
                  <a:pt x="2898" y="1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73AA31DF-055B-A4B6-5886-445B9D077741}"/>
              </a:ext>
            </a:extLst>
          </p:cNvPr>
          <p:cNvSpPr/>
          <p:nvPr/>
        </p:nvSpPr>
        <p:spPr>
          <a:xfrm>
            <a:off x="843598" y="8259386"/>
            <a:ext cx="33850" cy="152349"/>
          </a:xfrm>
          <a:custGeom>
            <a:avLst/>
            <a:gdLst>
              <a:gd name="connsiteX0" fmla="*/ 19784 w 33850"/>
              <a:gd name="connsiteY0" fmla="*/ 1610 h 152349"/>
              <a:gd name="connsiteX1" fmla="*/ 162 w 33850"/>
              <a:gd name="connsiteY1" fmla="*/ 150739 h 152349"/>
              <a:gd name="connsiteX2" fmla="*/ 31557 w 33850"/>
              <a:gd name="connsiteY2" fmla="*/ 76175 h 152349"/>
              <a:gd name="connsiteX3" fmla="*/ 19784 w 33850"/>
              <a:gd name="connsiteY3" fmla="*/ 1610 h 15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50" h="152349">
                <a:moveTo>
                  <a:pt x="19784" y="1610"/>
                </a:moveTo>
                <a:cubicBezTo>
                  <a:pt x="14552" y="14037"/>
                  <a:pt x="-1800" y="138312"/>
                  <a:pt x="162" y="150739"/>
                </a:cubicBezTo>
                <a:cubicBezTo>
                  <a:pt x="2124" y="163166"/>
                  <a:pt x="23708" y="100376"/>
                  <a:pt x="31557" y="76175"/>
                </a:cubicBezTo>
                <a:cubicBezTo>
                  <a:pt x="39406" y="51974"/>
                  <a:pt x="25016" y="-10817"/>
                  <a:pt x="19784" y="16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871EF35-FD03-6FDA-59CF-114A1B69130E}"/>
              </a:ext>
            </a:extLst>
          </p:cNvPr>
          <p:cNvSpPr/>
          <p:nvPr/>
        </p:nvSpPr>
        <p:spPr>
          <a:xfrm>
            <a:off x="831920" y="8603364"/>
            <a:ext cx="272377" cy="107596"/>
          </a:xfrm>
          <a:custGeom>
            <a:avLst/>
            <a:gdLst>
              <a:gd name="connsiteX0" fmla="*/ 66 w 272377"/>
              <a:gd name="connsiteY0" fmla="*/ 81474 h 107596"/>
              <a:gd name="connsiteX1" fmla="*/ 231610 w 272377"/>
              <a:gd name="connsiteY1" fmla="*/ 10833 h 107596"/>
              <a:gd name="connsiteX2" fmla="*/ 251232 w 272377"/>
              <a:gd name="connsiteY2" fmla="*/ 2984 h 107596"/>
              <a:gd name="connsiteX3" fmla="*/ 270854 w 272377"/>
              <a:gd name="connsiteY3" fmla="*/ 38305 h 107596"/>
              <a:gd name="connsiteX4" fmla="*/ 208063 w 272377"/>
              <a:gd name="connsiteY4" fmla="*/ 105021 h 107596"/>
              <a:gd name="connsiteX5" fmla="*/ 66 w 272377"/>
              <a:gd name="connsiteY5" fmla="*/ 81474 h 10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377" h="107596">
                <a:moveTo>
                  <a:pt x="66" y="81474"/>
                </a:moveTo>
                <a:cubicBezTo>
                  <a:pt x="3991" y="65776"/>
                  <a:pt x="189749" y="23915"/>
                  <a:pt x="231610" y="10833"/>
                </a:cubicBezTo>
                <a:cubicBezTo>
                  <a:pt x="273471" y="-2249"/>
                  <a:pt x="244691" y="-1595"/>
                  <a:pt x="251232" y="2984"/>
                </a:cubicBezTo>
                <a:cubicBezTo>
                  <a:pt x="257773" y="7563"/>
                  <a:pt x="278049" y="21299"/>
                  <a:pt x="270854" y="38305"/>
                </a:cubicBezTo>
                <a:cubicBezTo>
                  <a:pt x="263659" y="55311"/>
                  <a:pt x="249924" y="95864"/>
                  <a:pt x="208063" y="105021"/>
                </a:cubicBezTo>
                <a:cubicBezTo>
                  <a:pt x="166202" y="114178"/>
                  <a:pt x="-3859" y="97172"/>
                  <a:pt x="66" y="814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89E737B7-E8E4-7C97-B98E-EDCA7EC4AB90}"/>
              </a:ext>
            </a:extLst>
          </p:cNvPr>
          <p:cNvSpPr/>
          <p:nvPr/>
        </p:nvSpPr>
        <p:spPr>
          <a:xfrm>
            <a:off x="749144" y="8800460"/>
            <a:ext cx="350618" cy="80761"/>
          </a:xfrm>
          <a:custGeom>
            <a:avLst/>
            <a:gdLst>
              <a:gd name="connsiteX0" fmla="*/ 429 w 350618"/>
              <a:gd name="connsiteY0" fmla="*/ 72752 h 80761"/>
              <a:gd name="connsiteX1" fmla="*/ 224123 w 350618"/>
              <a:gd name="connsiteY1" fmla="*/ 21734 h 80761"/>
              <a:gd name="connsiteX2" fmla="*/ 349706 w 350618"/>
              <a:gd name="connsiteY2" fmla="*/ 2112 h 80761"/>
              <a:gd name="connsiteX3" fmla="*/ 275141 w 350618"/>
              <a:gd name="connsiteY3" fmla="*/ 68828 h 80761"/>
              <a:gd name="connsiteX4" fmla="*/ 169180 w 350618"/>
              <a:gd name="connsiteY4" fmla="*/ 80601 h 80761"/>
              <a:gd name="connsiteX5" fmla="*/ 429 w 350618"/>
              <a:gd name="connsiteY5" fmla="*/ 72752 h 8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618" h="80761">
                <a:moveTo>
                  <a:pt x="429" y="72752"/>
                </a:moveTo>
                <a:cubicBezTo>
                  <a:pt x="9586" y="62941"/>
                  <a:pt x="165910" y="33507"/>
                  <a:pt x="224123" y="21734"/>
                </a:cubicBezTo>
                <a:cubicBezTo>
                  <a:pt x="282336" y="9961"/>
                  <a:pt x="341203" y="-5737"/>
                  <a:pt x="349706" y="2112"/>
                </a:cubicBezTo>
                <a:cubicBezTo>
                  <a:pt x="358209" y="9961"/>
                  <a:pt x="305229" y="55747"/>
                  <a:pt x="275141" y="68828"/>
                </a:cubicBezTo>
                <a:cubicBezTo>
                  <a:pt x="245053" y="81909"/>
                  <a:pt x="207116" y="80601"/>
                  <a:pt x="169180" y="80601"/>
                </a:cubicBezTo>
                <a:cubicBezTo>
                  <a:pt x="131244" y="80601"/>
                  <a:pt x="-8728" y="82563"/>
                  <a:pt x="429" y="727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3DE90931-B03F-B6BB-EAD8-BBFDFC9911AD}"/>
              </a:ext>
            </a:extLst>
          </p:cNvPr>
          <p:cNvSpPr/>
          <p:nvPr/>
        </p:nvSpPr>
        <p:spPr>
          <a:xfrm>
            <a:off x="706400" y="8949409"/>
            <a:ext cx="244443" cy="116247"/>
          </a:xfrm>
          <a:custGeom>
            <a:avLst/>
            <a:gdLst>
              <a:gd name="connsiteX0" fmla="*/ 3 w 244443"/>
              <a:gd name="connsiteY0" fmla="*/ 29764 h 116247"/>
              <a:gd name="connsiteX1" fmla="*/ 129511 w 244443"/>
              <a:gd name="connsiteY1" fmla="*/ 6217 h 116247"/>
              <a:gd name="connsiteX2" fmla="*/ 223698 w 244443"/>
              <a:gd name="connsiteY2" fmla="*/ 6217 h 116247"/>
              <a:gd name="connsiteX3" fmla="*/ 192302 w 244443"/>
              <a:gd name="connsiteY3" fmla="*/ 76857 h 116247"/>
              <a:gd name="connsiteX4" fmla="*/ 243320 w 244443"/>
              <a:gd name="connsiteY4" fmla="*/ 116102 h 116247"/>
              <a:gd name="connsiteX5" fmla="*/ 133435 w 244443"/>
              <a:gd name="connsiteY5" fmla="*/ 88630 h 116247"/>
              <a:gd name="connsiteX6" fmla="*/ 3 w 244443"/>
              <a:gd name="connsiteY6" fmla="*/ 29764 h 1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443" h="116247">
                <a:moveTo>
                  <a:pt x="3" y="29764"/>
                </a:moveTo>
                <a:cubicBezTo>
                  <a:pt x="-651" y="16029"/>
                  <a:pt x="92229" y="10141"/>
                  <a:pt x="129511" y="6217"/>
                </a:cubicBezTo>
                <a:cubicBezTo>
                  <a:pt x="166793" y="2293"/>
                  <a:pt x="213233" y="-5556"/>
                  <a:pt x="223698" y="6217"/>
                </a:cubicBezTo>
                <a:cubicBezTo>
                  <a:pt x="234163" y="17990"/>
                  <a:pt x="189032" y="58543"/>
                  <a:pt x="192302" y="76857"/>
                </a:cubicBezTo>
                <a:cubicBezTo>
                  <a:pt x="195572" y="95171"/>
                  <a:pt x="253131" y="114140"/>
                  <a:pt x="243320" y="116102"/>
                </a:cubicBezTo>
                <a:cubicBezTo>
                  <a:pt x="233509" y="118064"/>
                  <a:pt x="168755" y="99749"/>
                  <a:pt x="133435" y="88630"/>
                </a:cubicBezTo>
                <a:cubicBezTo>
                  <a:pt x="98115" y="77511"/>
                  <a:pt x="657" y="43499"/>
                  <a:pt x="3" y="297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1EF20A35-4C1E-2A68-147F-9BDBE27404A3}"/>
              </a:ext>
            </a:extLst>
          </p:cNvPr>
          <p:cNvSpPr/>
          <p:nvPr/>
        </p:nvSpPr>
        <p:spPr>
          <a:xfrm>
            <a:off x="4874204" y="1888060"/>
            <a:ext cx="2664746" cy="1323080"/>
          </a:xfrm>
          <a:custGeom>
            <a:avLst/>
            <a:gdLst>
              <a:gd name="connsiteX0" fmla="*/ 671063 w 2664746"/>
              <a:gd name="connsiteY0" fmla="*/ 1286831 h 1323080"/>
              <a:gd name="connsiteX1" fmla="*/ 1820931 w 2664746"/>
              <a:gd name="connsiteY1" fmla="*/ 776651 h 1323080"/>
              <a:gd name="connsiteX2" fmla="*/ 2393902 w 2664746"/>
              <a:gd name="connsiteY2" fmla="*/ 580428 h 1323080"/>
              <a:gd name="connsiteX3" fmla="*/ 2664690 w 2664746"/>
              <a:gd name="connsiteY3" fmla="*/ 686388 h 1323080"/>
              <a:gd name="connsiteX4" fmla="*/ 2413525 w 2664746"/>
              <a:gd name="connsiteY4" fmla="*/ 607899 h 1323080"/>
              <a:gd name="connsiteX5" fmla="*/ 1981834 w 2664746"/>
              <a:gd name="connsiteY5" fmla="*/ 533334 h 1323080"/>
              <a:gd name="connsiteX6" fmla="*/ 1813082 w 2664746"/>
              <a:gd name="connsiteY6" fmla="*/ 290017 h 1323080"/>
              <a:gd name="connsiteX7" fmla="*/ 1514823 w 2664746"/>
              <a:gd name="connsiteY7" fmla="*/ 27078 h 1323080"/>
              <a:gd name="connsiteX8" fmla="*/ 1287204 w 2664746"/>
              <a:gd name="connsiteY8" fmla="*/ 27078 h 1323080"/>
              <a:gd name="connsiteX9" fmla="*/ 529782 w 2664746"/>
              <a:gd name="connsiteY9" fmla="*/ 191906 h 1323080"/>
              <a:gd name="connsiteX10" fmla="*/ 15678 w 2664746"/>
              <a:gd name="connsiteY10" fmla="*/ 603974 h 1323080"/>
              <a:gd name="connsiteX11" fmla="*/ 188354 w 2664746"/>
              <a:gd name="connsiteY11" fmla="*/ 494089 h 1323080"/>
              <a:gd name="connsiteX12" fmla="*/ 749552 w 2664746"/>
              <a:gd name="connsiteY12" fmla="*/ 313564 h 1323080"/>
              <a:gd name="connsiteX13" fmla="*/ 239372 w 2664746"/>
              <a:gd name="connsiteY13" fmla="*/ 580428 h 1323080"/>
              <a:gd name="connsiteX14" fmla="*/ 894757 w 2664746"/>
              <a:gd name="connsiteY14" fmla="*/ 494089 h 1323080"/>
              <a:gd name="connsiteX15" fmla="*/ 678912 w 2664746"/>
              <a:gd name="connsiteY15" fmla="*/ 592201 h 1323080"/>
              <a:gd name="connsiteX16" fmla="*/ 985020 w 2664746"/>
              <a:gd name="connsiteY16" fmla="*/ 788424 h 1323080"/>
              <a:gd name="connsiteX17" fmla="*/ 1008567 w 2664746"/>
              <a:gd name="connsiteY17" fmla="*/ 902234 h 1323080"/>
              <a:gd name="connsiteX18" fmla="*/ 757401 w 2664746"/>
              <a:gd name="connsiteY18" fmla="*/ 1161248 h 1323080"/>
              <a:gd name="connsiteX19" fmla="*/ 510160 w 2664746"/>
              <a:gd name="connsiteY19" fmla="*/ 1322151 h 1323080"/>
              <a:gd name="connsiteX20" fmla="*/ 996793 w 2664746"/>
              <a:gd name="connsiteY20" fmla="*/ 1090608 h 1323080"/>
              <a:gd name="connsiteX21" fmla="*/ 671063 w 2664746"/>
              <a:gd name="connsiteY21" fmla="*/ 1286831 h 1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64746" h="1323080">
                <a:moveTo>
                  <a:pt x="671063" y="1286831"/>
                </a:moveTo>
                <a:cubicBezTo>
                  <a:pt x="808419" y="1234505"/>
                  <a:pt x="1533791" y="894385"/>
                  <a:pt x="1820931" y="776651"/>
                </a:cubicBezTo>
                <a:cubicBezTo>
                  <a:pt x="2108071" y="658917"/>
                  <a:pt x="2253276" y="595472"/>
                  <a:pt x="2393902" y="580428"/>
                </a:cubicBezTo>
                <a:cubicBezTo>
                  <a:pt x="2534528" y="565384"/>
                  <a:pt x="2661420" y="681809"/>
                  <a:pt x="2664690" y="686388"/>
                </a:cubicBezTo>
                <a:cubicBezTo>
                  <a:pt x="2667961" y="690966"/>
                  <a:pt x="2527334" y="633408"/>
                  <a:pt x="2413525" y="607899"/>
                </a:cubicBezTo>
                <a:cubicBezTo>
                  <a:pt x="2299716" y="582390"/>
                  <a:pt x="2081908" y="586314"/>
                  <a:pt x="1981834" y="533334"/>
                </a:cubicBezTo>
                <a:cubicBezTo>
                  <a:pt x="1881760" y="480354"/>
                  <a:pt x="1890917" y="374393"/>
                  <a:pt x="1813082" y="290017"/>
                </a:cubicBezTo>
                <a:cubicBezTo>
                  <a:pt x="1735247" y="205641"/>
                  <a:pt x="1602469" y="70901"/>
                  <a:pt x="1514823" y="27078"/>
                </a:cubicBezTo>
                <a:cubicBezTo>
                  <a:pt x="1427177" y="-16745"/>
                  <a:pt x="1451378" y="-393"/>
                  <a:pt x="1287204" y="27078"/>
                </a:cubicBezTo>
                <a:cubicBezTo>
                  <a:pt x="1123031" y="54549"/>
                  <a:pt x="741703" y="95757"/>
                  <a:pt x="529782" y="191906"/>
                </a:cubicBezTo>
                <a:cubicBezTo>
                  <a:pt x="317861" y="288055"/>
                  <a:pt x="72583" y="553610"/>
                  <a:pt x="15678" y="603974"/>
                </a:cubicBezTo>
                <a:cubicBezTo>
                  <a:pt x="-41227" y="654338"/>
                  <a:pt x="66042" y="542491"/>
                  <a:pt x="188354" y="494089"/>
                </a:cubicBezTo>
                <a:cubicBezTo>
                  <a:pt x="310666" y="445687"/>
                  <a:pt x="741049" y="299174"/>
                  <a:pt x="749552" y="313564"/>
                </a:cubicBezTo>
                <a:cubicBezTo>
                  <a:pt x="758055" y="327954"/>
                  <a:pt x="215171" y="550341"/>
                  <a:pt x="239372" y="580428"/>
                </a:cubicBezTo>
                <a:cubicBezTo>
                  <a:pt x="263573" y="610515"/>
                  <a:pt x="821500" y="492127"/>
                  <a:pt x="894757" y="494089"/>
                </a:cubicBezTo>
                <a:cubicBezTo>
                  <a:pt x="968014" y="496051"/>
                  <a:pt x="663868" y="543145"/>
                  <a:pt x="678912" y="592201"/>
                </a:cubicBezTo>
                <a:cubicBezTo>
                  <a:pt x="693956" y="641257"/>
                  <a:pt x="930078" y="736752"/>
                  <a:pt x="985020" y="788424"/>
                </a:cubicBezTo>
                <a:cubicBezTo>
                  <a:pt x="1039962" y="840096"/>
                  <a:pt x="1046503" y="840097"/>
                  <a:pt x="1008567" y="902234"/>
                </a:cubicBezTo>
                <a:cubicBezTo>
                  <a:pt x="970631" y="964371"/>
                  <a:pt x="840469" y="1091262"/>
                  <a:pt x="757401" y="1161248"/>
                </a:cubicBezTo>
                <a:cubicBezTo>
                  <a:pt x="674333" y="1231234"/>
                  <a:pt x="470261" y="1333924"/>
                  <a:pt x="510160" y="1322151"/>
                </a:cubicBezTo>
                <a:cubicBezTo>
                  <a:pt x="550059" y="1310378"/>
                  <a:pt x="968014" y="1101727"/>
                  <a:pt x="996793" y="1090608"/>
                </a:cubicBezTo>
                <a:cubicBezTo>
                  <a:pt x="1025572" y="1079489"/>
                  <a:pt x="533707" y="1339157"/>
                  <a:pt x="671063" y="12868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4C54B8B-E0A2-B316-7E01-D2BC5607A42E}"/>
              </a:ext>
            </a:extLst>
          </p:cNvPr>
          <p:cNvSpPr/>
          <p:nvPr/>
        </p:nvSpPr>
        <p:spPr>
          <a:xfrm>
            <a:off x="6428190" y="1931400"/>
            <a:ext cx="395888" cy="482707"/>
          </a:xfrm>
          <a:custGeom>
            <a:avLst/>
            <a:gdLst>
              <a:gd name="connsiteX0" fmla="*/ 81 w 395888"/>
              <a:gd name="connsiteY0" fmla="*/ 15134 h 482707"/>
              <a:gd name="connsiteX1" fmla="*/ 172758 w 395888"/>
              <a:gd name="connsiteY1" fmla="*/ 431127 h 482707"/>
              <a:gd name="connsiteX2" fmla="*/ 212002 w 395888"/>
              <a:gd name="connsiteY2" fmla="*/ 458598 h 482707"/>
              <a:gd name="connsiteX3" fmla="*/ 243398 w 395888"/>
              <a:gd name="connsiteY3" fmla="*/ 380109 h 482707"/>
              <a:gd name="connsiteX4" fmla="*/ 298340 w 395888"/>
              <a:gd name="connsiteY4" fmla="*/ 419354 h 482707"/>
              <a:gd name="connsiteX5" fmla="*/ 380754 w 395888"/>
              <a:gd name="connsiteY5" fmla="*/ 482145 h 482707"/>
              <a:gd name="connsiteX6" fmla="*/ 372905 w 395888"/>
              <a:gd name="connsiteY6" fmla="*/ 380109 h 482707"/>
              <a:gd name="connsiteX7" fmla="*/ 153135 w 395888"/>
              <a:gd name="connsiteY7" fmla="*/ 117170 h 482707"/>
              <a:gd name="connsiteX8" fmla="*/ 81 w 395888"/>
              <a:gd name="connsiteY8" fmla="*/ 15134 h 4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888" h="482707">
                <a:moveTo>
                  <a:pt x="81" y="15134"/>
                </a:moveTo>
                <a:cubicBezTo>
                  <a:pt x="3351" y="67460"/>
                  <a:pt x="137438" y="357216"/>
                  <a:pt x="172758" y="431127"/>
                </a:cubicBezTo>
                <a:cubicBezTo>
                  <a:pt x="208078" y="505038"/>
                  <a:pt x="200229" y="467101"/>
                  <a:pt x="212002" y="458598"/>
                </a:cubicBezTo>
                <a:cubicBezTo>
                  <a:pt x="223775" y="450095"/>
                  <a:pt x="229008" y="386650"/>
                  <a:pt x="243398" y="380109"/>
                </a:cubicBezTo>
                <a:cubicBezTo>
                  <a:pt x="257788" y="373568"/>
                  <a:pt x="275447" y="402348"/>
                  <a:pt x="298340" y="419354"/>
                </a:cubicBezTo>
                <a:cubicBezTo>
                  <a:pt x="321233" y="436360"/>
                  <a:pt x="368327" y="488686"/>
                  <a:pt x="380754" y="482145"/>
                </a:cubicBezTo>
                <a:cubicBezTo>
                  <a:pt x="393181" y="475604"/>
                  <a:pt x="410842" y="440938"/>
                  <a:pt x="372905" y="380109"/>
                </a:cubicBezTo>
                <a:cubicBezTo>
                  <a:pt x="334969" y="319280"/>
                  <a:pt x="213310" y="176037"/>
                  <a:pt x="153135" y="117170"/>
                </a:cubicBezTo>
                <a:cubicBezTo>
                  <a:pt x="92960" y="58303"/>
                  <a:pt x="-3189" y="-37192"/>
                  <a:pt x="81" y="15134"/>
                </a:cubicBezTo>
                <a:close/>
              </a:path>
            </a:pathLst>
          </a:custGeom>
          <a:solidFill>
            <a:srgbClr val="C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AD5D11FD-4B2C-15D9-0A3D-A1B5397CA3F6}"/>
              </a:ext>
            </a:extLst>
          </p:cNvPr>
          <p:cNvSpPr/>
          <p:nvPr/>
        </p:nvSpPr>
        <p:spPr>
          <a:xfrm>
            <a:off x="4584375" y="2162740"/>
            <a:ext cx="1428887" cy="1260288"/>
          </a:xfrm>
          <a:custGeom>
            <a:avLst/>
            <a:gdLst>
              <a:gd name="connsiteX0" fmla="*/ 1125719 w 1428887"/>
              <a:gd name="connsiteY0" fmla="*/ 3564 h 1260288"/>
              <a:gd name="connsiteX1" fmla="*/ 368298 w 1428887"/>
              <a:gd name="connsiteY1" fmla="*/ 286125 h 1260288"/>
              <a:gd name="connsiteX2" fmla="*/ 15096 w 1428887"/>
              <a:gd name="connsiteY2" fmla="*/ 1063169 h 1260288"/>
              <a:gd name="connsiteX3" fmla="*/ 66114 w 1428887"/>
              <a:gd name="connsiteY3" fmla="*/ 1255468 h 1260288"/>
              <a:gd name="connsiteX4" fmla="*/ 77888 w 1428887"/>
              <a:gd name="connsiteY4" fmla="*/ 1176978 h 1260288"/>
              <a:gd name="connsiteX5" fmla="*/ 909874 w 1428887"/>
              <a:gd name="connsiteY5" fmla="*/ 906190 h 1260288"/>
              <a:gd name="connsiteX6" fmla="*/ 1427903 w 1428887"/>
              <a:gd name="connsiteY6" fmla="*/ 529442 h 1260288"/>
              <a:gd name="connsiteX7" fmla="*/ 1031532 w 1428887"/>
              <a:gd name="connsiteY7" fmla="*/ 372463 h 1260288"/>
              <a:gd name="connsiteX8" fmla="*/ 717575 w 1428887"/>
              <a:gd name="connsiteY8" fmla="*/ 360690 h 1260288"/>
              <a:gd name="connsiteX9" fmla="*/ 1361187 w 1428887"/>
              <a:gd name="connsiteY9" fmla="*/ 121298 h 1260288"/>
              <a:gd name="connsiteX10" fmla="*/ 854931 w 1428887"/>
              <a:gd name="connsiteY10" fmla="*/ 125222 h 1260288"/>
              <a:gd name="connsiteX11" fmla="*/ 1125719 w 1428887"/>
              <a:gd name="connsiteY11" fmla="*/ 3564 h 126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8887" h="1260288">
                <a:moveTo>
                  <a:pt x="1125719" y="3564"/>
                </a:moveTo>
                <a:cubicBezTo>
                  <a:pt x="1044613" y="30381"/>
                  <a:pt x="553402" y="109524"/>
                  <a:pt x="368298" y="286125"/>
                </a:cubicBezTo>
                <a:cubicBezTo>
                  <a:pt x="183194" y="462726"/>
                  <a:pt x="65460" y="901612"/>
                  <a:pt x="15096" y="1063169"/>
                </a:cubicBezTo>
                <a:cubicBezTo>
                  <a:pt x="-35268" y="1224726"/>
                  <a:pt x="55649" y="1236500"/>
                  <a:pt x="66114" y="1255468"/>
                </a:cubicBezTo>
                <a:cubicBezTo>
                  <a:pt x="76579" y="1274436"/>
                  <a:pt x="-62739" y="1235191"/>
                  <a:pt x="77888" y="1176978"/>
                </a:cubicBezTo>
                <a:cubicBezTo>
                  <a:pt x="218515" y="1118765"/>
                  <a:pt x="684872" y="1014113"/>
                  <a:pt x="909874" y="906190"/>
                </a:cubicBezTo>
                <a:cubicBezTo>
                  <a:pt x="1134876" y="798267"/>
                  <a:pt x="1407627" y="618397"/>
                  <a:pt x="1427903" y="529442"/>
                </a:cubicBezTo>
                <a:cubicBezTo>
                  <a:pt x="1448179" y="440488"/>
                  <a:pt x="1149920" y="400588"/>
                  <a:pt x="1031532" y="372463"/>
                </a:cubicBezTo>
                <a:cubicBezTo>
                  <a:pt x="913144" y="344338"/>
                  <a:pt x="662632" y="402551"/>
                  <a:pt x="717575" y="360690"/>
                </a:cubicBezTo>
                <a:cubicBezTo>
                  <a:pt x="772517" y="318829"/>
                  <a:pt x="1338294" y="160543"/>
                  <a:pt x="1361187" y="121298"/>
                </a:cubicBezTo>
                <a:cubicBezTo>
                  <a:pt x="1384080" y="82053"/>
                  <a:pt x="899408" y="140920"/>
                  <a:pt x="854931" y="125222"/>
                </a:cubicBezTo>
                <a:cubicBezTo>
                  <a:pt x="810454" y="109524"/>
                  <a:pt x="1206825" y="-23253"/>
                  <a:pt x="1125719" y="35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08505DF-3A32-9F19-796F-B9E75697C20B}"/>
              </a:ext>
            </a:extLst>
          </p:cNvPr>
          <p:cNvSpPr/>
          <p:nvPr/>
        </p:nvSpPr>
        <p:spPr>
          <a:xfrm>
            <a:off x="4541564" y="2838766"/>
            <a:ext cx="1766308" cy="1475765"/>
          </a:xfrm>
          <a:custGeom>
            <a:avLst/>
            <a:gdLst>
              <a:gd name="connsiteX0" fmla="*/ 1411847 w 1766308"/>
              <a:gd name="connsiteY0" fmla="*/ 2546 h 1475765"/>
              <a:gd name="connsiteX1" fmla="*/ 81454 w 1766308"/>
              <a:gd name="connsiteY1" fmla="*/ 540197 h 1475765"/>
              <a:gd name="connsiteX2" fmla="*/ 167792 w 1766308"/>
              <a:gd name="connsiteY2" fmla="*/ 830607 h 1475765"/>
              <a:gd name="connsiteX3" fmla="*/ 352242 w 1766308"/>
              <a:gd name="connsiteY3" fmla="*/ 1234827 h 1475765"/>
              <a:gd name="connsiteX4" fmla="*/ 481749 w 1766308"/>
              <a:gd name="connsiteY4" fmla="*/ 1470295 h 1475765"/>
              <a:gd name="connsiteX5" fmla="*/ 693670 w 1766308"/>
              <a:gd name="connsiteY5" fmla="*/ 1391806 h 1475765"/>
              <a:gd name="connsiteX6" fmla="*/ 1439318 w 1766308"/>
              <a:gd name="connsiteY6" fmla="*/ 1289770 h 1475765"/>
              <a:gd name="connsiteX7" fmla="*/ 1765049 w 1766308"/>
              <a:gd name="connsiteY7" fmla="*/ 701100 h 1475765"/>
              <a:gd name="connsiteX8" fmla="*/ 1537430 w 1766308"/>
              <a:gd name="connsiteY8" fmla="*/ 465632 h 1475765"/>
              <a:gd name="connsiteX9" fmla="*/ 1180304 w 1766308"/>
              <a:gd name="connsiteY9" fmla="*/ 308654 h 1475765"/>
              <a:gd name="connsiteX10" fmla="*/ 897742 w 1766308"/>
              <a:gd name="connsiteY10" fmla="*/ 285107 h 1475765"/>
              <a:gd name="connsiteX11" fmla="*/ 1564901 w 1766308"/>
              <a:gd name="connsiteY11" fmla="*/ 14319 h 1475765"/>
              <a:gd name="connsiteX12" fmla="*/ 591634 w 1766308"/>
              <a:gd name="connsiteY12" fmla="*/ 324352 h 1475765"/>
              <a:gd name="connsiteX13" fmla="*/ 1411847 w 1766308"/>
              <a:gd name="connsiteY13" fmla="*/ 2546 h 14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6308" h="1475765">
                <a:moveTo>
                  <a:pt x="1411847" y="2546"/>
                </a:moveTo>
                <a:cubicBezTo>
                  <a:pt x="1326817" y="38520"/>
                  <a:pt x="288797" y="402187"/>
                  <a:pt x="81454" y="540197"/>
                </a:cubicBezTo>
                <a:cubicBezTo>
                  <a:pt x="-125889" y="678207"/>
                  <a:pt x="122661" y="714835"/>
                  <a:pt x="167792" y="830607"/>
                </a:cubicBezTo>
                <a:cubicBezTo>
                  <a:pt x="212923" y="946379"/>
                  <a:pt x="299916" y="1128212"/>
                  <a:pt x="352242" y="1234827"/>
                </a:cubicBezTo>
                <a:cubicBezTo>
                  <a:pt x="404568" y="1341442"/>
                  <a:pt x="424844" y="1444132"/>
                  <a:pt x="481749" y="1470295"/>
                </a:cubicBezTo>
                <a:cubicBezTo>
                  <a:pt x="538654" y="1496458"/>
                  <a:pt x="534075" y="1421893"/>
                  <a:pt x="693670" y="1391806"/>
                </a:cubicBezTo>
                <a:cubicBezTo>
                  <a:pt x="853265" y="1361719"/>
                  <a:pt x="1260755" y="1404888"/>
                  <a:pt x="1439318" y="1289770"/>
                </a:cubicBezTo>
                <a:cubicBezTo>
                  <a:pt x="1617881" y="1174652"/>
                  <a:pt x="1748697" y="838456"/>
                  <a:pt x="1765049" y="701100"/>
                </a:cubicBezTo>
                <a:cubicBezTo>
                  <a:pt x="1781401" y="563744"/>
                  <a:pt x="1634888" y="531040"/>
                  <a:pt x="1537430" y="465632"/>
                </a:cubicBezTo>
                <a:cubicBezTo>
                  <a:pt x="1439973" y="400224"/>
                  <a:pt x="1286919" y="338741"/>
                  <a:pt x="1180304" y="308654"/>
                </a:cubicBezTo>
                <a:cubicBezTo>
                  <a:pt x="1073689" y="278567"/>
                  <a:pt x="833642" y="334163"/>
                  <a:pt x="897742" y="285107"/>
                </a:cubicBezTo>
                <a:cubicBezTo>
                  <a:pt x="961841" y="236051"/>
                  <a:pt x="1615919" y="7778"/>
                  <a:pt x="1564901" y="14319"/>
                </a:cubicBezTo>
                <a:cubicBezTo>
                  <a:pt x="1513883" y="20860"/>
                  <a:pt x="609948" y="325006"/>
                  <a:pt x="591634" y="324352"/>
                </a:cubicBezTo>
                <a:cubicBezTo>
                  <a:pt x="573320" y="323698"/>
                  <a:pt x="1496877" y="-33428"/>
                  <a:pt x="1411847" y="25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84383C4-5AB0-515F-CFDA-1A9CF9437A0E}"/>
              </a:ext>
            </a:extLst>
          </p:cNvPr>
          <p:cNvSpPr/>
          <p:nvPr/>
        </p:nvSpPr>
        <p:spPr>
          <a:xfrm>
            <a:off x="5377483" y="5199350"/>
            <a:ext cx="1029584" cy="842141"/>
          </a:xfrm>
          <a:custGeom>
            <a:avLst/>
            <a:gdLst>
              <a:gd name="connsiteX0" fmla="*/ 14730 w 1029584"/>
              <a:gd name="connsiteY0" fmla="*/ 4489 h 842141"/>
              <a:gd name="connsiteX1" fmla="*/ 312989 w 1029584"/>
              <a:gd name="connsiteY1" fmla="*/ 377313 h 842141"/>
              <a:gd name="connsiteX2" fmla="*/ 752529 w 1029584"/>
              <a:gd name="connsiteY2" fmla="*/ 542140 h 842141"/>
              <a:gd name="connsiteX3" fmla="*/ 1027241 w 1029584"/>
              <a:gd name="connsiteY3" fmla="*/ 479349 h 842141"/>
              <a:gd name="connsiteX4" fmla="*/ 862414 w 1029584"/>
              <a:gd name="connsiteY4" fmla="*/ 569611 h 842141"/>
              <a:gd name="connsiteX5" fmla="*/ 481741 w 1029584"/>
              <a:gd name="connsiteY5" fmla="*/ 840399 h 842141"/>
              <a:gd name="connsiteX6" fmla="*/ 112841 w 1029584"/>
              <a:gd name="connsiteY6" fmla="*/ 424406 h 842141"/>
              <a:gd name="connsiteX7" fmla="*/ 50050 w 1029584"/>
              <a:gd name="connsiteY7" fmla="*/ 185014 h 842141"/>
              <a:gd name="connsiteX8" fmla="*/ 14730 w 1029584"/>
              <a:gd name="connsiteY8" fmla="*/ 4489 h 84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584" h="842141">
                <a:moveTo>
                  <a:pt x="14730" y="4489"/>
                </a:moveTo>
                <a:cubicBezTo>
                  <a:pt x="58553" y="36539"/>
                  <a:pt x="190023" y="287705"/>
                  <a:pt x="312989" y="377313"/>
                </a:cubicBezTo>
                <a:cubicBezTo>
                  <a:pt x="435956" y="466922"/>
                  <a:pt x="633487" y="525134"/>
                  <a:pt x="752529" y="542140"/>
                </a:cubicBezTo>
                <a:cubicBezTo>
                  <a:pt x="871571" y="559146"/>
                  <a:pt x="1008927" y="474770"/>
                  <a:pt x="1027241" y="479349"/>
                </a:cubicBezTo>
                <a:cubicBezTo>
                  <a:pt x="1045555" y="483928"/>
                  <a:pt x="953331" y="509436"/>
                  <a:pt x="862414" y="569611"/>
                </a:cubicBezTo>
                <a:cubicBezTo>
                  <a:pt x="771497" y="629786"/>
                  <a:pt x="606670" y="864600"/>
                  <a:pt x="481741" y="840399"/>
                </a:cubicBezTo>
                <a:cubicBezTo>
                  <a:pt x="356812" y="816198"/>
                  <a:pt x="184790" y="533637"/>
                  <a:pt x="112841" y="424406"/>
                </a:cubicBezTo>
                <a:cubicBezTo>
                  <a:pt x="40892" y="315175"/>
                  <a:pt x="62477" y="249768"/>
                  <a:pt x="50050" y="185014"/>
                </a:cubicBezTo>
                <a:cubicBezTo>
                  <a:pt x="37623" y="120260"/>
                  <a:pt x="-29093" y="-27561"/>
                  <a:pt x="14730" y="4489"/>
                </a:cubicBezTo>
                <a:close/>
              </a:path>
            </a:pathLst>
          </a:custGeom>
          <a:solidFill>
            <a:srgbClr val="C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EDC23B12-F20C-2BF2-1D71-F70A3ABC34CC}"/>
              </a:ext>
            </a:extLst>
          </p:cNvPr>
          <p:cNvSpPr/>
          <p:nvPr/>
        </p:nvSpPr>
        <p:spPr>
          <a:xfrm>
            <a:off x="5210475" y="4497292"/>
            <a:ext cx="1503119" cy="1598759"/>
          </a:xfrm>
          <a:custGeom>
            <a:avLst/>
            <a:gdLst>
              <a:gd name="connsiteX0" fmla="*/ 1500358 w 1503119"/>
              <a:gd name="connsiteY0" fmla="*/ 510323 h 1598759"/>
              <a:gd name="connsiteX1" fmla="*/ 1472886 w 1503119"/>
              <a:gd name="connsiteY1" fmla="*/ 788960 h 1598759"/>
              <a:gd name="connsiteX2" fmla="*/ 1280588 w 1503119"/>
              <a:gd name="connsiteY2" fmla="*/ 1165709 h 1598759"/>
              <a:gd name="connsiteX3" fmla="*/ 739012 w 1503119"/>
              <a:gd name="connsiteY3" fmla="*/ 1573853 h 1598759"/>
              <a:gd name="connsiteX4" fmla="*/ 578109 w 1503119"/>
              <a:gd name="connsiteY4" fmla="*/ 1507137 h 1598759"/>
              <a:gd name="connsiteX5" fmla="*/ 264152 w 1503119"/>
              <a:gd name="connsiteY5" fmla="*/ 1122540 h 1598759"/>
              <a:gd name="connsiteX6" fmla="*/ 83626 w 1503119"/>
              <a:gd name="connsiteY6" fmla="*/ 612360 h 1598759"/>
              <a:gd name="connsiteX7" fmla="*/ 12986 w 1503119"/>
              <a:gd name="connsiteY7" fmla="*/ 263082 h 1598759"/>
              <a:gd name="connsiteX8" fmla="*/ 1213 w 1503119"/>
              <a:gd name="connsiteY8" fmla="*/ 4068 h 1598759"/>
              <a:gd name="connsiteX9" fmla="*/ 28684 w 1503119"/>
              <a:gd name="connsiteY9" fmla="*/ 133575 h 1598759"/>
              <a:gd name="connsiteX10" fmla="*/ 115022 w 1503119"/>
              <a:gd name="connsiteY10" fmla="*/ 506399 h 1598759"/>
              <a:gd name="connsiteX11" fmla="*/ 291623 w 1503119"/>
              <a:gd name="connsiteY11" fmla="*/ 930241 h 1598759"/>
              <a:gd name="connsiteX12" fmla="*/ 405432 w 1503119"/>
              <a:gd name="connsiteY12" fmla="*/ 1291292 h 1598759"/>
              <a:gd name="connsiteX13" fmla="*/ 531015 w 1503119"/>
              <a:gd name="connsiteY13" fmla="*/ 1412950 h 1598759"/>
              <a:gd name="connsiteX14" fmla="*/ 723314 w 1503119"/>
              <a:gd name="connsiteY14" fmla="*/ 1491439 h 1598759"/>
              <a:gd name="connsiteX15" fmla="*/ 907764 w 1503119"/>
              <a:gd name="connsiteY15" fmla="*/ 1373705 h 1598759"/>
              <a:gd name="connsiteX16" fmla="*/ 1166778 w 1503119"/>
              <a:gd name="connsiteY16" fmla="*/ 1051899 h 1598759"/>
              <a:gd name="connsiteX17" fmla="*/ 1363001 w 1503119"/>
              <a:gd name="connsiteY17" fmla="*/ 808583 h 1598759"/>
              <a:gd name="connsiteX18" fmla="*/ 1449340 w 1503119"/>
              <a:gd name="connsiteY18" fmla="*/ 651604 h 1598759"/>
              <a:gd name="connsiteX19" fmla="*/ 1500358 w 1503119"/>
              <a:gd name="connsiteY19" fmla="*/ 510323 h 159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3119" h="1598759">
                <a:moveTo>
                  <a:pt x="1500358" y="510323"/>
                </a:moveTo>
                <a:cubicBezTo>
                  <a:pt x="1504282" y="533216"/>
                  <a:pt x="1509514" y="679729"/>
                  <a:pt x="1472886" y="788960"/>
                </a:cubicBezTo>
                <a:cubicBezTo>
                  <a:pt x="1436258" y="898191"/>
                  <a:pt x="1402900" y="1034894"/>
                  <a:pt x="1280588" y="1165709"/>
                </a:cubicBezTo>
                <a:cubicBezTo>
                  <a:pt x="1158276" y="1296524"/>
                  <a:pt x="856092" y="1516948"/>
                  <a:pt x="739012" y="1573853"/>
                </a:cubicBezTo>
                <a:cubicBezTo>
                  <a:pt x="621932" y="1630758"/>
                  <a:pt x="657252" y="1582356"/>
                  <a:pt x="578109" y="1507137"/>
                </a:cubicBezTo>
                <a:cubicBezTo>
                  <a:pt x="498966" y="1431918"/>
                  <a:pt x="346566" y="1271669"/>
                  <a:pt x="264152" y="1122540"/>
                </a:cubicBezTo>
                <a:cubicBezTo>
                  <a:pt x="181738" y="973411"/>
                  <a:pt x="125487" y="755603"/>
                  <a:pt x="83626" y="612360"/>
                </a:cubicBezTo>
                <a:cubicBezTo>
                  <a:pt x="41765" y="469117"/>
                  <a:pt x="26721" y="364464"/>
                  <a:pt x="12986" y="263082"/>
                </a:cubicBezTo>
                <a:cubicBezTo>
                  <a:pt x="-750" y="161700"/>
                  <a:pt x="-1403" y="25652"/>
                  <a:pt x="1213" y="4068"/>
                </a:cubicBezTo>
                <a:cubicBezTo>
                  <a:pt x="3829" y="-17516"/>
                  <a:pt x="9716" y="49853"/>
                  <a:pt x="28684" y="133575"/>
                </a:cubicBezTo>
                <a:cubicBezTo>
                  <a:pt x="47652" y="217297"/>
                  <a:pt x="71199" y="373621"/>
                  <a:pt x="115022" y="506399"/>
                </a:cubicBezTo>
                <a:cubicBezTo>
                  <a:pt x="158845" y="639177"/>
                  <a:pt x="243221" y="799425"/>
                  <a:pt x="291623" y="930241"/>
                </a:cubicBezTo>
                <a:cubicBezTo>
                  <a:pt x="340025" y="1061057"/>
                  <a:pt x="365533" y="1210841"/>
                  <a:pt x="405432" y="1291292"/>
                </a:cubicBezTo>
                <a:cubicBezTo>
                  <a:pt x="445331" y="1371743"/>
                  <a:pt x="478035" y="1379592"/>
                  <a:pt x="531015" y="1412950"/>
                </a:cubicBezTo>
                <a:cubicBezTo>
                  <a:pt x="583995" y="1446308"/>
                  <a:pt x="660523" y="1497980"/>
                  <a:pt x="723314" y="1491439"/>
                </a:cubicBezTo>
                <a:cubicBezTo>
                  <a:pt x="786105" y="1484898"/>
                  <a:pt x="833853" y="1446962"/>
                  <a:pt x="907764" y="1373705"/>
                </a:cubicBezTo>
                <a:cubicBezTo>
                  <a:pt x="981675" y="1300448"/>
                  <a:pt x="1166778" y="1051899"/>
                  <a:pt x="1166778" y="1051899"/>
                </a:cubicBezTo>
                <a:cubicBezTo>
                  <a:pt x="1242651" y="957712"/>
                  <a:pt x="1315907" y="875299"/>
                  <a:pt x="1363001" y="808583"/>
                </a:cubicBezTo>
                <a:cubicBezTo>
                  <a:pt x="1410095" y="741867"/>
                  <a:pt x="1428409" y="699352"/>
                  <a:pt x="1449340" y="651604"/>
                </a:cubicBezTo>
                <a:cubicBezTo>
                  <a:pt x="1470270" y="603856"/>
                  <a:pt x="1496434" y="487430"/>
                  <a:pt x="1500358" y="5103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6B1619B-8724-AA48-D691-6F5F6AB17BAA}"/>
              </a:ext>
            </a:extLst>
          </p:cNvPr>
          <p:cNvSpPr/>
          <p:nvPr/>
        </p:nvSpPr>
        <p:spPr>
          <a:xfrm>
            <a:off x="4438381" y="6043510"/>
            <a:ext cx="681925" cy="296951"/>
          </a:xfrm>
          <a:custGeom>
            <a:avLst/>
            <a:gdLst>
              <a:gd name="connsiteX0" fmla="*/ 125770 w 681925"/>
              <a:gd name="connsiteY0" fmla="*/ 164 h 296951"/>
              <a:gd name="connsiteX1" fmla="*/ 11961 w 681925"/>
              <a:gd name="connsiteY1" fmla="*/ 133596 h 296951"/>
              <a:gd name="connsiteX2" fmla="*/ 19810 w 681925"/>
              <a:gd name="connsiteY2" fmla="*/ 278801 h 296951"/>
              <a:gd name="connsiteX3" fmla="*/ 157166 w 681925"/>
              <a:gd name="connsiteY3" fmla="*/ 278801 h 296951"/>
              <a:gd name="connsiteX4" fmla="*/ 612404 w 681925"/>
              <a:gd name="connsiteY4" fmla="*/ 133596 h 296951"/>
              <a:gd name="connsiteX5" fmla="*/ 663422 w 681925"/>
              <a:gd name="connsiteY5" fmla="*/ 90426 h 296951"/>
              <a:gd name="connsiteX6" fmla="*/ 443652 w 681925"/>
              <a:gd name="connsiteY6" fmla="*/ 133596 h 296951"/>
              <a:gd name="connsiteX7" fmla="*/ 208184 w 681925"/>
              <a:gd name="connsiteY7" fmla="*/ 141445 h 296951"/>
              <a:gd name="connsiteX8" fmla="*/ 141468 w 681925"/>
              <a:gd name="connsiteY8" fmla="*/ 106124 h 296951"/>
              <a:gd name="connsiteX9" fmla="*/ 125770 w 681925"/>
              <a:gd name="connsiteY9" fmla="*/ 164 h 29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925" h="296951">
                <a:moveTo>
                  <a:pt x="125770" y="164"/>
                </a:moveTo>
                <a:cubicBezTo>
                  <a:pt x="104185" y="4743"/>
                  <a:pt x="29621" y="87157"/>
                  <a:pt x="11961" y="133596"/>
                </a:cubicBezTo>
                <a:cubicBezTo>
                  <a:pt x="-5699" y="180035"/>
                  <a:pt x="-4391" y="254600"/>
                  <a:pt x="19810" y="278801"/>
                </a:cubicBezTo>
                <a:cubicBezTo>
                  <a:pt x="44011" y="303002"/>
                  <a:pt x="58400" y="303002"/>
                  <a:pt x="157166" y="278801"/>
                </a:cubicBezTo>
                <a:cubicBezTo>
                  <a:pt x="255932" y="254600"/>
                  <a:pt x="528028" y="164992"/>
                  <a:pt x="612404" y="133596"/>
                </a:cubicBezTo>
                <a:cubicBezTo>
                  <a:pt x="696780" y="102200"/>
                  <a:pt x="691547" y="90426"/>
                  <a:pt x="663422" y="90426"/>
                </a:cubicBezTo>
                <a:cubicBezTo>
                  <a:pt x="635297" y="90426"/>
                  <a:pt x="519525" y="125093"/>
                  <a:pt x="443652" y="133596"/>
                </a:cubicBezTo>
                <a:cubicBezTo>
                  <a:pt x="367779" y="142099"/>
                  <a:pt x="258548" y="146024"/>
                  <a:pt x="208184" y="141445"/>
                </a:cubicBezTo>
                <a:cubicBezTo>
                  <a:pt x="157820" y="136866"/>
                  <a:pt x="151933" y="124438"/>
                  <a:pt x="141468" y="106124"/>
                </a:cubicBezTo>
                <a:cubicBezTo>
                  <a:pt x="131003" y="87810"/>
                  <a:pt x="147355" y="-4415"/>
                  <a:pt x="125770" y="1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4682081-C2FC-6D19-0DFD-C592389CB66E}"/>
              </a:ext>
            </a:extLst>
          </p:cNvPr>
          <p:cNvSpPr/>
          <p:nvPr/>
        </p:nvSpPr>
        <p:spPr>
          <a:xfrm>
            <a:off x="6392943" y="6372939"/>
            <a:ext cx="188385" cy="79008"/>
          </a:xfrm>
          <a:custGeom>
            <a:avLst/>
            <a:gdLst>
              <a:gd name="connsiteX0" fmla="*/ 188382 w 188385"/>
              <a:gd name="connsiteY0" fmla="*/ 78879 h 79008"/>
              <a:gd name="connsiteX1" fmla="*/ 66724 w 188385"/>
              <a:gd name="connsiteY1" fmla="*/ 390 h 79008"/>
              <a:gd name="connsiteX2" fmla="*/ 8 w 188385"/>
              <a:gd name="connsiteY2" fmla="*/ 47483 h 79008"/>
              <a:gd name="connsiteX3" fmla="*/ 62799 w 188385"/>
              <a:gd name="connsiteY3" fmla="*/ 20012 h 79008"/>
              <a:gd name="connsiteX4" fmla="*/ 188382 w 188385"/>
              <a:gd name="connsiteY4" fmla="*/ 78879 h 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85" h="79008">
                <a:moveTo>
                  <a:pt x="188382" y="78879"/>
                </a:moveTo>
                <a:cubicBezTo>
                  <a:pt x="189036" y="75609"/>
                  <a:pt x="98120" y="5623"/>
                  <a:pt x="66724" y="390"/>
                </a:cubicBezTo>
                <a:cubicBezTo>
                  <a:pt x="35328" y="-4843"/>
                  <a:pt x="662" y="44213"/>
                  <a:pt x="8" y="47483"/>
                </a:cubicBezTo>
                <a:cubicBezTo>
                  <a:pt x="-646" y="50753"/>
                  <a:pt x="37944" y="17396"/>
                  <a:pt x="62799" y="20012"/>
                </a:cubicBezTo>
                <a:cubicBezTo>
                  <a:pt x="87654" y="22628"/>
                  <a:pt x="187728" y="82149"/>
                  <a:pt x="188382" y="788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9D234CE-3428-261B-E917-14519EB54DB7}"/>
              </a:ext>
            </a:extLst>
          </p:cNvPr>
          <p:cNvSpPr/>
          <p:nvPr/>
        </p:nvSpPr>
        <p:spPr>
          <a:xfrm>
            <a:off x="6416300" y="6451679"/>
            <a:ext cx="146644" cy="137786"/>
          </a:xfrm>
          <a:custGeom>
            <a:avLst/>
            <a:gdLst>
              <a:gd name="connsiteX0" fmla="*/ 198 w 146644"/>
              <a:gd name="connsiteY0" fmla="*/ 139 h 137786"/>
              <a:gd name="connsiteX1" fmla="*/ 117932 w 146644"/>
              <a:gd name="connsiteY1" fmla="*/ 74704 h 137786"/>
              <a:gd name="connsiteX2" fmla="*/ 145403 w 146644"/>
              <a:gd name="connsiteY2" fmla="*/ 137495 h 137786"/>
              <a:gd name="connsiteX3" fmla="*/ 90461 w 146644"/>
              <a:gd name="connsiteY3" fmla="*/ 94326 h 137786"/>
              <a:gd name="connsiteX4" fmla="*/ 198 w 146644"/>
              <a:gd name="connsiteY4" fmla="*/ 139 h 1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44" h="137786">
                <a:moveTo>
                  <a:pt x="198" y="139"/>
                </a:moveTo>
                <a:cubicBezTo>
                  <a:pt x="4777" y="-3131"/>
                  <a:pt x="93731" y="51811"/>
                  <a:pt x="117932" y="74704"/>
                </a:cubicBezTo>
                <a:cubicBezTo>
                  <a:pt x="142133" y="97597"/>
                  <a:pt x="149982" y="134225"/>
                  <a:pt x="145403" y="137495"/>
                </a:cubicBezTo>
                <a:cubicBezTo>
                  <a:pt x="140825" y="140765"/>
                  <a:pt x="109429" y="115910"/>
                  <a:pt x="90461" y="94326"/>
                </a:cubicBezTo>
                <a:cubicBezTo>
                  <a:pt x="71493" y="72742"/>
                  <a:pt x="-4381" y="3409"/>
                  <a:pt x="198" y="1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FF69E24-7508-2E40-C9E4-9A758FE56665}"/>
              </a:ext>
            </a:extLst>
          </p:cNvPr>
          <p:cNvSpPr/>
          <p:nvPr/>
        </p:nvSpPr>
        <p:spPr>
          <a:xfrm>
            <a:off x="6481455" y="6720507"/>
            <a:ext cx="166041" cy="147244"/>
          </a:xfrm>
          <a:custGeom>
            <a:avLst/>
            <a:gdLst>
              <a:gd name="connsiteX0" fmla="*/ 5683 w 166041"/>
              <a:gd name="connsiteY0" fmla="*/ 2099 h 147244"/>
              <a:gd name="connsiteX1" fmla="*/ 162662 w 166041"/>
              <a:gd name="connsiteY1" fmla="*/ 135531 h 147244"/>
              <a:gd name="connsiteX2" fmla="*/ 107719 w 166041"/>
              <a:gd name="connsiteY2" fmla="*/ 131606 h 147244"/>
              <a:gd name="connsiteX3" fmla="*/ 41003 w 166041"/>
              <a:gd name="connsiteY3" fmla="*/ 57041 h 147244"/>
              <a:gd name="connsiteX4" fmla="*/ 5683 w 166041"/>
              <a:gd name="connsiteY4" fmla="*/ 2099 h 14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41" h="147244">
                <a:moveTo>
                  <a:pt x="5683" y="2099"/>
                </a:moveTo>
                <a:cubicBezTo>
                  <a:pt x="25960" y="15181"/>
                  <a:pt x="145656" y="113947"/>
                  <a:pt x="162662" y="135531"/>
                </a:cubicBezTo>
                <a:cubicBezTo>
                  <a:pt x="179668" y="157115"/>
                  <a:pt x="127996" y="144688"/>
                  <a:pt x="107719" y="131606"/>
                </a:cubicBezTo>
                <a:cubicBezTo>
                  <a:pt x="87443" y="118524"/>
                  <a:pt x="57355" y="73393"/>
                  <a:pt x="41003" y="57041"/>
                </a:cubicBezTo>
                <a:cubicBezTo>
                  <a:pt x="24651" y="40689"/>
                  <a:pt x="-14594" y="-10983"/>
                  <a:pt x="5683" y="20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B01326F-6007-6550-E233-D17CBE598093}"/>
              </a:ext>
            </a:extLst>
          </p:cNvPr>
          <p:cNvSpPr/>
          <p:nvPr/>
        </p:nvSpPr>
        <p:spPr>
          <a:xfrm>
            <a:off x="6627962" y="6993261"/>
            <a:ext cx="192831" cy="205777"/>
          </a:xfrm>
          <a:custGeom>
            <a:avLst/>
            <a:gdLst>
              <a:gd name="connsiteX0" fmla="*/ 4381 w 192831"/>
              <a:gd name="connsiteY0" fmla="*/ 133 h 205777"/>
              <a:gd name="connsiteX1" fmla="*/ 145662 w 192831"/>
              <a:gd name="connsiteY1" fmla="*/ 113942 h 205777"/>
              <a:gd name="connsiteX2" fmla="*/ 192756 w 192831"/>
              <a:gd name="connsiteY2" fmla="*/ 204205 h 205777"/>
              <a:gd name="connsiteX3" fmla="*/ 153511 w 192831"/>
              <a:gd name="connsiteY3" fmla="*/ 168885 h 205777"/>
              <a:gd name="connsiteX4" fmla="*/ 43626 w 192831"/>
              <a:gd name="connsiteY4" fmla="*/ 137489 h 205777"/>
              <a:gd name="connsiteX5" fmla="*/ 4381 w 192831"/>
              <a:gd name="connsiteY5" fmla="*/ 133 h 20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31" h="205777">
                <a:moveTo>
                  <a:pt x="4381" y="133"/>
                </a:moveTo>
                <a:cubicBezTo>
                  <a:pt x="21387" y="-3791"/>
                  <a:pt x="114266" y="79930"/>
                  <a:pt x="145662" y="113942"/>
                </a:cubicBezTo>
                <a:cubicBezTo>
                  <a:pt x="177058" y="147954"/>
                  <a:pt x="191448" y="195048"/>
                  <a:pt x="192756" y="204205"/>
                </a:cubicBezTo>
                <a:cubicBezTo>
                  <a:pt x="194064" y="213362"/>
                  <a:pt x="178366" y="180004"/>
                  <a:pt x="153511" y="168885"/>
                </a:cubicBezTo>
                <a:cubicBezTo>
                  <a:pt x="128656" y="157766"/>
                  <a:pt x="63248" y="161690"/>
                  <a:pt x="43626" y="137489"/>
                </a:cubicBezTo>
                <a:cubicBezTo>
                  <a:pt x="24004" y="113288"/>
                  <a:pt x="-12625" y="4057"/>
                  <a:pt x="4381" y="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7D1D788-FFB8-0527-FCA1-4CC5A55C1468}"/>
              </a:ext>
            </a:extLst>
          </p:cNvPr>
          <p:cNvSpPr/>
          <p:nvPr/>
        </p:nvSpPr>
        <p:spPr>
          <a:xfrm>
            <a:off x="8467425" y="6323907"/>
            <a:ext cx="217430" cy="619353"/>
          </a:xfrm>
          <a:custGeom>
            <a:avLst/>
            <a:gdLst>
              <a:gd name="connsiteX0" fmla="*/ 1567 w 217430"/>
              <a:gd name="connsiteY0" fmla="*/ 18026 h 619353"/>
              <a:gd name="connsiteX1" fmla="*/ 36887 w 217430"/>
              <a:gd name="connsiteY1" fmla="*/ 65120 h 619353"/>
              <a:gd name="connsiteX2" fmla="*/ 186017 w 217430"/>
              <a:gd name="connsiteY2" fmla="*/ 402623 h 619353"/>
              <a:gd name="connsiteX3" fmla="*/ 217413 w 217430"/>
              <a:gd name="connsiteY3" fmla="*/ 504660 h 619353"/>
              <a:gd name="connsiteX4" fmla="*/ 189942 w 217430"/>
              <a:gd name="connsiteY4" fmla="*/ 477188 h 619353"/>
              <a:gd name="connsiteX5" fmla="*/ 154621 w 217430"/>
              <a:gd name="connsiteY5" fmla="*/ 610620 h 619353"/>
              <a:gd name="connsiteX6" fmla="*/ 83981 w 217430"/>
              <a:gd name="connsiteY6" fmla="*/ 590998 h 619353"/>
              <a:gd name="connsiteX7" fmla="*/ 91830 w 217430"/>
              <a:gd name="connsiteY7" fmla="*/ 465415 h 619353"/>
              <a:gd name="connsiteX8" fmla="*/ 72208 w 217430"/>
              <a:gd name="connsiteY8" fmla="*/ 280965 h 619353"/>
              <a:gd name="connsiteX9" fmla="*/ 1567 w 217430"/>
              <a:gd name="connsiteY9" fmla="*/ 18026 h 6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430" h="619353">
                <a:moveTo>
                  <a:pt x="1567" y="18026"/>
                </a:moveTo>
                <a:cubicBezTo>
                  <a:pt x="-4320" y="-17948"/>
                  <a:pt x="6145" y="1020"/>
                  <a:pt x="36887" y="65120"/>
                </a:cubicBezTo>
                <a:cubicBezTo>
                  <a:pt x="67629" y="129220"/>
                  <a:pt x="155929" y="329366"/>
                  <a:pt x="186017" y="402623"/>
                </a:cubicBezTo>
                <a:cubicBezTo>
                  <a:pt x="216105" y="475880"/>
                  <a:pt x="216759" y="492233"/>
                  <a:pt x="217413" y="504660"/>
                </a:cubicBezTo>
                <a:cubicBezTo>
                  <a:pt x="218067" y="517087"/>
                  <a:pt x="200407" y="459528"/>
                  <a:pt x="189942" y="477188"/>
                </a:cubicBezTo>
                <a:cubicBezTo>
                  <a:pt x="179477" y="494848"/>
                  <a:pt x="172281" y="591652"/>
                  <a:pt x="154621" y="610620"/>
                </a:cubicBezTo>
                <a:cubicBezTo>
                  <a:pt x="136961" y="629588"/>
                  <a:pt x="94446" y="615199"/>
                  <a:pt x="83981" y="590998"/>
                </a:cubicBezTo>
                <a:cubicBezTo>
                  <a:pt x="73516" y="566797"/>
                  <a:pt x="93792" y="517087"/>
                  <a:pt x="91830" y="465415"/>
                </a:cubicBezTo>
                <a:cubicBezTo>
                  <a:pt x="89868" y="413743"/>
                  <a:pt x="84635" y="348989"/>
                  <a:pt x="72208" y="280965"/>
                </a:cubicBezTo>
                <a:cubicBezTo>
                  <a:pt x="59781" y="212941"/>
                  <a:pt x="7454" y="54000"/>
                  <a:pt x="1567" y="180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807F69F-710A-C429-A4CA-CC3F0933EA68}"/>
              </a:ext>
            </a:extLst>
          </p:cNvPr>
          <p:cNvSpPr/>
          <p:nvPr/>
        </p:nvSpPr>
        <p:spPr>
          <a:xfrm>
            <a:off x="7368284" y="7215800"/>
            <a:ext cx="1421475" cy="192400"/>
          </a:xfrm>
          <a:custGeom>
            <a:avLst/>
            <a:gdLst>
              <a:gd name="connsiteX0" fmla="*/ 25405 w 1421475"/>
              <a:gd name="connsiteY0" fmla="*/ 173965 h 192400"/>
              <a:gd name="connsiteX1" fmla="*/ 892712 w 1421475"/>
              <a:gd name="connsiteY1" fmla="*/ 13062 h 192400"/>
              <a:gd name="connsiteX2" fmla="*/ 1324403 w 1421475"/>
              <a:gd name="connsiteY2" fmla="*/ 24835 h 192400"/>
              <a:gd name="connsiteX3" fmla="*/ 1414665 w 1421475"/>
              <a:gd name="connsiteY3" fmla="*/ 146494 h 192400"/>
              <a:gd name="connsiteX4" fmla="*/ 1202744 w 1421475"/>
              <a:gd name="connsiteY4" fmla="*/ 60155 h 192400"/>
              <a:gd name="connsiteX5" fmla="*/ 319740 w 1421475"/>
              <a:gd name="connsiteY5" fmla="*/ 173965 h 192400"/>
              <a:gd name="connsiteX6" fmla="*/ 25405 w 1421475"/>
              <a:gd name="connsiteY6" fmla="*/ 173965 h 1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1475" h="192400">
                <a:moveTo>
                  <a:pt x="25405" y="173965"/>
                </a:moveTo>
                <a:cubicBezTo>
                  <a:pt x="120900" y="147148"/>
                  <a:pt x="676212" y="37917"/>
                  <a:pt x="892712" y="13062"/>
                </a:cubicBezTo>
                <a:cubicBezTo>
                  <a:pt x="1109212" y="-11793"/>
                  <a:pt x="1237411" y="2596"/>
                  <a:pt x="1324403" y="24835"/>
                </a:cubicBezTo>
                <a:cubicBezTo>
                  <a:pt x="1411395" y="47074"/>
                  <a:pt x="1434942" y="140607"/>
                  <a:pt x="1414665" y="146494"/>
                </a:cubicBezTo>
                <a:cubicBezTo>
                  <a:pt x="1394389" y="152381"/>
                  <a:pt x="1385231" y="55577"/>
                  <a:pt x="1202744" y="60155"/>
                </a:cubicBezTo>
                <a:cubicBezTo>
                  <a:pt x="1020257" y="64733"/>
                  <a:pt x="519233" y="151726"/>
                  <a:pt x="319740" y="173965"/>
                </a:cubicBezTo>
                <a:cubicBezTo>
                  <a:pt x="120247" y="196204"/>
                  <a:pt x="-70090" y="200782"/>
                  <a:pt x="25405" y="1739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66105509-BA91-E2AB-E525-84149BF40E99}"/>
              </a:ext>
            </a:extLst>
          </p:cNvPr>
          <p:cNvSpPr/>
          <p:nvPr/>
        </p:nvSpPr>
        <p:spPr>
          <a:xfrm>
            <a:off x="1780218" y="6074661"/>
            <a:ext cx="1196320" cy="1065219"/>
          </a:xfrm>
          <a:custGeom>
            <a:avLst/>
            <a:gdLst>
              <a:gd name="connsiteX0" fmla="*/ 115298 w 1196320"/>
              <a:gd name="connsiteY0" fmla="*/ 409 h 1065219"/>
              <a:gd name="connsiteX1" fmla="*/ 123147 w 1196320"/>
              <a:gd name="connsiteY1" fmla="*/ 271197 h 1065219"/>
              <a:gd name="connsiteX2" fmla="*/ 252654 w 1196320"/>
              <a:gd name="connsiteY2" fmla="*/ 585154 h 1065219"/>
              <a:gd name="connsiteX3" fmla="*/ 503820 w 1196320"/>
              <a:gd name="connsiteY3" fmla="*/ 761754 h 1065219"/>
              <a:gd name="connsiteX4" fmla="*/ 880568 w 1196320"/>
              <a:gd name="connsiteY4" fmla="*/ 957978 h 1065219"/>
              <a:gd name="connsiteX5" fmla="*/ 1084640 w 1196320"/>
              <a:gd name="connsiteY5" fmla="*/ 969751 h 1065219"/>
              <a:gd name="connsiteX6" fmla="*/ 1135658 w 1196320"/>
              <a:gd name="connsiteY6" fmla="*/ 859866 h 1065219"/>
              <a:gd name="connsiteX7" fmla="*/ 1194525 w 1196320"/>
              <a:gd name="connsiteY7" fmla="*/ 934431 h 1065219"/>
              <a:gd name="connsiteX8" fmla="*/ 1174903 w 1196320"/>
              <a:gd name="connsiteY8" fmla="*/ 1036467 h 1065219"/>
              <a:gd name="connsiteX9" fmla="*/ 1112112 w 1196320"/>
              <a:gd name="connsiteY9" fmla="*/ 1063938 h 1065219"/>
              <a:gd name="connsiteX10" fmla="*/ 970831 w 1196320"/>
              <a:gd name="connsiteY10" fmla="*/ 1005071 h 1065219"/>
              <a:gd name="connsiteX11" fmla="*/ 362539 w 1196320"/>
              <a:gd name="connsiteY11" fmla="*/ 757830 h 1065219"/>
              <a:gd name="connsiteX12" fmla="*/ 9337 w 1196320"/>
              <a:gd name="connsiteY12" fmla="*/ 224103 h 1065219"/>
              <a:gd name="connsiteX13" fmla="*/ 115298 w 1196320"/>
              <a:gd name="connsiteY13" fmla="*/ 409 h 106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320" h="1065219">
                <a:moveTo>
                  <a:pt x="115298" y="409"/>
                </a:moveTo>
                <a:cubicBezTo>
                  <a:pt x="134266" y="8258"/>
                  <a:pt x="100254" y="173740"/>
                  <a:pt x="123147" y="271197"/>
                </a:cubicBezTo>
                <a:cubicBezTo>
                  <a:pt x="146040" y="368655"/>
                  <a:pt x="189209" y="503395"/>
                  <a:pt x="252654" y="585154"/>
                </a:cubicBezTo>
                <a:cubicBezTo>
                  <a:pt x="316099" y="666913"/>
                  <a:pt x="399168" y="699617"/>
                  <a:pt x="503820" y="761754"/>
                </a:cubicBezTo>
                <a:cubicBezTo>
                  <a:pt x="608472" y="823891"/>
                  <a:pt x="783765" y="923312"/>
                  <a:pt x="880568" y="957978"/>
                </a:cubicBezTo>
                <a:cubicBezTo>
                  <a:pt x="977371" y="992644"/>
                  <a:pt x="1042125" y="986103"/>
                  <a:pt x="1084640" y="969751"/>
                </a:cubicBezTo>
                <a:cubicBezTo>
                  <a:pt x="1127155" y="953399"/>
                  <a:pt x="1117344" y="865753"/>
                  <a:pt x="1135658" y="859866"/>
                </a:cubicBezTo>
                <a:cubicBezTo>
                  <a:pt x="1153972" y="853979"/>
                  <a:pt x="1187984" y="904998"/>
                  <a:pt x="1194525" y="934431"/>
                </a:cubicBezTo>
                <a:cubicBezTo>
                  <a:pt x="1201066" y="963864"/>
                  <a:pt x="1188639" y="1014883"/>
                  <a:pt x="1174903" y="1036467"/>
                </a:cubicBezTo>
                <a:cubicBezTo>
                  <a:pt x="1161168" y="1058052"/>
                  <a:pt x="1146124" y="1069171"/>
                  <a:pt x="1112112" y="1063938"/>
                </a:cubicBezTo>
                <a:cubicBezTo>
                  <a:pt x="1078100" y="1058705"/>
                  <a:pt x="970831" y="1005071"/>
                  <a:pt x="970831" y="1005071"/>
                </a:cubicBezTo>
                <a:cubicBezTo>
                  <a:pt x="845902" y="954053"/>
                  <a:pt x="522788" y="887991"/>
                  <a:pt x="362539" y="757830"/>
                </a:cubicBezTo>
                <a:cubicBezTo>
                  <a:pt x="202290" y="627669"/>
                  <a:pt x="54468" y="349686"/>
                  <a:pt x="9337" y="224103"/>
                </a:cubicBezTo>
                <a:cubicBezTo>
                  <a:pt x="-35794" y="98520"/>
                  <a:pt x="96330" y="-7440"/>
                  <a:pt x="115298" y="4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C97C43B2-241A-C7AA-9665-CD5BD91083D3}"/>
              </a:ext>
            </a:extLst>
          </p:cNvPr>
          <p:cNvSpPr/>
          <p:nvPr/>
        </p:nvSpPr>
        <p:spPr>
          <a:xfrm>
            <a:off x="1363567" y="6487710"/>
            <a:ext cx="945029" cy="1068644"/>
          </a:xfrm>
          <a:custGeom>
            <a:avLst/>
            <a:gdLst>
              <a:gd name="connsiteX0" fmla="*/ 190521 w 945029"/>
              <a:gd name="connsiteY0" fmla="*/ 22975 h 1068644"/>
              <a:gd name="connsiteX1" fmla="*/ 504478 w 945029"/>
              <a:gd name="connsiteY1" fmla="*/ 442893 h 1068644"/>
              <a:gd name="connsiteX2" fmla="*/ 944018 w 945029"/>
              <a:gd name="connsiteY2" fmla="*/ 819641 h 1068644"/>
              <a:gd name="connsiteX3" fmla="*/ 622212 w 945029"/>
              <a:gd name="connsiteY3" fmla="*/ 1066882 h 1068644"/>
              <a:gd name="connsiteX4" fmla="*/ 524100 w 945029"/>
              <a:gd name="connsiteY4" fmla="*/ 909904 h 1068644"/>
              <a:gd name="connsiteX5" fmla="*/ 190521 w 945029"/>
              <a:gd name="connsiteY5" fmla="*/ 537080 h 1068644"/>
              <a:gd name="connsiteX6" fmla="*/ 9995 w 945029"/>
              <a:gd name="connsiteY6" fmla="*/ 380101 h 1068644"/>
              <a:gd name="connsiteX7" fmla="*/ 33542 w 945029"/>
              <a:gd name="connsiteY7" fmla="*/ 140709 h 1068644"/>
              <a:gd name="connsiteX8" fmla="*/ 119880 w 945029"/>
              <a:gd name="connsiteY8" fmla="*/ 62220 h 1068644"/>
              <a:gd name="connsiteX9" fmla="*/ 190521 w 945029"/>
              <a:gd name="connsiteY9" fmla="*/ 22975 h 106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5029" h="1068644">
                <a:moveTo>
                  <a:pt x="190521" y="22975"/>
                </a:moveTo>
                <a:cubicBezTo>
                  <a:pt x="254621" y="86421"/>
                  <a:pt x="378895" y="310115"/>
                  <a:pt x="504478" y="442893"/>
                </a:cubicBezTo>
                <a:cubicBezTo>
                  <a:pt x="630061" y="575671"/>
                  <a:pt x="924396" y="715643"/>
                  <a:pt x="944018" y="819641"/>
                </a:cubicBezTo>
                <a:cubicBezTo>
                  <a:pt x="963640" y="923639"/>
                  <a:pt x="692198" y="1051838"/>
                  <a:pt x="622212" y="1066882"/>
                </a:cubicBezTo>
                <a:cubicBezTo>
                  <a:pt x="552226" y="1081926"/>
                  <a:pt x="596048" y="998204"/>
                  <a:pt x="524100" y="909904"/>
                </a:cubicBezTo>
                <a:cubicBezTo>
                  <a:pt x="452152" y="821604"/>
                  <a:pt x="276205" y="625380"/>
                  <a:pt x="190521" y="537080"/>
                </a:cubicBezTo>
                <a:cubicBezTo>
                  <a:pt x="104837" y="448780"/>
                  <a:pt x="36158" y="446163"/>
                  <a:pt x="9995" y="380101"/>
                </a:cubicBezTo>
                <a:cubicBezTo>
                  <a:pt x="-16168" y="314039"/>
                  <a:pt x="15228" y="193689"/>
                  <a:pt x="33542" y="140709"/>
                </a:cubicBezTo>
                <a:cubicBezTo>
                  <a:pt x="51856" y="87729"/>
                  <a:pt x="93063" y="78572"/>
                  <a:pt x="119880" y="62220"/>
                </a:cubicBezTo>
                <a:cubicBezTo>
                  <a:pt x="146697" y="45868"/>
                  <a:pt x="126421" y="-40471"/>
                  <a:pt x="190521" y="229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53E38C09-6363-B883-906C-B9B3709F9DFB}"/>
              </a:ext>
            </a:extLst>
          </p:cNvPr>
          <p:cNvSpPr/>
          <p:nvPr/>
        </p:nvSpPr>
        <p:spPr>
          <a:xfrm>
            <a:off x="647880" y="6923724"/>
            <a:ext cx="422237" cy="1050389"/>
          </a:xfrm>
          <a:custGeom>
            <a:avLst/>
            <a:gdLst>
              <a:gd name="connsiteX0" fmla="*/ 419574 w 422237"/>
              <a:gd name="connsiteY0" fmla="*/ 14728 h 1050389"/>
              <a:gd name="connsiteX1" fmla="*/ 293991 w 422237"/>
              <a:gd name="connsiteY1" fmla="*/ 693660 h 1050389"/>
              <a:gd name="connsiteX2" fmla="*/ 274369 w 422237"/>
              <a:gd name="connsiteY2" fmla="*/ 936976 h 1050389"/>
              <a:gd name="connsiteX3" fmla="*/ 11430 w 422237"/>
              <a:gd name="connsiteY3" fmla="*/ 1023315 h 1050389"/>
              <a:gd name="connsiteX4" fmla="*/ 58523 w 422237"/>
              <a:gd name="connsiteY4" fmla="*/ 469965 h 1050389"/>
              <a:gd name="connsiteX5" fmla="*/ 160559 w 422237"/>
              <a:gd name="connsiteY5" fmla="*/ 246271 h 1050389"/>
              <a:gd name="connsiteX6" fmla="*/ 419574 w 422237"/>
              <a:gd name="connsiteY6" fmla="*/ 14728 h 105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37" h="1050389">
                <a:moveTo>
                  <a:pt x="419574" y="14728"/>
                </a:moveTo>
                <a:cubicBezTo>
                  <a:pt x="441813" y="89293"/>
                  <a:pt x="318192" y="539952"/>
                  <a:pt x="293991" y="693660"/>
                </a:cubicBezTo>
                <a:cubicBezTo>
                  <a:pt x="269790" y="847368"/>
                  <a:pt x="321462" y="882034"/>
                  <a:pt x="274369" y="936976"/>
                </a:cubicBezTo>
                <a:cubicBezTo>
                  <a:pt x="227275" y="991919"/>
                  <a:pt x="47404" y="1101150"/>
                  <a:pt x="11430" y="1023315"/>
                </a:cubicBezTo>
                <a:cubicBezTo>
                  <a:pt x="-24544" y="945480"/>
                  <a:pt x="33668" y="599472"/>
                  <a:pt x="58523" y="469965"/>
                </a:cubicBezTo>
                <a:cubicBezTo>
                  <a:pt x="83378" y="340458"/>
                  <a:pt x="95805" y="323452"/>
                  <a:pt x="160559" y="246271"/>
                </a:cubicBezTo>
                <a:cubicBezTo>
                  <a:pt x="225313" y="169090"/>
                  <a:pt x="397335" y="-59837"/>
                  <a:pt x="419574" y="14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A731AD9-E3D4-DB95-8D08-E55D55798BCE}"/>
              </a:ext>
            </a:extLst>
          </p:cNvPr>
          <p:cNvSpPr/>
          <p:nvPr/>
        </p:nvSpPr>
        <p:spPr>
          <a:xfrm>
            <a:off x="1208120" y="6904588"/>
            <a:ext cx="620892" cy="1430030"/>
          </a:xfrm>
          <a:custGeom>
            <a:avLst/>
            <a:gdLst>
              <a:gd name="connsiteX0" fmla="*/ 141895 w 620892"/>
              <a:gd name="connsiteY0" fmla="*/ 14241 h 1430030"/>
              <a:gd name="connsiteX1" fmla="*/ 522568 w 620892"/>
              <a:gd name="connsiteY1" fmla="*/ 469479 h 1430030"/>
              <a:gd name="connsiteX2" fmla="*/ 620680 w 620892"/>
              <a:gd name="connsiteY2" fmla="*/ 803058 h 1430030"/>
              <a:gd name="connsiteX3" fmla="*/ 506871 w 620892"/>
              <a:gd name="connsiteY3" fmla="*/ 1050300 h 1430030"/>
              <a:gd name="connsiteX4" fmla="*/ 267478 w 620892"/>
              <a:gd name="connsiteY4" fmla="*/ 1427048 h 1430030"/>
              <a:gd name="connsiteX5" fmla="*/ 134047 w 620892"/>
              <a:gd name="connsiteY5" fmla="*/ 1219051 h 1430030"/>
              <a:gd name="connsiteX6" fmla="*/ 615 w 620892"/>
              <a:gd name="connsiteY6" fmla="*/ 1081695 h 1430030"/>
              <a:gd name="connsiteX7" fmla="*/ 86953 w 620892"/>
              <a:gd name="connsiteY7" fmla="*/ 202615 h 1430030"/>
              <a:gd name="connsiteX8" fmla="*/ 141895 w 620892"/>
              <a:gd name="connsiteY8" fmla="*/ 14241 h 143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892" h="1430030">
                <a:moveTo>
                  <a:pt x="141895" y="14241"/>
                </a:moveTo>
                <a:cubicBezTo>
                  <a:pt x="214497" y="58718"/>
                  <a:pt x="442771" y="338010"/>
                  <a:pt x="522568" y="469479"/>
                </a:cubicBezTo>
                <a:cubicBezTo>
                  <a:pt x="602365" y="600948"/>
                  <a:pt x="623296" y="706255"/>
                  <a:pt x="620680" y="803058"/>
                </a:cubicBezTo>
                <a:cubicBezTo>
                  <a:pt x="618064" y="899861"/>
                  <a:pt x="565738" y="946302"/>
                  <a:pt x="506871" y="1050300"/>
                </a:cubicBezTo>
                <a:cubicBezTo>
                  <a:pt x="448004" y="1154298"/>
                  <a:pt x="329615" y="1398923"/>
                  <a:pt x="267478" y="1427048"/>
                </a:cubicBezTo>
                <a:cubicBezTo>
                  <a:pt x="205341" y="1455173"/>
                  <a:pt x="178524" y="1276610"/>
                  <a:pt x="134047" y="1219051"/>
                </a:cubicBezTo>
                <a:cubicBezTo>
                  <a:pt x="89570" y="1161492"/>
                  <a:pt x="8464" y="1251101"/>
                  <a:pt x="615" y="1081695"/>
                </a:cubicBezTo>
                <a:cubicBezTo>
                  <a:pt x="-7234" y="912289"/>
                  <a:pt x="62098" y="376600"/>
                  <a:pt x="86953" y="202615"/>
                </a:cubicBezTo>
                <a:cubicBezTo>
                  <a:pt x="111808" y="28631"/>
                  <a:pt x="69293" y="-30236"/>
                  <a:pt x="141895" y="142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920895B-1676-7B05-83B2-AFD6AA02FC9B}"/>
              </a:ext>
            </a:extLst>
          </p:cNvPr>
          <p:cNvSpPr/>
          <p:nvPr/>
        </p:nvSpPr>
        <p:spPr>
          <a:xfrm>
            <a:off x="7083450" y="7581462"/>
            <a:ext cx="2088538" cy="1696423"/>
          </a:xfrm>
          <a:custGeom>
            <a:avLst/>
            <a:gdLst>
              <a:gd name="connsiteX0" fmla="*/ 467218 w 2088538"/>
              <a:gd name="connsiteY0" fmla="*/ 602 h 1696423"/>
              <a:gd name="connsiteX1" fmla="*/ 490765 w 2088538"/>
              <a:gd name="connsiteY1" fmla="*/ 267465 h 1696423"/>
              <a:gd name="connsiteX2" fmla="*/ 357333 w 2088538"/>
              <a:gd name="connsiteY2" fmla="*/ 361652 h 1696423"/>
              <a:gd name="connsiteX3" fmla="*/ 149336 w 2088538"/>
              <a:gd name="connsiteY3" fmla="*/ 447990 h 1696423"/>
              <a:gd name="connsiteX4" fmla="*/ 207 w 2088538"/>
              <a:gd name="connsiteY4" fmla="*/ 463688 h 1696423"/>
              <a:gd name="connsiteX5" fmla="*/ 180732 w 2088538"/>
              <a:gd name="connsiteY5" fmla="*/ 608893 h 1696423"/>
              <a:gd name="connsiteX6" fmla="*/ 533934 w 2088538"/>
              <a:gd name="connsiteY6" fmla="*/ 1064131 h 1696423"/>
              <a:gd name="connsiteX7" fmla="*/ 859664 w 2088538"/>
              <a:gd name="connsiteY7" fmla="*/ 1350617 h 1696423"/>
              <a:gd name="connsiteX8" fmla="*/ 1342373 w 2088538"/>
              <a:gd name="connsiteY8" fmla="*/ 1554689 h 1696423"/>
              <a:gd name="connsiteX9" fmla="*/ 1762291 w 2088538"/>
              <a:gd name="connsiteY9" fmla="*/ 1695970 h 1696423"/>
              <a:gd name="connsiteX10" fmla="*/ 1934967 w 2088538"/>
              <a:gd name="connsiteY10" fmla="*/ 1590009 h 1696423"/>
              <a:gd name="connsiteX11" fmla="*/ 2052701 w 2088538"/>
              <a:gd name="connsiteY11" fmla="*/ 1338844 h 1696423"/>
              <a:gd name="connsiteX12" fmla="*/ 2084097 w 2088538"/>
              <a:gd name="connsiteY12" fmla="*/ 820814 h 1696423"/>
              <a:gd name="connsiteX13" fmla="*/ 1970287 w 2088538"/>
              <a:gd name="connsiteY13" fmla="*/ 620667 h 1696423"/>
              <a:gd name="connsiteX14" fmla="*/ 1279582 w 2088538"/>
              <a:gd name="connsiteY14" fmla="*/ 294936 h 1696423"/>
              <a:gd name="connsiteX15" fmla="*/ 914607 w 2088538"/>
              <a:gd name="connsiteY15" fmla="*/ 196825 h 1696423"/>
              <a:gd name="connsiteX16" fmla="*/ 467218 w 2088538"/>
              <a:gd name="connsiteY16" fmla="*/ 602 h 16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8538" h="1696423">
                <a:moveTo>
                  <a:pt x="467218" y="602"/>
                </a:moveTo>
                <a:cubicBezTo>
                  <a:pt x="396578" y="12375"/>
                  <a:pt x="509079" y="207290"/>
                  <a:pt x="490765" y="267465"/>
                </a:cubicBezTo>
                <a:cubicBezTo>
                  <a:pt x="472451" y="327640"/>
                  <a:pt x="414238" y="331565"/>
                  <a:pt x="357333" y="361652"/>
                </a:cubicBezTo>
                <a:cubicBezTo>
                  <a:pt x="300428" y="391740"/>
                  <a:pt x="208857" y="430984"/>
                  <a:pt x="149336" y="447990"/>
                </a:cubicBezTo>
                <a:cubicBezTo>
                  <a:pt x="89815" y="464996"/>
                  <a:pt x="-5026" y="436871"/>
                  <a:pt x="207" y="463688"/>
                </a:cubicBezTo>
                <a:cubicBezTo>
                  <a:pt x="5440" y="490505"/>
                  <a:pt x="91778" y="508819"/>
                  <a:pt x="180732" y="608893"/>
                </a:cubicBezTo>
                <a:cubicBezTo>
                  <a:pt x="269686" y="708967"/>
                  <a:pt x="420779" y="940510"/>
                  <a:pt x="533934" y="1064131"/>
                </a:cubicBezTo>
                <a:cubicBezTo>
                  <a:pt x="647089" y="1187752"/>
                  <a:pt x="724924" y="1268857"/>
                  <a:pt x="859664" y="1350617"/>
                </a:cubicBezTo>
                <a:cubicBezTo>
                  <a:pt x="994404" y="1432377"/>
                  <a:pt x="1191935" y="1497130"/>
                  <a:pt x="1342373" y="1554689"/>
                </a:cubicBezTo>
                <a:cubicBezTo>
                  <a:pt x="1492811" y="1612248"/>
                  <a:pt x="1663525" y="1690083"/>
                  <a:pt x="1762291" y="1695970"/>
                </a:cubicBezTo>
                <a:cubicBezTo>
                  <a:pt x="1861057" y="1701857"/>
                  <a:pt x="1886565" y="1649530"/>
                  <a:pt x="1934967" y="1590009"/>
                </a:cubicBezTo>
                <a:cubicBezTo>
                  <a:pt x="1983369" y="1530488"/>
                  <a:pt x="2027846" y="1467043"/>
                  <a:pt x="2052701" y="1338844"/>
                </a:cubicBezTo>
                <a:cubicBezTo>
                  <a:pt x="2077556" y="1210645"/>
                  <a:pt x="2097833" y="940510"/>
                  <a:pt x="2084097" y="820814"/>
                </a:cubicBezTo>
                <a:cubicBezTo>
                  <a:pt x="2070361" y="701118"/>
                  <a:pt x="2104373" y="708313"/>
                  <a:pt x="1970287" y="620667"/>
                </a:cubicBezTo>
                <a:cubicBezTo>
                  <a:pt x="1836201" y="533021"/>
                  <a:pt x="1455529" y="365576"/>
                  <a:pt x="1279582" y="294936"/>
                </a:cubicBezTo>
                <a:cubicBezTo>
                  <a:pt x="1103635" y="224296"/>
                  <a:pt x="1044114" y="240648"/>
                  <a:pt x="914607" y="196825"/>
                </a:cubicBezTo>
                <a:cubicBezTo>
                  <a:pt x="785100" y="153002"/>
                  <a:pt x="537858" y="-11171"/>
                  <a:pt x="467218" y="6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1F75F3E-A75E-ADF5-BE33-8E2E517FE07F}"/>
              </a:ext>
            </a:extLst>
          </p:cNvPr>
          <p:cNvSpPr/>
          <p:nvPr/>
        </p:nvSpPr>
        <p:spPr>
          <a:xfrm>
            <a:off x="7476394" y="7395440"/>
            <a:ext cx="1674453" cy="1129967"/>
          </a:xfrm>
          <a:custGeom>
            <a:avLst/>
            <a:gdLst>
              <a:gd name="connsiteX0" fmla="*/ 82123 w 1674453"/>
              <a:gd name="connsiteY0" fmla="*/ 143454 h 1129967"/>
              <a:gd name="connsiteX1" fmla="*/ 965127 w 1674453"/>
              <a:gd name="connsiteY1" fmla="*/ 13947 h 1129967"/>
              <a:gd name="connsiteX2" fmla="*/ 1283009 w 1674453"/>
              <a:gd name="connsiteY2" fmla="*/ 53192 h 1129967"/>
              <a:gd name="connsiteX3" fmla="*/ 1447836 w 1674453"/>
              <a:gd name="connsiteY3" fmla="*/ 453487 h 1129967"/>
              <a:gd name="connsiteX4" fmla="*/ 1663682 w 1674453"/>
              <a:gd name="connsiteY4" fmla="*/ 1120646 h 1129967"/>
              <a:gd name="connsiteX5" fmla="*/ 1542023 w 1674453"/>
              <a:gd name="connsiteY5" fmla="*/ 822387 h 1129967"/>
              <a:gd name="connsiteX6" fmla="*/ 710037 w 1674453"/>
              <a:gd name="connsiteY6" fmla="*/ 516278 h 1129967"/>
              <a:gd name="connsiteX7" fmla="*/ 109594 w 1674453"/>
              <a:gd name="connsiteY7" fmla="*/ 265113 h 1129967"/>
              <a:gd name="connsiteX8" fmla="*/ 82123 w 1674453"/>
              <a:gd name="connsiteY8" fmla="*/ 143454 h 112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4453" h="1129967">
                <a:moveTo>
                  <a:pt x="82123" y="143454"/>
                </a:moveTo>
                <a:cubicBezTo>
                  <a:pt x="224712" y="101593"/>
                  <a:pt x="764979" y="28991"/>
                  <a:pt x="965127" y="13947"/>
                </a:cubicBezTo>
                <a:cubicBezTo>
                  <a:pt x="1165275" y="-1097"/>
                  <a:pt x="1202557" y="-20065"/>
                  <a:pt x="1283009" y="53192"/>
                </a:cubicBezTo>
                <a:cubicBezTo>
                  <a:pt x="1363461" y="126449"/>
                  <a:pt x="1384391" y="275578"/>
                  <a:pt x="1447836" y="453487"/>
                </a:cubicBezTo>
                <a:cubicBezTo>
                  <a:pt x="1511281" y="631396"/>
                  <a:pt x="1647984" y="1059163"/>
                  <a:pt x="1663682" y="1120646"/>
                </a:cubicBezTo>
                <a:cubicBezTo>
                  <a:pt x="1679380" y="1182129"/>
                  <a:pt x="1700964" y="923115"/>
                  <a:pt x="1542023" y="822387"/>
                </a:cubicBezTo>
                <a:cubicBezTo>
                  <a:pt x="1383082" y="721659"/>
                  <a:pt x="948775" y="609157"/>
                  <a:pt x="710037" y="516278"/>
                </a:cubicBezTo>
                <a:cubicBezTo>
                  <a:pt x="471299" y="423399"/>
                  <a:pt x="214246" y="321363"/>
                  <a:pt x="109594" y="265113"/>
                </a:cubicBezTo>
                <a:cubicBezTo>
                  <a:pt x="4942" y="208863"/>
                  <a:pt x="-60466" y="185315"/>
                  <a:pt x="82123" y="1434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E4545949-A886-E452-B962-4D70E97C18DF}"/>
              </a:ext>
            </a:extLst>
          </p:cNvPr>
          <p:cNvSpPr/>
          <p:nvPr/>
        </p:nvSpPr>
        <p:spPr>
          <a:xfrm>
            <a:off x="1536485" y="9431083"/>
            <a:ext cx="358317" cy="1742004"/>
          </a:xfrm>
          <a:custGeom>
            <a:avLst/>
            <a:gdLst>
              <a:gd name="connsiteX0" fmla="*/ 339409 w 358317"/>
              <a:gd name="connsiteY0" fmla="*/ 7252 h 1742004"/>
              <a:gd name="connsiteX1" fmla="*/ 174581 w 358317"/>
              <a:gd name="connsiteY1" fmla="*/ 211324 h 1742004"/>
              <a:gd name="connsiteX2" fmla="*/ 33300 w 358317"/>
              <a:gd name="connsiteY2" fmla="*/ 807842 h 1742004"/>
              <a:gd name="connsiteX3" fmla="*/ 1905 w 358317"/>
              <a:gd name="connsiteY3" fmla="*/ 980519 h 1742004"/>
              <a:gd name="connsiteX4" fmla="*/ 21527 w 358317"/>
              <a:gd name="connsiteY4" fmla="*/ 1113950 h 1742004"/>
              <a:gd name="connsiteX5" fmla="*/ 166732 w 358317"/>
              <a:gd name="connsiteY5" fmla="*/ 1420059 h 1742004"/>
              <a:gd name="connsiteX6" fmla="*/ 76470 w 358317"/>
              <a:gd name="connsiteY6" fmla="*/ 1643753 h 1742004"/>
              <a:gd name="connsiteX7" fmla="*/ 64696 w 358317"/>
              <a:gd name="connsiteY7" fmla="*/ 1741865 h 1742004"/>
              <a:gd name="connsiteX8" fmla="*/ 115714 w 358317"/>
              <a:gd name="connsiteY8" fmla="*/ 1655526 h 1742004"/>
              <a:gd name="connsiteX9" fmla="*/ 202052 w 358317"/>
              <a:gd name="connsiteY9" fmla="*/ 1321947 h 1742004"/>
              <a:gd name="connsiteX10" fmla="*/ 60772 w 358317"/>
              <a:gd name="connsiteY10" fmla="*/ 1015839 h 1742004"/>
              <a:gd name="connsiteX11" fmla="*/ 264844 w 358317"/>
              <a:gd name="connsiteY11" fmla="*/ 195626 h 1742004"/>
              <a:gd name="connsiteX12" fmla="*/ 343333 w 358317"/>
              <a:gd name="connsiteY12" fmla="*/ 58270 h 1742004"/>
              <a:gd name="connsiteX13" fmla="*/ 339409 w 358317"/>
              <a:gd name="connsiteY13" fmla="*/ 7252 h 17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7" h="1742004">
                <a:moveTo>
                  <a:pt x="339409" y="7252"/>
                </a:moveTo>
                <a:cubicBezTo>
                  <a:pt x="311284" y="32761"/>
                  <a:pt x="225599" y="77893"/>
                  <a:pt x="174581" y="211324"/>
                </a:cubicBezTo>
                <a:cubicBezTo>
                  <a:pt x="123563" y="344755"/>
                  <a:pt x="62079" y="679643"/>
                  <a:pt x="33300" y="807842"/>
                </a:cubicBezTo>
                <a:cubicBezTo>
                  <a:pt x="4521" y="936041"/>
                  <a:pt x="3867" y="929501"/>
                  <a:pt x="1905" y="980519"/>
                </a:cubicBezTo>
                <a:cubicBezTo>
                  <a:pt x="-57" y="1031537"/>
                  <a:pt x="-5944" y="1040694"/>
                  <a:pt x="21527" y="1113950"/>
                </a:cubicBezTo>
                <a:cubicBezTo>
                  <a:pt x="48998" y="1187206"/>
                  <a:pt x="157575" y="1331759"/>
                  <a:pt x="166732" y="1420059"/>
                </a:cubicBezTo>
                <a:cubicBezTo>
                  <a:pt x="175889" y="1508359"/>
                  <a:pt x="93476" y="1590119"/>
                  <a:pt x="76470" y="1643753"/>
                </a:cubicBezTo>
                <a:cubicBezTo>
                  <a:pt x="59464" y="1697387"/>
                  <a:pt x="58155" y="1739903"/>
                  <a:pt x="64696" y="1741865"/>
                </a:cubicBezTo>
                <a:cubicBezTo>
                  <a:pt x="71237" y="1743827"/>
                  <a:pt x="92821" y="1725512"/>
                  <a:pt x="115714" y="1655526"/>
                </a:cubicBezTo>
                <a:cubicBezTo>
                  <a:pt x="138607" y="1585540"/>
                  <a:pt x="211209" y="1428562"/>
                  <a:pt x="202052" y="1321947"/>
                </a:cubicBezTo>
                <a:cubicBezTo>
                  <a:pt x="192895" y="1215332"/>
                  <a:pt x="50307" y="1203559"/>
                  <a:pt x="60772" y="1015839"/>
                </a:cubicBezTo>
                <a:cubicBezTo>
                  <a:pt x="71237" y="828119"/>
                  <a:pt x="217751" y="355221"/>
                  <a:pt x="264844" y="195626"/>
                </a:cubicBezTo>
                <a:cubicBezTo>
                  <a:pt x="311937" y="36031"/>
                  <a:pt x="326327" y="87049"/>
                  <a:pt x="343333" y="58270"/>
                </a:cubicBezTo>
                <a:cubicBezTo>
                  <a:pt x="360339" y="29491"/>
                  <a:pt x="367534" y="-18257"/>
                  <a:pt x="339409" y="7252"/>
                </a:cubicBezTo>
                <a:close/>
              </a:path>
            </a:pathLst>
          </a:custGeom>
          <a:solidFill>
            <a:srgbClr val="C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623CFF6-D99A-0BB7-F039-024061059411}"/>
              </a:ext>
            </a:extLst>
          </p:cNvPr>
          <p:cNvSpPr/>
          <p:nvPr/>
        </p:nvSpPr>
        <p:spPr>
          <a:xfrm>
            <a:off x="1451436" y="9054184"/>
            <a:ext cx="387347" cy="678675"/>
          </a:xfrm>
          <a:custGeom>
            <a:avLst/>
            <a:gdLst>
              <a:gd name="connsiteX0" fmla="*/ 334195 w 387347"/>
              <a:gd name="connsiteY0" fmla="*/ 15251 h 678675"/>
              <a:gd name="connsiteX1" fmla="*/ 24162 w 387347"/>
              <a:gd name="connsiteY1" fmla="*/ 329208 h 678675"/>
              <a:gd name="connsiteX2" fmla="*/ 20238 w 387347"/>
              <a:gd name="connsiteY2" fmla="*/ 584298 h 678675"/>
              <a:gd name="connsiteX3" fmla="*/ 20238 w 387347"/>
              <a:gd name="connsiteY3" fmla="*/ 678486 h 678675"/>
              <a:gd name="connsiteX4" fmla="*/ 71256 w 387347"/>
              <a:gd name="connsiteY4" fmla="*/ 564676 h 678675"/>
              <a:gd name="connsiteX5" fmla="*/ 137972 w 387347"/>
              <a:gd name="connsiteY5" fmla="*/ 368453 h 678675"/>
              <a:gd name="connsiteX6" fmla="*/ 365591 w 387347"/>
              <a:gd name="connsiteY6" fmla="*/ 81967 h 678675"/>
              <a:gd name="connsiteX7" fmla="*/ 334195 w 387347"/>
              <a:gd name="connsiteY7" fmla="*/ 15251 h 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47" h="678675">
                <a:moveTo>
                  <a:pt x="334195" y="15251"/>
                </a:moveTo>
                <a:cubicBezTo>
                  <a:pt x="277290" y="56458"/>
                  <a:pt x="76488" y="234367"/>
                  <a:pt x="24162" y="329208"/>
                </a:cubicBezTo>
                <a:cubicBezTo>
                  <a:pt x="-28164" y="424049"/>
                  <a:pt x="20892" y="526085"/>
                  <a:pt x="20238" y="584298"/>
                </a:cubicBezTo>
                <a:cubicBezTo>
                  <a:pt x="19584" y="642511"/>
                  <a:pt x="11735" y="681756"/>
                  <a:pt x="20238" y="678486"/>
                </a:cubicBezTo>
                <a:cubicBezTo>
                  <a:pt x="28741" y="675216"/>
                  <a:pt x="51634" y="616348"/>
                  <a:pt x="71256" y="564676"/>
                </a:cubicBezTo>
                <a:cubicBezTo>
                  <a:pt x="90878" y="513004"/>
                  <a:pt x="88916" y="448904"/>
                  <a:pt x="137972" y="368453"/>
                </a:cubicBezTo>
                <a:cubicBezTo>
                  <a:pt x="187028" y="288002"/>
                  <a:pt x="327655" y="140834"/>
                  <a:pt x="365591" y="81967"/>
                </a:cubicBezTo>
                <a:cubicBezTo>
                  <a:pt x="403527" y="23100"/>
                  <a:pt x="391100" y="-25956"/>
                  <a:pt x="334195" y="15251"/>
                </a:cubicBezTo>
                <a:close/>
              </a:path>
            </a:pathLst>
          </a:custGeom>
          <a:solidFill>
            <a:srgbClr val="C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7A4BAEA-40FD-4852-21C9-080106CD1A5F}"/>
              </a:ext>
            </a:extLst>
          </p:cNvPr>
          <p:cNvSpPr/>
          <p:nvPr/>
        </p:nvSpPr>
        <p:spPr>
          <a:xfrm>
            <a:off x="2323698" y="9424702"/>
            <a:ext cx="780192" cy="654511"/>
          </a:xfrm>
          <a:custGeom>
            <a:avLst/>
            <a:gdLst>
              <a:gd name="connsiteX0" fmla="*/ 187959 w 780192"/>
              <a:gd name="connsiteY0" fmla="*/ 1859 h 654511"/>
              <a:gd name="connsiteX1" fmla="*/ 509765 w 780192"/>
              <a:gd name="connsiteY1" fmla="*/ 205931 h 654511"/>
              <a:gd name="connsiteX2" fmla="*/ 772704 w 780192"/>
              <a:gd name="connsiteY2" fmla="*/ 343288 h 654511"/>
              <a:gd name="connsiteX3" fmla="*/ 702063 w 780192"/>
              <a:gd name="connsiteY3" fmla="*/ 500266 h 654511"/>
              <a:gd name="connsiteX4" fmla="*/ 635347 w 780192"/>
              <a:gd name="connsiteY4" fmla="*/ 653320 h 654511"/>
              <a:gd name="connsiteX5" fmla="*/ 380257 w 780192"/>
              <a:gd name="connsiteY5" fmla="*/ 563058 h 654511"/>
              <a:gd name="connsiteX6" fmla="*/ 34905 w 780192"/>
              <a:gd name="connsiteY6" fmla="*/ 413928 h 654511"/>
              <a:gd name="connsiteX7" fmla="*/ 11358 w 780192"/>
              <a:gd name="connsiteY7" fmla="*/ 296194 h 654511"/>
              <a:gd name="connsiteX8" fmla="*/ 30980 w 780192"/>
              <a:gd name="connsiteY8" fmla="*/ 178460 h 654511"/>
              <a:gd name="connsiteX9" fmla="*/ 125167 w 780192"/>
              <a:gd name="connsiteY9" fmla="*/ 107820 h 654511"/>
              <a:gd name="connsiteX10" fmla="*/ 187959 w 780192"/>
              <a:gd name="connsiteY10" fmla="*/ 1859 h 6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192" h="654511">
                <a:moveTo>
                  <a:pt x="187959" y="1859"/>
                </a:moveTo>
                <a:cubicBezTo>
                  <a:pt x="252059" y="18211"/>
                  <a:pt x="412308" y="149026"/>
                  <a:pt x="509765" y="205931"/>
                </a:cubicBezTo>
                <a:cubicBezTo>
                  <a:pt x="607222" y="262836"/>
                  <a:pt x="740654" y="294232"/>
                  <a:pt x="772704" y="343288"/>
                </a:cubicBezTo>
                <a:cubicBezTo>
                  <a:pt x="804754" y="392344"/>
                  <a:pt x="724956" y="448594"/>
                  <a:pt x="702063" y="500266"/>
                </a:cubicBezTo>
                <a:cubicBezTo>
                  <a:pt x="679170" y="551938"/>
                  <a:pt x="688981" y="642855"/>
                  <a:pt x="635347" y="653320"/>
                </a:cubicBezTo>
                <a:cubicBezTo>
                  <a:pt x="581713" y="663785"/>
                  <a:pt x="480331" y="602957"/>
                  <a:pt x="380257" y="563058"/>
                </a:cubicBezTo>
                <a:cubicBezTo>
                  <a:pt x="280183" y="523159"/>
                  <a:pt x="96388" y="458405"/>
                  <a:pt x="34905" y="413928"/>
                </a:cubicBezTo>
                <a:cubicBezTo>
                  <a:pt x="-26578" y="369451"/>
                  <a:pt x="12012" y="335439"/>
                  <a:pt x="11358" y="296194"/>
                </a:cubicBezTo>
                <a:cubicBezTo>
                  <a:pt x="10704" y="256949"/>
                  <a:pt x="12012" y="209856"/>
                  <a:pt x="30980" y="178460"/>
                </a:cubicBezTo>
                <a:cubicBezTo>
                  <a:pt x="49948" y="147064"/>
                  <a:pt x="97042" y="133983"/>
                  <a:pt x="125167" y="107820"/>
                </a:cubicBezTo>
                <a:cubicBezTo>
                  <a:pt x="153292" y="81657"/>
                  <a:pt x="123859" y="-14493"/>
                  <a:pt x="187959" y="1859"/>
                </a:cubicBezTo>
                <a:close/>
              </a:path>
            </a:pathLst>
          </a:custGeom>
          <a:solidFill>
            <a:srgbClr val="C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A800948-0CF5-7DB3-01BD-C3179C372A40}"/>
              </a:ext>
            </a:extLst>
          </p:cNvPr>
          <p:cNvSpPr/>
          <p:nvPr/>
        </p:nvSpPr>
        <p:spPr>
          <a:xfrm>
            <a:off x="3321841" y="9945385"/>
            <a:ext cx="808142" cy="531148"/>
          </a:xfrm>
          <a:custGeom>
            <a:avLst/>
            <a:gdLst>
              <a:gd name="connsiteX0" fmla="*/ 2180 w 808142"/>
              <a:gd name="connsiteY0" fmla="*/ 336709 h 531148"/>
              <a:gd name="connsiteX1" fmla="*/ 229798 w 808142"/>
              <a:gd name="connsiteY1" fmla="*/ 14903 h 531148"/>
              <a:gd name="connsiteX2" fmla="*/ 410324 w 808142"/>
              <a:gd name="connsiteY2" fmla="*/ 69846 h 531148"/>
              <a:gd name="connsiteX3" fmla="*/ 794921 w 808142"/>
              <a:gd name="connsiteY3" fmla="*/ 215051 h 531148"/>
              <a:gd name="connsiteX4" fmla="*/ 716432 w 808142"/>
              <a:gd name="connsiteY4" fmla="*/ 352407 h 531148"/>
              <a:gd name="connsiteX5" fmla="*/ 688961 w 808142"/>
              <a:gd name="connsiteY5" fmla="*/ 529008 h 531148"/>
              <a:gd name="connsiteX6" fmla="*/ 375004 w 808142"/>
              <a:gd name="connsiteY6" fmla="*/ 442670 h 531148"/>
              <a:gd name="connsiteX7" fmla="*/ 2180 w 808142"/>
              <a:gd name="connsiteY7" fmla="*/ 336709 h 53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142" h="531148">
                <a:moveTo>
                  <a:pt x="2180" y="336709"/>
                </a:moveTo>
                <a:cubicBezTo>
                  <a:pt x="-22021" y="265415"/>
                  <a:pt x="161774" y="59380"/>
                  <a:pt x="229798" y="14903"/>
                </a:cubicBezTo>
                <a:cubicBezTo>
                  <a:pt x="297822" y="-29574"/>
                  <a:pt x="316137" y="36488"/>
                  <a:pt x="410324" y="69846"/>
                </a:cubicBezTo>
                <a:cubicBezTo>
                  <a:pt x="504511" y="103204"/>
                  <a:pt x="743903" y="167958"/>
                  <a:pt x="794921" y="215051"/>
                </a:cubicBezTo>
                <a:cubicBezTo>
                  <a:pt x="845939" y="262144"/>
                  <a:pt x="734092" y="300081"/>
                  <a:pt x="716432" y="352407"/>
                </a:cubicBezTo>
                <a:cubicBezTo>
                  <a:pt x="698772" y="404733"/>
                  <a:pt x="745866" y="513964"/>
                  <a:pt x="688961" y="529008"/>
                </a:cubicBezTo>
                <a:cubicBezTo>
                  <a:pt x="632056" y="544052"/>
                  <a:pt x="488814" y="476028"/>
                  <a:pt x="375004" y="442670"/>
                </a:cubicBezTo>
                <a:cubicBezTo>
                  <a:pt x="261195" y="409312"/>
                  <a:pt x="26381" y="408003"/>
                  <a:pt x="2180" y="336709"/>
                </a:cubicBezTo>
                <a:close/>
              </a:path>
            </a:pathLst>
          </a:custGeom>
          <a:solidFill>
            <a:srgbClr val="C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7F3AB23-515F-E6D7-E33B-3D7302205440}"/>
              </a:ext>
            </a:extLst>
          </p:cNvPr>
          <p:cNvSpPr/>
          <p:nvPr/>
        </p:nvSpPr>
        <p:spPr>
          <a:xfrm>
            <a:off x="3285000" y="9923401"/>
            <a:ext cx="1951294" cy="709029"/>
          </a:xfrm>
          <a:custGeom>
            <a:avLst/>
            <a:gdLst>
              <a:gd name="connsiteX0" fmla="*/ 199924 w 1951294"/>
              <a:gd name="connsiteY0" fmla="*/ 1567 h 709029"/>
              <a:gd name="connsiteX1" fmla="*/ 855309 w 1951294"/>
              <a:gd name="connsiteY1" fmla="*/ 166395 h 709029"/>
              <a:gd name="connsiteX2" fmla="*/ 1432205 w 1951294"/>
              <a:gd name="connsiteY2" fmla="*/ 150697 h 709029"/>
              <a:gd name="connsiteX3" fmla="*/ 1914914 w 1951294"/>
              <a:gd name="connsiteY3" fmla="*/ 44736 h 709029"/>
              <a:gd name="connsiteX4" fmla="*/ 1891367 w 1951294"/>
              <a:gd name="connsiteY4" fmla="*/ 162470 h 709029"/>
              <a:gd name="connsiteX5" fmla="*/ 1687295 w 1951294"/>
              <a:gd name="connsiteY5" fmla="*/ 374391 h 709029"/>
              <a:gd name="connsiteX6" fmla="*/ 1365489 w 1951294"/>
              <a:gd name="connsiteY6" fmla="*/ 602010 h 709029"/>
              <a:gd name="connsiteX7" fmla="*/ 765046 w 1951294"/>
              <a:gd name="connsiteY7" fmla="*/ 707971 h 709029"/>
              <a:gd name="connsiteX8" fmla="*/ 572748 w 1951294"/>
              <a:gd name="connsiteY8" fmla="*/ 543143 h 709029"/>
              <a:gd name="connsiteX9" fmla="*/ 490334 w 1951294"/>
              <a:gd name="connsiteY9" fmla="*/ 484276 h 709029"/>
              <a:gd name="connsiteX10" fmla="*/ 35096 w 1951294"/>
              <a:gd name="connsiteY10" fmla="*/ 354769 h 709029"/>
              <a:gd name="connsiteX11" fmla="*/ 46870 w 1951294"/>
              <a:gd name="connsiteY11" fmla="*/ 280204 h 709029"/>
              <a:gd name="connsiteX12" fmla="*/ 199924 w 1951294"/>
              <a:gd name="connsiteY12" fmla="*/ 1567 h 70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1294" h="709029">
                <a:moveTo>
                  <a:pt x="199924" y="1567"/>
                </a:moveTo>
                <a:cubicBezTo>
                  <a:pt x="334664" y="-17401"/>
                  <a:pt x="649929" y="141540"/>
                  <a:pt x="855309" y="166395"/>
                </a:cubicBezTo>
                <a:cubicBezTo>
                  <a:pt x="1060689" y="191250"/>
                  <a:pt x="1255604" y="170974"/>
                  <a:pt x="1432205" y="150697"/>
                </a:cubicBezTo>
                <a:cubicBezTo>
                  <a:pt x="1608806" y="130421"/>
                  <a:pt x="1838387" y="42774"/>
                  <a:pt x="1914914" y="44736"/>
                </a:cubicBezTo>
                <a:cubicBezTo>
                  <a:pt x="1991441" y="46698"/>
                  <a:pt x="1929303" y="107528"/>
                  <a:pt x="1891367" y="162470"/>
                </a:cubicBezTo>
                <a:cubicBezTo>
                  <a:pt x="1853431" y="217412"/>
                  <a:pt x="1774941" y="301134"/>
                  <a:pt x="1687295" y="374391"/>
                </a:cubicBezTo>
                <a:cubicBezTo>
                  <a:pt x="1599649" y="447648"/>
                  <a:pt x="1519197" y="546413"/>
                  <a:pt x="1365489" y="602010"/>
                </a:cubicBezTo>
                <a:cubicBezTo>
                  <a:pt x="1211781" y="657607"/>
                  <a:pt x="897169" y="717782"/>
                  <a:pt x="765046" y="707971"/>
                </a:cubicBezTo>
                <a:cubicBezTo>
                  <a:pt x="632923" y="698160"/>
                  <a:pt x="618533" y="580425"/>
                  <a:pt x="572748" y="543143"/>
                </a:cubicBezTo>
                <a:cubicBezTo>
                  <a:pt x="526963" y="505861"/>
                  <a:pt x="579943" y="515672"/>
                  <a:pt x="490334" y="484276"/>
                </a:cubicBezTo>
                <a:cubicBezTo>
                  <a:pt x="400725" y="452880"/>
                  <a:pt x="109007" y="388781"/>
                  <a:pt x="35096" y="354769"/>
                </a:cubicBezTo>
                <a:cubicBezTo>
                  <a:pt x="-38815" y="320757"/>
                  <a:pt x="23323" y="333184"/>
                  <a:pt x="46870" y="280204"/>
                </a:cubicBezTo>
                <a:cubicBezTo>
                  <a:pt x="70417" y="227224"/>
                  <a:pt x="65184" y="20535"/>
                  <a:pt x="199924" y="1567"/>
                </a:cubicBezTo>
                <a:close/>
              </a:path>
            </a:pathLst>
          </a:custGeom>
          <a:solidFill>
            <a:srgbClr val="C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71F9BE6-4F25-BAAA-BF9F-A554FB79C7BA}"/>
              </a:ext>
            </a:extLst>
          </p:cNvPr>
          <p:cNvSpPr/>
          <p:nvPr/>
        </p:nvSpPr>
        <p:spPr>
          <a:xfrm>
            <a:off x="5135899" y="8581307"/>
            <a:ext cx="608109" cy="870554"/>
          </a:xfrm>
          <a:custGeom>
            <a:avLst/>
            <a:gdLst>
              <a:gd name="connsiteX0" fmla="*/ 287710 w 608109"/>
              <a:gd name="connsiteY0" fmla="*/ 182020 h 870554"/>
              <a:gd name="connsiteX1" fmla="*/ 417217 w 608109"/>
              <a:gd name="connsiteY1" fmla="*/ 68211 h 870554"/>
              <a:gd name="connsiteX2" fmla="*/ 550649 w 608109"/>
              <a:gd name="connsiteY2" fmla="*/ 9344 h 870554"/>
              <a:gd name="connsiteX3" fmla="*/ 605591 w 608109"/>
              <a:gd name="connsiteY3" fmla="*/ 36815 h 870554"/>
              <a:gd name="connsiteX4" fmla="*/ 476084 w 608109"/>
              <a:gd name="connsiteY4" fmla="*/ 346848 h 870554"/>
              <a:gd name="connsiteX5" fmla="*/ 452537 w 608109"/>
              <a:gd name="connsiteY5" fmla="*/ 393941 h 870554"/>
              <a:gd name="connsiteX6" fmla="*/ 460386 w 608109"/>
              <a:gd name="connsiteY6" fmla="*/ 468506 h 870554"/>
              <a:gd name="connsiteX7" fmla="*/ 366199 w 608109"/>
              <a:gd name="connsiteY7" fmla="*/ 550920 h 870554"/>
              <a:gd name="connsiteX8" fmla="*/ 236692 w 608109"/>
              <a:gd name="connsiteY8" fmla="*/ 778538 h 870554"/>
              <a:gd name="connsiteX9" fmla="*/ 205296 w 608109"/>
              <a:gd name="connsiteY9" fmla="*/ 857028 h 870554"/>
              <a:gd name="connsiteX10" fmla="*/ 220994 w 608109"/>
              <a:gd name="connsiteY10" fmla="*/ 860952 h 870554"/>
              <a:gd name="connsiteX11" fmla="*/ 87562 w 608109"/>
              <a:gd name="connsiteY11" fmla="*/ 845254 h 870554"/>
              <a:gd name="connsiteX12" fmla="*/ 5148 w 608109"/>
              <a:gd name="connsiteY12" fmla="*/ 845254 h 870554"/>
              <a:gd name="connsiteX13" fmla="*/ 236692 w 608109"/>
              <a:gd name="connsiteY13" fmla="*/ 495977 h 870554"/>
              <a:gd name="connsiteX14" fmla="*/ 220994 w 608109"/>
              <a:gd name="connsiteY14" fmla="*/ 421412 h 870554"/>
              <a:gd name="connsiteX15" fmla="*/ 319105 w 608109"/>
              <a:gd name="connsiteY15" fmla="*/ 366470 h 870554"/>
              <a:gd name="connsiteX16" fmla="*/ 374048 w 608109"/>
              <a:gd name="connsiteY16" fmla="*/ 201642 h 870554"/>
              <a:gd name="connsiteX17" fmla="*/ 287710 w 608109"/>
              <a:gd name="connsiteY17" fmla="*/ 182020 h 8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8109" h="870554">
                <a:moveTo>
                  <a:pt x="287710" y="182020"/>
                </a:moveTo>
                <a:cubicBezTo>
                  <a:pt x="294905" y="159782"/>
                  <a:pt x="373394" y="96990"/>
                  <a:pt x="417217" y="68211"/>
                </a:cubicBezTo>
                <a:cubicBezTo>
                  <a:pt x="461040" y="39432"/>
                  <a:pt x="519253" y="14577"/>
                  <a:pt x="550649" y="9344"/>
                </a:cubicBezTo>
                <a:cubicBezTo>
                  <a:pt x="582045" y="4111"/>
                  <a:pt x="618018" y="-19436"/>
                  <a:pt x="605591" y="36815"/>
                </a:cubicBezTo>
                <a:cubicBezTo>
                  <a:pt x="593164" y="93066"/>
                  <a:pt x="501593" y="287327"/>
                  <a:pt x="476084" y="346848"/>
                </a:cubicBezTo>
                <a:cubicBezTo>
                  <a:pt x="450575" y="406369"/>
                  <a:pt x="455153" y="373665"/>
                  <a:pt x="452537" y="393941"/>
                </a:cubicBezTo>
                <a:cubicBezTo>
                  <a:pt x="449921" y="414217"/>
                  <a:pt x="474776" y="442343"/>
                  <a:pt x="460386" y="468506"/>
                </a:cubicBezTo>
                <a:cubicBezTo>
                  <a:pt x="445996" y="494669"/>
                  <a:pt x="403481" y="499248"/>
                  <a:pt x="366199" y="550920"/>
                </a:cubicBezTo>
                <a:cubicBezTo>
                  <a:pt x="328917" y="602592"/>
                  <a:pt x="263509" y="727520"/>
                  <a:pt x="236692" y="778538"/>
                </a:cubicBezTo>
                <a:cubicBezTo>
                  <a:pt x="209875" y="829556"/>
                  <a:pt x="205296" y="857028"/>
                  <a:pt x="205296" y="857028"/>
                </a:cubicBezTo>
                <a:cubicBezTo>
                  <a:pt x="202680" y="870764"/>
                  <a:pt x="240616" y="862914"/>
                  <a:pt x="220994" y="860952"/>
                </a:cubicBezTo>
                <a:cubicBezTo>
                  <a:pt x="201372" y="858990"/>
                  <a:pt x="123536" y="847870"/>
                  <a:pt x="87562" y="845254"/>
                </a:cubicBezTo>
                <a:cubicBezTo>
                  <a:pt x="51588" y="842638"/>
                  <a:pt x="-19707" y="903467"/>
                  <a:pt x="5148" y="845254"/>
                </a:cubicBezTo>
                <a:cubicBezTo>
                  <a:pt x="30003" y="787041"/>
                  <a:pt x="200718" y="566617"/>
                  <a:pt x="236692" y="495977"/>
                </a:cubicBezTo>
                <a:cubicBezTo>
                  <a:pt x="272666" y="425337"/>
                  <a:pt x="207258" y="442997"/>
                  <a:pt x="220994" y="421412"/>
                </a:cubicBezTo>
                <a:cubicBezTo>
                  <a:pt x="234729" y="399828"/>
                  <a:pt x="293596" y="403098"/>
                  <a:pt x="319105" y="366470"/>
                </a:cubicBezTo>
                <a:cubicBezTo>
                  <a:pt x="344614" y="329842"/>
                  <a:pt x="374702" y="231075"/>
                  <a:pt x="374048" y="201642"/>
                </a:cubicBezTo>
                <a:cubicBezTo>
                  <a:pt x="373394" y="172209"/>
                  <a:pt x="280515" y="204258"/>
                  <a:pt x="287710" y="1820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738E5F3A-4BBD-1838-00EC-E687B35BE6A8}"/>
              </a:ext>
            </a:extLst>
          </p:cNvPr>
          <p:cNvSpPr/>
          <p:nvPr/>
        </p:nvSpPr>
        <p:spPr>
          <a:xfrm>
            <a:off x="5462796" y="8464057"/>
            <a:ext cx="966675" cy="900021"/>
          </a:xfrm>
          <a:custGeom>
            <a:avLst/>
            <a:gdLst>
              <a:gd name="connsiteX0" fmla="*/ 455295 w 966675"/>
              <a:gd name="connsiteY0" fmla="*/ 103047 h 900021"/>
              <a:gd name="connsiteX1" fmla="*/ 368957 w 966675"/>
              <a:gd name="connsiteY1" fmla="*/ 212932 h 900021"/>
              <a:gd name="connsiteX2" fmla="*/ 341486 w 966675"/>
              <a:gd name="connsiteY2" fmla="*/ 267874 h 900021"/>
              <a:gd name="connsiteX3" fmla="*/ 498464 w 966675"/>
              <a:gd name="connsiteY3" fmla="*/ 256101 h 900021"/>
              <a:gd name="connsiteX4" fmla="*/ 686838 w 966675"/>
              <a:gd name="connsiteY4" fmla="*/ 232554 h 900021"/>
              <a:gd name="connsiteX5" fmla="*/ 706461 w 966675"/>
              <a:gd name="connsiteY5" fmla="*/ 224705 h 900021"/>
              <a:gd name="connsiteX6" fmla="*/ 553407 w 966675"/>
              <a:gd name="connsiteY6" fmla="*/ 393457 h 900021"/>
              <a:gd name="connsiteX7" fmla="*/ 310090 w 966675"/>
              <a:gd name="connsiteY7" fmla="*/ 644623 h 900021"/>
              <a:gd name="connsiteX8" fmla="*/ 98169 w 966675"/>
              <a:gd name="connsiteY8" fmla="*/ 821224 h 900021"/>
              <a:gd name="connsiteX9" fmla="*/ 57 w 966675"/>
              <a:gd name="connsiteY9" fmla="*/ 899713 h 900021"/>
              <a:gd name="connsiteX10" fmla="*/ 86395 w 966675"/>
              <a:gd name="connsiteY10" fmla="*/ 848695 h 900021"/>
              <a:gd name="connsiteX11" fmla="*/ 239449 w 966675"/>
              <a:gd name="connsiteY11" fmla="*/ 852619 h 900021"/>
              <a:gd name="connsiteX12" fmla="*/ 412126 w 966675"/>
              <a:gd name="connsiteY12" fmla="*/ 625001 h 900021"/>
              <a:gd name="connsiteX13" fmla="*/ 663292 w 966675"/>
              <a:gd name="connsiteY13" fmla="*/ 362061 h 900021"/>
              <a:gd name="connsiteX14" fmla="*/ 855590 w 966675"/>
              <a:gd name="connsiteY14" fmla="*/ 118745 h 900021"/>
              <a:gd name="connsiteX15" fmla="*/ 965475 w 966675"/>
              <a:gd name="connsiteY15" fmla="*/ 1011 h 900021"/>
              <a:gd name="connsiteX16" fmla="*/ 898759 w 966675"/>
              <a:gd name="connsiteY16" fmla="*/ 63802 h 900021"/>
              <a:gd name="connsiteX17" fmla="*/ 675065 w 966675"/>
              <a:gd name="connsiteY17" fmla="*/ 99122 h 900021"/>
              <a:gd name="connsiteX18" fmla="*/ 514162 w 966675"/>
              <a:gd name="connsiteY18" fmla="*/ 122669 h 900021"/>
              <a:gd name="connsiteX19" fmla="*/ 455295 w 966675"/>
              <a:gd name="connsiteY19" fmla="*/ 103047 h 90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6675" h="900021">
                <a:moveTo>
                  <a:pt x="455295" y="103047"/>
                </a:moveTo>
                <a:cubicBezTo>
                  <a:pt x="431094" y="118091"/>
                  <a:pt x="387925" y="185461"/>
                  <a:pt x="368957" y="212932"/>
                </a:cubicBezTo>
                <a:cubicBezTo>
                  <a:pt x="349989" y="240403"/>
                  <a:pt x="319901" y="260679"/>
                  <a:pt x="341486" y="267874"/>
                </a:cubicBezTo>
                <a:cubicBezTo>
                  <a:pt x="363070" y="275069"/>
                  <a:pt x="440905" y="261988"/>
                  <a:pt x="498464" y="256101"/>
                </a:cubicBezTo>
                <a:cubicBezTo>
                  <a:pt x="556023" y="250214"/>
                  <a:pt x="686838" y="232554"/>
                  <a:pt x="686838" y="232554"/>
                </a:cubicBezTo>
                <a:cubicBezTo>
                  <a:pt x="721504" y="227321"/>
                  <a:pt x="728699" y="197888"/>
                  <a:pt x="706461" y="224705"/>
                </a:cubicBezTo>
                <a:cubicBezTo>
                  <a:pt x="684223" y="251522"/>
                  <a:pt x="619469" y="323471"/>
                  <a:pt x="553407" y="393457"/>
                </a:cubicBezTo>
                <a:cubicBezTo>
                  <a:pt x="487345" y="463443"/>
                  <a:pt x="385963" y="573329"/>
                  <a:pt x="310090" y="644623"/>
                </a:cubicBezTo>
                <a:cubicBezTo>
                  <a:pt x="234217" y="715917"/>
                  <a:pt x="149841" y="778709"/>
                  <a:pt x="98169" y="821224"/>
                </a:cubicBezTo>
                <a:cubicBezTo>
                  <a:pt x="46497" y="863739"/>
                  <a:pt x="2019" y="895135"/>
                  <a:pt x="57" y="899713"/>
                </a:cubicBezTo>
                <a:cubicBezTo>
                  <a:pt x="-1905" y="904291"/>
                  <a:pt x="46496" y="856544"/>
                  <a:pt x="86395" y="848695"/>
                </a:cubicBezTo>
                <a:cubicBezTo>
                  <a:pt x="126294" y="840846"/>
                  <a:pt x="185160" y="889901"/>
                  <a:pt x="239449" y="852619"/>
                </a:cubicBezTo>
                <a:cubicBezTo>
                  <a:pt x="293737" y="815337"/>
                  <a:pt x="341485" y="706761"/>
                  <a:pt x="412126" y="625001"/>
                </a:cubicBezTo>
                <a:cubicBezTo>
                  <a:pt x="482767" y="543241"/>
                  <a:pt x="589381" y="446437"/>
                  <a:pt x="663292" y="362061"/>
                </a:cubicBezTo>
                <a:cubicBezTo>
                  <a:pt x="737203" y="277685"/>
                  <a:pt x="805226" y="178920"/>
                  <a:pt x="855590" y="118745"/>
                </a:cubicBezTo>
                <a:cubicBezTo>
                  <a:pt x="905954" y="58570"/>
                  <a:pt x="958280" y="10168"/>
                  <a:pt x="965475" y="1011"/>
                </a:cubicBezTo>
                <a:cubicBezTo>
                  <a:pt x="972670" y="-8146"/>
                  <a:pt x="947161" y="47450"/>
                  <a:pt x="898759" y="63802"/>
                </a:cubicBezTo>
                <a:cubicBezTo>
                  <a:pt x="850357" y="80154"/>
                  <a:pt x="675065" y="99122"/>
                  <a:pt x="675065" y="99122"/>
                </a:cubicBezTo>
                <a:cubicBezTo>
                  <a:pt x="610966" y="108933"/>
                  <a:pt x="552752" y="120053"/>
                  <a:pt x="514162" y="122669"/>
                </a:cubicBezTo>
                <a:cubicBezTo>
                  <a:pt x="475572" y="125285"/>
                  <a:pt x="479496" y="88003"/>
                  <a:pt x="455295" y="1030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3" name="フリーフォーム 1022">
            <a:extLst>
              <a:ext uri="{FF2B5EF4-FFF2-40B4-BE49-F238E27FC236}">
                <a16:creationId xmlns:a16="http://schemas.microsoft.com/office/drawing/2014/main" id="{EC808A58-8C8B-03D7-6A70-53D28BF7126A}"/>
              </a:ext>
            </a:extLst>
          </p:cNvPr>
          <p:cNvSpPr/>
          <p:nvPr/>
        </p:nvSpPr>
        <p:spPr>
          <a:xfrm>
            <a:off x="4756191" y="7162812"/>
            <a:ext cx="305874" cy="758489"/>
          </a:xfrm>
          <a:custGeom>
            <a:avLst/>
            <a:gdLst>
              <a:gd name="connsiteX0" fmla="*/ 259 w 305874"/>
              <a:gd name="connsiteY0" fmla="*/ 725360 h 758489"/>
              <a:gd name="connsiteX1" fmla="*/ 98370 w 305874"/>
              <a:gd name="connsiteY1" fmla="*/ 352536 h 758489"/>
              <a:gd name="connsiteX2" fmla="*/ 169011 w 305874"/>
              <a:gd name="connsiteY2" fmla="*/ 30730 h 758489"/>
              <a:gd name="connsiteX3" fmla="*/ 282820 w 305874"/>
              <a:gd name="connsiteY3" fmla="*/ 26805 h 758489"/>
              <a:gd name="connsiteX4" fmla="*/ 302442 w 305874"/>
              <a:gd name="connsiteY4" fmla="*/ 152388 h 758489"/>
              <a:gd name="connsiteX5" fmla="*/ 235727 w 305874"/>
              <a:gd name="connsiteY5" fmla="*/ 281895 h 758489"/>
              <a:gd name="connsiteX6" fmla="*/ 161162 w 305874"/>
              <a:gd name="connsiteY6" fmla="*/ 552683 h 758489"/>
              <a:gd name="connsiteX7" fmla="*/ 153313 w 305874"/>
              <a:gd name="connsiteY7" fmla="*/ 666493 h 758489"/>
              <a:gd name="connsiteX8" fmla="*/ 220029 w 305874"/>
              <a:gd name="connsiteY8" fmla="*/ 737133 h 758489"/>
              <a:gd name="connsiteX9" fmla="*/ 129766 w 305874"/>
              <a:gd name="connsiteY9" fmla="*/ 741058 h 758489"/>
              <a:gd name="connsiteX10" fmla="*/ 259 w 305874"/>
              <a:gd name="connsiteY10" fmla="*/ 725360 h 75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874" h="758489">
                <a:moveTo>
                  <a:pt x="259" y="725360"/>
                </a:moveTo>
                <a:cubicBezTo>
                  <a:pt x="-4974" y="660606"/>
                  <a:pt x="70245" y="468308"/>
                  <a:pt x="98370" y="352536"/>
                </a:cubicBezTo>
                <a:cubicBezTo>
                  <a:pt x="126495" y="236764"/>
                  <a:pt x="138269" y="85019"/>
                  <a:pt x="169011" y="30730"/>
                </a:cubicBezTo>
                <a:cubicBezTo>
                  <a:pt x="199753" y="-23559"/>
                  <a:pt x="260582" y="6529"/>
                  <a:pt x="282820" y="26805"/>
                </a:cubicBezTo>
                <a:cubicBezTo>
                  <a:pt x="305058" y="47081"/>
                  <a:pt x="310291" y="109873"/>
                  <a:pt x="302442" y="152388"/>
                </a:cubicBezTo>
                <a:cubicBezTo>
                  <a:pt x="294593" y="194903"/>
                  <a:pt x="259274" y="215179"/>
                  <a:pt x="235727" y="281895"/>
                </a:cubicBezTo>
                <a:cubicBezTo>
                  <a:pt x="212180" y="348611"/>
                  <a:pt x="174898" y="488583"/>
                  <a:pt x="161162" y="552683"/>
                </a:cubicBezTo>
                <a:cubicBezTo>
                  <a:pt x="147426" y="616783"/>
                  <a:pt x="143502" y="635751"/>
                  <a:pt x="153313" y="666493"/>
                </a:cubicBezTo>
                <a:cubicBezTo>
                  <a:pt x="163124" y="697235"/>
                  <a:pt x="223953" y="724706"/>
                  <a:pt x="220029" y="737133"/>
                </a:cubicBezTo>
                <a:cubicBezTo>
                  <a:pt x="216105" y="749560"/>
                  <a:pt x="162470" y="742366"/>
                  <a:pt x="129766" y="741058"/>
                </a:cubicBezTo>
                <a:cubicBezTo>
                  <a:pt x="97062" y="739750"/>
                  <a:pt x="5492" y="790114"/>
                  <a:pt x="259" y="7253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1D5BC25E-6A49-85AF-2D01-5C89DC90BF17}"/>
              </a:ext>
            </a:extLst>
          </p:cNvPr>
          <p:cNvSpPr/>
          <p:nvPr/>
        </p:nvSpPr>
        <p:spPr>
          <a:xfrm>
            <a:off x="4964320" y="7123593"/>
            <a:ext cx="344005" cy="764621"/>
          </a:xfrm>
          <a:custGeom>
            <a:avLst/>
            <a:gdLst>
              <a:gd name="connsiteX0" fmla="*/ 126 w 344005"/>
              <a:gd name="connsiteY0" fmla="*/ 171985 h 764621"/>
              <a:gd name="connsiteX1" fmla="*/ 47220 w 344005"/>
              <a:gd name="connsiteY1" fmla="*/ 340737 h 764621"/>
              <a:gd name="connsiteX2" fmla="*/ 66842 w 344005"/>
              <a:gd name="connsiteY2" fmla="*/ 697863 h 764621"/>
              <a:gd name="connsiteX3" fmla="*/ 62918 w 344005"/>
              <a:gd name="connsiteY3" fmla="*/ 744956 h 764621"/>
              <a:gd name="connsiteX4" fmla="*/ 27598 w 344005"/>
              <a:gd name="connsiteY4" fmla="*/ 752805 h 764621"/>
              <a:gd name="connsiteX5" fmla="*/ 176727 w 344005"/>
              <a:gd name="connsiteY5" fmla="*/ 756730 h 764621"/>
              <a:gd name="connsiteX6" fmla="*/ 184576 w 344005"/>
              <a:gd name="connsiteY6" fmla="*/ 638996 h 764621"/>
              <a:gd name="connsiteX7" fmla="*/ 314083 w 344005"/>
              <a:gd name="connsiteY7" fmla="*/ 195531 h 764621"/>
              <a:gd name="connsiteX8" fmla="*/ 337630 w 344005"/>
              <a:gd name="connsiteY8" fmla="*/ 26780 h 764621"/>
              <a:gd name="connsiteX9" fmla="*/ 223821 w 344005"/>
              <a:gd name="connsiteY9" fmla="*/ 15006 h 764621"/>
              <a:gd name="connsiteX10" fmla="*/ 219896 w 344005"/>
              <a:gd name="connsiteY10" fmla="*/ 171985 h 764621"/>
              <a:gd name="connsiteX11" fmla="*/ 157105 w 344005"/>
              <a:gd name="connsiteY11" fmla="*/ 427075 h 764621"/>
              <a:gd name="connsiteX12" fmla="*/ 106087 w 344005"/>
              <a:gd name="connsiteY12" fmla="*/ 301492 h 764621"/>
              <a:gd name="connsiteX13" fmla="*/ 62918 w 344005"/>
              <a:gd name="connsiteY13" fmla="*/ 109193 h 764621"/>
              <a:gd name="connsiteX14" fmla="*/ 126 w 344005"/>
              <a:gd name="connsiteY14" fmla="*/ 171985 h 76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005" h="764621">
                <a:moveTo>
                  <a:pt x="126" y="171985"/>
                </a:moveTo>
                <a:cubicBezTo>
                  <a:pt x="-2490" y="210576"/>
                  <a:pt x="36101" y="253091"/>
                  <a:pt x="47220" y="340737"/>
                </a:cubicBezTo>
                <a:cubicBezTo>
                  <a:pt x="58339" y="428383"/>
                  <a:pt x="64226" y="630493"/>
                  <a:pt x="66842" y="697863"/>
                </a:cubicBezTo>
                <a:cubicBezTo>
                  <a:pt x="69458" y="765233"/>
                  <a:pt x="69459" y="735799"/>
                  <a:pt x="62918" y="744956"/>
                </a:cubicBezTo>
                <a:cubicBezTo>
                  <a:pt x="56377" y="754113"/>
                  <a:pt x="8630" y="750843"/>
                  <a:pt x="27598" y="752805"/>
                </a:cubicBezTo>
                <a:cubicBezTo>
                  <a:pt x="46566" y="754767"/>
                  <a:pt x="150564" y="775698"/>
                  <a:pt x="176727" y="756730"/>
                </a:cubicBezTo>
                <a:cubicBezTo>
                  <a:pt x="202890" y="737762"/>
                  <a:pt x="161683" y="732529"/>
                  <a:pt x="184576" y="638996"/>
                </a:cubicBezTo>
                <a:cubicBezTo>
                  <a:pt x="207469" y="545463"/>
                  <a:pt x="288574" y="297567"/>
                  <a:pt x="314083" y="195531"/>
                </a:cubicBezTo>
                <a:cubicBezTo>
                  <a:pt x="339592" y="93495"/>
                  <a:pt x="352674" y="56867"/>
                  <a:pt x="337630" y="26780"/>
                </a:cubicBezTo>
                <a:cubicBezTo>
                  <a:pt x="322586" y="-3307"/>
                  <a:pt x="243443" y="-9195"/>
                  <a:pt x="223821" y="15006"/>
                </a:cubicBezTo>
                <a:cubicBezTo>
                  <a:pt x="204199" y="39207"/>
                  <a:pt x="231015" y="103307"/>
                  <a:pt x="219896" y="171985"/>
                </a:cubicBezTo>
                <a:cubicBezTo>
                  <a:pt x="208777" y="240663"/>
                  <a:pt x="176073" y="405491"/>
                  <a:pt x="157105" y="427075"/>
                </a:cubicBezTo>
                <a:cubicBezTo>
                  <a:pt x="138137" y="448659"/>
                  <a:pt x="121785" y="354472"/>
                  <a:pt x="106087" y="301492"/>
                </a:cubicBezTo>
                <a:cubicBezTo>
                  <a:pt x="90389" y="248512"/>
                  <a:pt x="74037" y="133394"/>
                  <a:pt x="62918" y="109193"/>
                </a:cubicBezTo>
                <a:cubicBezTo>
                  <a:pt x="51799" y="84992"/>
                  <a:pt x="2742" y="133394"/>
                  <a:pt x="126" y="1719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2D39F67-E0BE-D71D-13DF-6AA827699D8D}"/>
              </a:ext>
            </a:extLst>
          </p:cNvPr>
          <p:cNvSpPr/>
          <p:nvPr/>
        </p:nvSpPr>
        <p:spPr>
          <a:xfrm>
            <a:off x="5392027" y="7163888"/>
            <a:ext cx="497336" cy="759860"/>
          </a:xfrm>
          <a:custGeom>
            <a:avLst/>
            <a:gdLst>
              <a:gd name="connsiteX0" fmla="*/ 486819 w 497336"/>
              <a:gd name="connsiteY0" fmla="*/ 2182 h 759860"/>
              <a:gd name="connsiteX1" fmla="*/ 204258 w 497336"/>
              <a:gd name="connsiteY1" fmla="*/ 57125 h 759860"/>
              <a:gd name="connsiteX2" fmla="*/ 117920 w 497336"/>
              <a:gd name="connsiteY2" fmla="*/ 198406 h 759860"/>
              <a:gd name="connsiteX3" fmla="*/ 31582 w 497336"/>
              <a:gd name="connsiteY3" fmla="*/ 528060 h 759860"/>
              <a:gd name="connsiteX4" fmla="*/ 186 w 497336"/>
              <a:gd name="connsiteY4" fmla="*/ 688964 h 759860"/>
              <a:gd name="connsiteX5" fmla="*/ 43355 w 497336"/>
              <a:gd name="connsiteY5" fmla="*/ 732133 h 759860"/>
              <a:gd name="connsiteX6" fmla="*/ 219956 w 497336"/>
              <a:gd name="connsiteY6" fmla="*/ 759604 h 759860"/>
              <a:gd name="connsiteX7" fmla="*/ 270974 w 497336"/>
              <a:gd name="connsiteY7" fmla="*/ 739982 h 759860"/>
              <a:gd name="connsiteX8" fmla="*/ 353388 w 497336"/>
              <a:gd name="connsiteY8" fmla="*/ 653643 h 759860"/>
              <a:gd name="connsiteX9" fmla="*/ 404406 w 497336"/>
              <a:gd name="connsiteY9" fmla="*/ 378931 h 759860"/>
              <a:gd name="connsiteX10" fmla="*/ 318067 w 497336"/>
              <a:gd name="connsiteY10" fmla="*/ 394629 h 759860"/>
              <a:gd name="connsiteX11" fmla="*/ 274898 w 497336"/>
              <a:gd name="connsiteY11" fmla="*/ 551607 h 759860"/>
              <a:gd name="connsiteX12" fmla="*/ 223880 w 497336"/>
              <a:gd name="connsiteY12" fmla="*/ 661492 h 759860"/>
              <a:gd name="connsiteX13" fmla="*/ 117920 w 497336"/>
              <a:gd name="connsiteY13" fmla="*/ 594776 h 759860"/>
              <a:gd name="connsiteX14" fmla="*/ 176787 w 497336"/>
              <a:gd name="connsiteY14" fmla="*/ 375006 h 759860"/>
              <a:gd name="connsiteX15" fmla="*/ 251352 w 497336"/>
              <a:gd name="connsiteY15" fmla="*/ 198406 h 759860"/>
              <a:gd name="connsiteX16" fmla="*/ 314143 w 497336"/>
              <a:gd name="connsiteY16" fmla="*/ 104218 h 759860"/>
              <a:gd name="connsiteX17" fmla="*/ 427952 w 497336"/>
              <a:gd name="connsiteY17" fmla="*/ 123841 h 759860"/>
              <a:gd name="connsiteX18" fmla="*/ 486819 w 497336"/>
              <a:gd name="connsiteY18" fmla="*/ 2182 h 75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7336" h="759860">
                <a:moveTo>
                  <a:pt x="486819" y="2182"/>
                </a:moveTo>
                <a:cubicBezTo>
                  <a:pt x="449537" y="-8937"/>
                  <a:pt x="265741" y="24421"/>
                  <a:pt x="204258" y="57125"/>
                </a:cubicBezTo>
                <a:cubicBezTo>
                  <a:pt x="142775" y="89829"/>
                  <a:pt x="146699" y="119917"/>
                  <a:pt x="117920" y="198406"/>
                </a:cubicBezTo>
                <a:cubicBezTo>
                  <a:pt x="89141" y="276895"/>
                  <a:pt x="51204" y="446300"/>
                  <a:pt x="31582" y="528060"/>
                </a:cubicBezTo>
                <a:cubicBezTo>
                  <a:pt x="11960" y="609820"/>
                  <a:pt x="-1776" y="654952"/>
                  <a:pt x="186" y="688964"/>
                </a:cubicBezTo>
                <a:cubicBezTo>
                  <a:pt x="2148" y="722976"/>
                  <a:pt x="6727" y="720360"/>
                  <a:pt x="43355" y="732133"/>
                </a:cubicBezTo>
                <a:cubicBezTo>
                  <a:pt x="79983" y="743906"/>
                  <a:pt x="182020" y="758296"/>
                  <a:pt x="219956" y="759604"/>
                </a:cubicBezTo>
                <a:cubicBezTo>
                  <a:pt x="257892" y="760912"/>
                  <a:pt x="248735" y="757642"/>
                  <a:pt x="270974" y="739982"/>
                </a:cubicBezTo>
                <a:cubicBezTo>
                  <a:pt x="293213" y="722322"/>
                  <a:pt x="331149" y="713818"/>
                  <a:pt x="353388" y="653643"/>
                </a:cubicBezTo>
                <a:cubicBezTo>
                  <a:pt x="375627" y="593468"/>
                  <a:pt x="410293" y="422100"/>
                  <a:pt x="404406" y="378931"/>
                </a:cubicBezTo>
                <a:cubicBezTo>
                  <a:pt x="398519" y="335762"/>
                  <a:pt x="339652" y="365850"/>
                  <a:pt x="318067" y="394629"/>
                </a:cubicBezTo>
                <a:cubicBezTo>
                  <a:pt x="296482" y="423408"/>
                  <a:pt x="290596" y="507130"/>
                  <a:pt x="274898" y="551607"/>
                </a:cubicBezTo>
                <a:cubicBezTo>
                  <a:pt x="259200" y="596084"/>
                  <a:pt x="250043" y="654297"/>
                  <a:pt x="223880" y="661492"/>
                </a:cubicBezTo>
                <a:cubicBezTo>
                  <a:pt x="197717" y="668687"/>
                  <a:pt x="125769" y="642524"/>
                  <a:pt x="117920" y="594776"/>
                </a:cubicBezTo>
                <a:cubicBezTo>
                  <a:pt x="110071" y="547028"/>
                  <a:pt x="154548" y="441067"/>
                  <a:pt x="176787" y="375006"/>
                </a:cubicBezTo>
                <a:cubicBezTo>
                  <a:pt x="199026" y="308945"/>
                  <a:pt x="228459" y="243537"/>
                  <a:pt x="251352" y="198406"/>
                </a:cubicBezTo>
                <a:cubicBezTo>
                  <a:pt x="274245" y="153275"/>
                  <a:pt x="284710" y="116645"/>
                  <a:pt x="314143" y="104218"/>
                </a:cubicBezTo>
                <a:cubicBezTo>
                  <a:pt x="343576" y="91791"/>
                  <a:pt x="403751" y="134306"/>
                  <a:pt x="427952" y="123841"/>
                </a:cubicBezTo>
                <a:cubicBezTo>
                  <a:pt x="452153" y="113376"/>
                  <a:pt x="524101" y="13301"/>
                  <a:pt x="486819" y="21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3BC25088-CA28-A847-85C5-4090B91D05E1}"/>
              </a:ext>
            </a:extLst>
          </p:cNvPr>
          <p:cNvSpPr/>
          <p:nvPr/>
        </p:nvSpPr>
        <p:spPr>
          <a:xfrm>
            <a:off x="5901358" y="7282060"/>
            <a:ext cx="466451" cy="700882"/>
          </a:xfrm>
          <a:custGeom>
            <a:avLst/>
            <a:gdLst>
              <a:gd name="connsiteX0" fmla="*/ 424877 w 466451"/>
              <a:gd name="connsiteY0" fmla="*/ 37064 h 700882"/>
              <a:gd name="connsiteX1" fmla="*/ 212956 w 466451"/>
              <a:gd name="connsiteY1" fmla="*/ 21367 h 700882"/>
              <a:gd name="connsiteX2" fmla="*/ 122694 w 466451"/>
              <a:gd name="connsiteY2" fmla="*/ 319626 h 700882"/>
              <a:gd name="connsiteX3" fmla="*/ 1035 w 466451"/>
              <a:gd name="connsiteY3" fmla="*/ 629658 h 700882"/>
              <a:gd name="connsiteX4" fmla="*/ 75600 w 466451"/>
              <a:gd name="connsiteY4" fmla="*/ 688525 h 700882"/>
              <a:gd name="connsiteX5" fmla="*/ 267899 w 466451"/>
              <a:gd name="connsiteY5" fmla="*/ 696374 h 700882"/>
              <a:gd name="connsiteX6" fmla="*/ 326766 w 466451"/>
              <a:gd name="connsiteY6" fmla="*/ 633583 h 700882"/>
              <a:gd name="connsiteX7" fmla="*/ 158014 w 466451"/>
              <a:gd name="connsiteY7" fmla="*/ 590414 h 700882"/>
              <a:gd name="connsiteX8" fmla="*/ 216881 w 466451"/>
              <a:gd name="connsiteY8" fmla="*/ 386342 h 700882"/>
              <a:gd name="connsiteX9" fmla="*/ 322841 w 466451"/>
              <a:gd name="connsiteY9" fmla="*/ 398115 h 700882"/>
              <a:gd name="connsiteX10" fmla="*/ 354237 w 466451"/>
              <a:gd name="connsiteY10" fmla="*/ 315701 h 700882"/>
              <a:gd name="connsiteX11" fmla="*/ 260050 w 466451"/>
              <a:gd name="connsiteY11" fmla="*/ 264683 h 700882"/>
              <a:gd name="connsiteX12" fmla="*/ 326766 w 466451"/>
              <a:gd name="connsiteY12" fmla="*/ 115554 h 700882"/>
              <a:gd name="connsiteX13" fmla="*/ 456273 w 466451"/>
              <a:gd name="connsiteY13" fmla="*/ 143025 h 700882"/>
              <a:gd name="connsiteX14" fmla="*/ 424877 w 466451"/>
              <a:gd name="connsiteY14" fmla="*/ 37064 h 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451" h="700882">
                <a:moveTo>
                  <a:pt x="424877" y="37064"/>
                </a:moveTo>
                <a:cubicBezTo>
                  <a:pt x="384324" y="16788"/>
                  <a:pt x="263320" y="-25727"/>
                  <a:pt x="212956" y="21367"/>
                </a:cubicBezTo>
                <a:cubicBezTo>
                  <a:pt x="162592" y="68461"/>
                  <a:pt x="158014" y="218244"/>
                  <a:pt x="122694" y="319626"/>
                </a:cubicBezTo>
                <a:cubicBezTo>
                  <a:pt x="87374" y="421008"/>
                  <a:pt x="8884" y="568175"/>
                  <a:pt x="1035" y="629658"/>
                </a:cubicBezTo>
                <a:cubicBezTo>
                  <a:pt x="-6814" y="691141"/>
                  <a:pt x="31123" y="677406"/>
                  <a:pt x="75600" y="688525"/>
                </a:cubicBezTo>
                <a:cubicBezTo>
                  <a:pt x="120077" y="699644"/>
                  <a:pt x="226038" y="705531"/>
                  <a:pt x="267899" y="696374"/>
                </a:cubicBezTo>
                <a:cubicBezTo>
                  <a:pt x="309760" y="687217"/>
                  <a:pt x="345080" y="651243"/>
                  <a:pt x="326766" y="633583"/>
                </a:cubicBezTo>
                <a:cubicBezTo>
                  <a:pt x="308452" y="615923"/>
                  <a:pt x="176328" y="631621"/>
                  <a:pt x="158014" y="590414"/>
                </a:cubicBezTo>
                <a:cubicBezTo>
                  <a:pt x="139700" y="549207"/>
                  <a:pt x="189410" y="418392"/>
                  <a:pt x="216881" y="386342"/>
                </a:cubicBezTo>
                <a:cubicBezTo>
                  <a:pt x="244352" y="354292"/>
                  <a:pt x="299948" y="409888"/>
                  <a:pt x="322841" y="398115"/>
                </a:cubicBezTo>
                <a:cubicBezTo>
                  <a:pt x="345734" y="386342"/>
                  <a:pt x="364702" y="337940"/>
                  <a:pt x="354237" y="315701"/>
                </a:cubicBezTo>
                <a:cubicBezTo>
                  <a:pt x="343772" y="293462"/>
                  <a:pt x="264628" y="298041"/>
                  <a:pt x="260050" y="264683"/>
                </a:cubicBezTo>
                <a:cubicBezTo>
                  <a:pt x="255472" y="231325"/>
                  <a:pt x="294062" y="135830"/>
                  <a:pt x="326766" y="115554"/>
                </a:cubicBezTo>
                <a:cubicBezTo>
                  <a:pt x="359470" y="95278"/>
                  <a:pt x="435343" y="151528"/>
                  <a:pt x="456273" y="143025"/>
                </a:cubicBezTo>
                <a:cubicBezTo>
                  <a:pt x="477203" y="134522"/>
                  <a:pt x="465430" y="57340"/>
                  <a:pt x="424877" y="370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A88AD9DE-53C7-EA33-70BA-D325918D76F3}"/>
              </a:ext>
            </a:extLst>
          </p:cNvPr>
          <p:cNvSpPr/>
          <p:nvPr/>
        </p:nvSpPr>
        <p:spPr>
          <a:xfrm>
            <a:off x="6412339" y="7621308"/>
            <a:ext cx="255193" cy="458440"/>
          </a:xfrm>
          <a:custGeom>
            <a:avLst/>
            <a:gdLst>
              <a:gd name="connsiteX0" fmla="*/ 180760 w 255193"/>
              <a:gd name="connsiteY0" fmla="*/ 0 h 458440"/>
              <a:gd name="connsiteX1" fmla="*/ 161137 w 255193"/>
              <a:gd name="connsiteY1" fmla="*/ 47094 h 458440"/>
              <a:gd name="connsiteX2" fmla="*/ 23781 w 255193"/>
              <a:gd name="connsiteY2" fmla="*/ 380673 h 458440"/>
              <a:gd name="connsiteX3" fmla="*/ 8083 w 255193"/>
              <a:gd name="connsiteY3" fmla="*/ 419918 h 458440"/>
              <a:gd name="connsiteX4" fmla="*/ 110119 w 255193"/>
              <a:gd name="connsiteY4" fmla="*/ 451313 h 458440"/>
              <a:gd name="connsiteX5" fmla="*/ 239627 w 255193"/>
              <a:gd name="connsiteY5" fmla="*/ 455238 h 458440"/>
              <a:gd name="connsiteX6" fmla="*/ 239627 w 255193"/>
              <a:gd name="connsiteY6" fmla="*/ 412069 h 458440"/>
              <a:gd name="connsiteX7" fmla="*/ 180760 w 255193"/>
              <a:gd name="connsiteY7" fmla="*/ 364975 h 458440"/>
              <a:gd name="connsiteX8" fmla="*/ 243551 w 255193"/>
              <a:gd name="connsiteY8" fmla="*/ 141281 h 458440"/>
              <a:gd name="connsiteX9" fmla="*/ 251400 w 255193"/>
              <a:gd name="connsiteY9" fmla="*/ 54943 h 458440"/>
              <a:gd name="connsiteX10" fmla="*/ 180760 w 255193"/>
              <a:gd name="connsiteY10" fmla="*/ 0 h 4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93" h="458440">
                <a:moveTo>
                  <a:pt x="180760" y="0"/>
                </a:moveTo>
                <a:lnTo>
                  <a:pt x="161137" y="47094"/>
                </a:lnTo>
                <a:lnTo>
                  <a:pt x="23781" y="380673"/>
                </a:lnTo>
                <a:cubicBezTo>
                  <a:pt x="-1728" y="442810"/>
                  <a:pt x="-6307" y="408145"/>
                  <a:pt x="8083" y="419918"/>
                </a:cubicBezTo>
                <a:cubicBezTo>
                  <a:pt x="22473" y="431691"/>
                  <a:pt x="71528" y="445426"/>
                  <a:pt x="110119" y="451313"/>
                </a:cubicBezTo>
                <a:cubicBezTo>
                  <a:pt x="148710" y="457200"/>
                  <a:pt x="218042" y="461779"/>
                  <a:pt x="239627" y="455238"/>
                </a:cubicBezTo>
                <a:cubicBezTo>
                  <a:pt x="261212" y="448697"/>
                  <a:pt x="249438" y="427113"/>
                  <a:pt x="239627" y="412069"/>
                </a:cubicBezTo>
                <a:cubicBezTo>
                  <a:pt x="229816" y="397025"/>
                  <a:pt x="180106" y="410106"/>
                  <a:pt x="180760" y="364975"/>
                </a:cubicBezTo>
                <a:cubicBezTo>
                  <a:pt x="181414" y="319844"/>
                  <a:pt x="231778" y="192953"/>
                  <a:pt x="243551" y="141281"/>
                </a:cubicBezTo>
                <a:cubicBezTo>
                  <a:pt x="255324" y="89609"/>
                  <a:pt x="258595" y="79798"/>
                  <a:pt x="251400" y="54943"/>
                </a:cubicBezTo>
                <a:cubicBezTo>
                  <a:pt x="244205" y="30088"/>
                  <a:pt x="222293" y="11119"/>
                  <a:pt x="1807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A0C86B81-74CF-68CE-C4ED-7BF254720052}"/>
              </a:ext>
            </a:extLst>
          </p:cNvPr>
          <p:cNvSpPr/>
          <p:nvPr/>
        </p:nvSpPr>
        <p:spPr>
          <a:xfrm>
            <a:off x="6680861" y="7875554"/>
            <a:ext cx="277621" cy="186738"/>
          </a:xfrm>
          <a:custGeom>
            <a:avLst/>
            <a:gdLst>
              <a:gd name="connsiteX0" fmla="*/ 222270 w 277621"/>
              <a:gd name="connsiteY0" fmla="*/ 844 h 186738"/>
              <a:gd name="connsiteX1" fmla="*/ 163403 w 277621"/>
              <a:gd name="connsiteY1" fmla="*/ 98956 h 186738"/>
              <a:gd name="connsiteX2" fmla="*/ 57443 w 277621"/>
              <a:gd name="connsiteY2" fmla="*/ 106805 h 186738"/>
              <a:gd name="connsiteX3" fmla="*/ 2500 w 277621"/>
              <a:gd name="connsiteY3" fmla="*/ 185294 h 186738"/>
              <a:gd name="connsiteX4" fmla="*/ 135932 w 277621"/>
              <a:gd name="connsiteY4" fmla="*/ 149974 h 186738"/>
              <a:gd name="connsiteX5" fmla="*/ 273288 w 277621"/>
              <a:gd name="connsiteY5" fmla="*/ 55787 h 186738"/>
              <a:gd name="connsiteX6" fmla="*/ 222270 w 277621"/>
              <a:gd name="connsiteY6" fmla="*/ 844 h 18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621" h="186738">
                <a:moveTo>
                  <a:pt x="222270" y="844"/>
                </a:moveTo>
                <a:cubicBezTo>
                  <a:pt x="203956" y="8039"/>
                  <a:pt x="190874" y="81296"/>
                  <a:pt x="163403" y="98956"/>
                </a:cubicBezTo>
                <a:cubicBezTo>
                  <a:pt x="135932" y="116616"/>
                  <a:pt x="84260" y="92415"/>
                  <a:pt x="57443" y="106805"/>
                </a:cubicBezTo>
                <a:cubicBezTo>
                  <a:pt x="30626" y="121195"/>
                  <a:pt x="-10582" y="178099"/>
                  <a:pt x="2500" y="185294"/>
                </a:cubicBezTo>
                <a:cubicBezTo>
                  <a:pt x="15581" y="192489"/>
                  <a:pt x="90801" y="171558"/>
                  <a:pt x="135932" y="149974"/>
                </a:cubicBezTo>
                <a:cubicBezTo>
                  <a:pt x="181063" y="128390"/>
                  <a:pt x="253666" y="77372"/>
                  <a:pt x="273288" y="55787"/>
                </a:cubicBezTo>
                <a:cubicBezTo>
                  <a:pt x="292910" y="34203"/>
                  <a:pt x="240584" y="-6351"/>
                  <a:pt x="222270" y="8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0" name="フリーフォーム 1019">
            <a:extLst>
              <a:ext uri="{FF2B5EF4-FFF2-40B4-BE49-F238E27FC236}">
                <a16:creationId xmlns:a16="http://schemas.microsoft.com/office/drawing/2014/main" id="{B964AE3E-2E35-1C52-A524-EB4AE5767885}"/>
              </a:ext>
            </a:extLst>
          </p:cNvPr>
          <p:cNvSpPr/>
          <p:nvPr/>
        </p:nvSpPr>
        <p:spPr>
          <a:xfrm>
            <a:off x="3815940" y="7110987"/>
            <a:ext cx="609755" cy="832127"/>
          </a:xfrm>
          <a:custGeom>
            <a:avLst/>
            <a:gdLst>
              <a:gd name="connsiteX0" fmla="*/ 116372 w 609755"/>
              <a:gd name="connsiteY0" fmla="*/ 832127 h 832127"/>
              <a:gd name="connsiteX1" fmla="*/ 485272 w 609755"/>
              <a:gd name="connsiteY1" fmla="*/ 337645 h 832127"/>
              <a:gd name="connsiteX2" fmla="*/ 567686 w 609755"/>
              <a:gd name="connsiteY2" fmla="*/ 157119 h 832127"/>
              <a:gd name="connsiteX3" fmla="*/ 606930 w 609755"/>
              <a:gd name="connsiteY3" fmla="*/ 141 h 832127"/>
              <a:gd name="connsiteX4" fmla="*/ 493121 w 609755"/>
              <a:gd name="connsiteY4" fmla="*/ 133573 h 832127"/>
              <a:gd name="connsiteX5" fmla="*/ 343991 w 609755"/>
              <a:gd name="connsiteY5" fmla="*/ 353343 h 832127"/>
              <a:gd name="connsiteX6" fmla="*/ 73203 w 609755"/>
              <a:gd name="connsiteY6" fmla="*/ 722242 h 832127"/>
              <a:gd name="connsiteX7" fmla="*/ 6487 w 609755"/>
              <a:gd name="connsiteY7" fmla="*/ 804656 h 832127"/>
              <a:gd name="connsiteX8" fmla="*/ 2563 w 609755"/>
              <a:gd name="connsiteY8" fmla="*/ 804656 h 832127"/>
              <a:gd name="connsiteX9" fmla="*/ 116372 w 609755"/>
              <a:gd name="connsiteY9" fmla="*/ 832127 h 83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55" h="832127">
                <a:moveTo>
                  <a:pt x="116372" y="832127"/>
                </a:moveTo>
                <a:cubicBezTo>
                  <a:pt x="263212" y="641136"/>
                  <a:pt x="410053" y="450146"/>
                  <a:pt x="485272" y="337645"/>
                </a:cubicBezTo>
                <a:cubicBezTo>
                  <a:pt x="560491" y="225144"/>
                  <a:pt x="547410" y="213370"/>
                  <a:pt x="567686" y="157119"/>
                </a:cubicBezTo>
                <a:cubicBezTo>
                  <a:pt x="587962" y="100868"/>
                  <a:pt x="619357" y="4065"/>
                  <a:pt x="606930" y="141"/>
                </a:cubicBezTo>
                <a:cubicBezTo>
                  <a:pt x="594503" y="-3783"/>
                  <a:pt x="536944" y="74706"/>
                  <a:pt x="493121" y="133573"/>
                </a:cubicBezTo>
                <a:cubicBezTo>
                  <a:pt x="449298" y="192440"/>
                  <a:pt x="413977" y="255232"/>
                  <a:pt x="343991" y="353343"/>
                </a:cubicBezTo>
                <a:cubicBezTo>
                  <a:pt x="274005" y="451454"/>
                  <a:pt x="129454" y="647023"/>
                  <a:pt x="73203" y="722242"/>
                </a:cubicBezTo>
                <a:cubicBezTo>
                  <a:pt x="16952" y="797461"/>
                  <a:pt x="18260" y="790920"/>
                  <a:pt x="6487" y="804656"/>
                </a:cubicBezTo>
                <a:cubicBezTo>
                  <a:pt x="-5286" y="818392"/>
                  <a:pt x="2563" y="804656"/>
                  <a:pt x="2563" y="804656"/>
                </a:cubicBezTo>
                <a:lnTo>
                  <a:pt x="116372" y="8321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2" name="フリーフォーム 1021">
            <a:extLst>
              <a:ext uri="{FF2B5EF4-FFF2-40B4-BE49-F238E27FC236}">
                <a16:creationId xmlns:a16="http://schemas.microsoft.com/office/drawing/2014/main" id="{A6B98188-24E2-B8A9-CCA6-2D2495DA4A8B}"/>
              </a:ext>
            </a:extLst>
          </p:cNvPr>
          <p:cNvSpPr/>
          <p:nvPr/>
        </p:nvSpPr>
        <p:spPr>
          <a:xfrm>
            <a:off x="3954425" y="7119988"/>
            <a:ext cx="517848" cy="904713"/>
          </a:xfrm>
          <a:custGeom>
            <a:avLst/>
            <a:gdLst>
              <a:gd name="connsiteX0" fmla="*/ 464521 w 517848"/>
              <a:gd name="connsiteY0" fmla="*/ 14687 h 904713"/>
              <a:gd name="connsiteX1" fmla="*/ 472370 w 517848"/>
              <a:gd name="connsiteY1" fmla="*/ 646525 h 904713"/>
              <a:gd name="connsiteX2" fmla="*/ 488068 w 517848"/>
              <a:gd name="connsiteY2" fmla="*/ 885918 h 904713"/>
              <a:gd name="connsiteX3" fmla="*/ 511614 w 517848"/>
              <a:gd name="connsiteY3" fmla="*/ 885918 h 904713"/>
              <a:gd name="connsiteX4" fmla="*/ 362485 w 517848"/>
              <a:gd name="connsiteY4" fmla="*/ 858446 h 904713"/>
              <a:gd name="connsiteX5" fmla="*/ 362485 w 517848"/>
              <a:gd name="connsiteY5" fmla="*/ 803504 h 904713"/>
              <a:gd name="connsiteX6" fmla="*/ 268298 w 517848"/>
              <a:gd name="connsiteY6" fmla="*/ 768184 h 904713"/>
              <a:gd name="connsiteX7" fmla="*/ 91697 w 517848"/>
              <a:gd name="connsiteY7" fmla="*/ 740712 h 904713"/>
              <a:gd name="connsiteX8" fmla="*/ 1434 w 517848"/>
              <a:gd name="connsiteY8" fmla="*/ 721090 h 904713"/>
              <a:gd name="connsiteX9" fmla="*/ 40679 w 517848"/>
              <a:gd name="connsiteY9" fmla="*/ 673997 h 904713"/>
              <a:gd name="connsiteX10" fmla="*/ 99546 w 517848"/>
              <a:gd name="connsiteY10" fmla="*/ 662223 h 904713"/>
              <a:gd name="connsiteX11" fmla="*/ 291845 w 517848"/>
              <a:gd name="connsiteY11" fmla="*/ 681845 h 904713"/>
              <a:gd name="connsiteX12" fmla="*/ 338938 w 517848"/>
              <a:gd name="connsiteY12" fmla="*/ 501320 h 904713"/>
              <a:gd name="connsiteX13" fmla="*/ 346787 w 517848"/>
              <a:gd name="connsiteY13" fmla="*/ 301173 h 904713"/>
              <a:gd name="connsiteX14" fmla="*/ 370334 w 517848"/>
              <a:gd name="connsiteY14" fmla="*/ 206985 h 904713"/>
              <a:gd name="connsiteX15" fmla="*/ 464521 w 517848"/>
              <a:gd name="connsiteY15" fmla="*/ 14687 h 9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848" h="904713">
                <a:moveTo>
                  <a:pt x="464521" y="14687"/>
                </a:moveTo>
                <a:cubicBezTo>
                  <a:pt x="481527" y="87944"/>
                  <a:pt x="468446" y="501320"/>
                  <a:pt x="472370" y="646525"/>
                </a:cubicBezTo>
                <a:cubicBezTo>
                  <a:pt x="476294" y="791730"/>
                  <a:pt x="488068" y="885918"/>
                  <a:pt x="488068" y="885918"/>
                </a:cubicBezTo>
                <a:cubicBezTo>
                  <a:pt x="494609" y="925817"/>
                  <a:pt x="532544" y="890497"/>
                  <a:pt x="511614" y="885918"/>
                </a:cubicBezTo>
                <a:cubicBezTo>
                  <a:pt x="490684" y="881339"/>
                  <a:pt x="387340" y="872182"/>
                  <a:pt x="362485" y="858446"/>
                </a:cubicBezTo>
                <a:cubicBezTo>
                  <a:pt x="337630" y="844710"/>
                  <a:pt x="378183" y="818548"/>
                  <a:pt x="362485" y="803504"/>
                </a:cubicBezTo>
                <a:cubicBezTo>
                  <a:pt x="346787" y="788460"/>
                  <a:pt x="313429" y="778649"/>
                  <a:pt x="268298" y="768184"/>
                </a:cubicBezTo>
                <a:cubicBezTo>
                  <a:pt x="223167" y="757719"/>
                  <a:pt x="136174" y="748561"/>
                  <a:pt x="91697" y="740712"/>
                </a:cubicBezTo>
                <a:cubicBezTo>
                  <a:pt x="47220" y="732863"/>
                  <a:pt x="9937" y="732209"/>
                  <a:pt x="1434" y="721090"/>
                </a:cubicBezTo>
                <a:cubicBezTo>
                  <a:pt x="-7069" y="709971"/>
                  <a:pt x="24327" y="683808"/>
                  <a:pt x="40679" y="673997"/>
                </a:cubicBezTo>
                <a:cubicBezTo>
                  <a:pt x="57031" y="664186"/>
                  <a:pt x="57685" y="660915"/>
                  <a:pt x="99546" y="662223"/>
                </a:cubicBezTo>
                <a:cubicBezTo>
                  <a:pt x="141407" y="663531"/>
                  <a:pt x="251946" y="708662"/>
                  <a:pt x="291845" y="681845"/>
                </a:cubicBezTo>
                <a:cubicBezTo>
                  <a:pt x="331744" y="655028"/>
                  <a:pt x="329781" y="564765"/>
                  <a:pt x="338938" y="501320"/>
                </a:cubicBezTo>
                <a:cubicBezTo>
                  <a:pt x="348095" y="437875"/>
                  <a:pt x="341554" y="350229"/>
                  <a:pt x="346787" y="301173"/>
                </a:cubicBezTo>
                <a:cubicBezTo>
                  <a:pt x="352020" y="252117"/>
                  <a:pt x="351366" y="250154"/>
                  <a:pt x="370334" y="206985"/>
                </a:cubicBezTo>
                <a:cubicBezTo>
                  <a:pt x="389302" y="163816"/>
                  <a:pt x="447515" y="-58570"/>
                  <a:pt x="464521" y="146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CA5AA34-428A-2912-7E3C-4F5E402E8CA3}"/>
              </a:ext>
            </a:extLst>
          </p:cNvPr>
          <p:cNvSpPr/>
          <p:nvPr/>
        </p:nvSpPr>
        <p:spPr>
          <a:xfrm>
            <a:off x="6353174" y="2816225"/>
            <a:ext cx="323918" cy="161967"/>
          </a:xfrm>
          <a:custGeom>
            <a:avLst/>
            <a:gdLst>
              <a:gd name="connsiteX0" fmla="*/ 1 w 323918"/>
              <a:gd name="connsiteY0" fmla="*/ 161925 h 161967"/>
              <a:gd name="connsiteX1" fmla="*/ 149226 w 323918"/>
              <a:gd name="connsiteY1" fmla="*/ 57150 h 161967"/>
              <a:gd name="connsiteX2" fmla="*/ 123826 w 323918"/>
              <a:gd name="connsiteY2" fmla="*/ 88900 h 161967"/>
              <a:gd name="connsiteX3" fmla="*/ 187326 w 323918"/>
              <a:gd name="connsiteY3" fmla="*/ 31750 h 161967"/>
              <a:gd name="connsiteX4" fmla="*/ 222251 w 323918"/>
              <a:gd name="connsiteY4" fmla="*/ 60325 h 161967"/>
              <a:gd name="connsiteX5" fmla="*/ 209551 w 323918"/>
              <a:gd name="connsiteY5" fmla="*/ 12700 h 161967"/>
              <a:gd name="connsiteX6" fmla="*/ 276226 w 323918"/>
              <a:gd name="connsiteY6" fmla="*/ 19050 h 161967"/>
              <a:gd name="connsiteX7" fmla="*/ 269876 w 323918"/>
              <a:gd name="connsiteY7" fmla="*/ 6350 h 161967"/>
              <a:gd name="connsiteX8" fmla="*/ 323851 w 323918"/>
              <a:gd name="connsiteY8" fmla="*/ 25400 h 161967"/>
              <a:gd name="connsiteX9" fmla="*/ 257176 w 323918"/>
              <a:gd name="connsiteY9" fmla="*/ 0 h 161967"/>
              <a:gd name="connsiteX10" fmla="*/ 196851 w 323918"/>
              <a:gd name="connsiteY10" fmla="*/ 25400 h 161967"/>
              <a:gd name="connsiteX11" fmla="*/ 146051 w 323918"/>
              <a:gd name="connsiteY11" fmla="*/ 69850 h 161967"/>
              <a:gd name="connsiteX12" fmla="*/ 1 w 323918"/>
              <a:gd name="connsiteY12" fmla="*/ 161925 h 16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918" h="161967">
                <a:moveTo>
                  <a:pt x="1" y="161925"/>
                </a:moveTo>
                <a:cubicBezTo>
                  <a:pt x="530" y="159808"/>
                  <a:pt x="128589" y="69321"/>
                  <a:pt x="149226" y="57150"/>
                </a:cubicBezTo>
                <a:cubicBezTo>
                  <a:pt x="169863" y="44979"/>
                  <a:pt x="117476" y="93133"/>
                  <a:pt x="123826" y="88900"/>
                </a:cubicBezTo>
                <a:cubicBezTo>
                  <a:pt x="130176" y="84667"/>
                  <a:pt x="170922" y="36513"/>
                  <a:pt x="187326" y="31750"/>
                </a:cubicBezTo>
                <a:cubicBezTo>
                  <a:pt x="203730" y="26987"/>
                  <a:pt x="218547" y="63500"/>
                  <a:pt x="222251" y="60325"/>
                </a:cubicBezTo>
                <a:cubicBezTo>
                  <a:pt x="225955" y="57150"/>
                  <a:pt x="200555" y="19579"/>
                  <a:pt x="209551" y="12700"/>
                </a:cubicBezTo>
                <a:cubicBezTo>
                  <a:pt x="218547" y="5821"/>
                  <a:pt x="276226" y="19050"/>
                  <a:pt x="276226" y="19050"/>
                </a:cubicBezTo>
                <a:cubicBezTo>
                  <a:pt x="286280" y="17992"/>
                  <a:pt x="261939" y="5292"/>
                  <a:pt x="269876" y="6350"/>
                </a:cubicBezTo>
                <a:cubicBezTo>
                  <a:pt x="277813" y="7408"/>
                  <a:pt x="325968" y="26458"/>
                  <a:pt x="323851" y="25400"/>
                </a:cubicBezTo>
                <a:cubicBezTo>
                  <a:pt x="321734" y="24342"/>
                  <a:pt x="278343" y="0"/>
                  <a:pt x="257176" y="0"/>
                </a:cubicBezTo>
                <a:cubicBezTo>
                  <a:pt x="236009" y="0"/>
                  <a:pt x="215372" y="13758"/>
                  <a:pt x="196851" y="25400"/>
                </a:cubicBezTo>
                <a:cubicBezTo>
                  <a:pt x="178330" y="37042"/>
                  <a:pt x="176213" y="52388"/>
                  <a:pt x="146051" y="69850"/>
                </a:cubicBezTo>
                <a:cubicBezTo>
                  <a:pt x="115889" y="87312"/>
                  <a:pt x="-528" y="164042"/>
                  <a:pt x="1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DC15B3D-1EFF-36B9-1AD6-BBA1C58FE183}"/>
              </a:ext>
            </a:extLst>
          </p:cNvPr>
          <p:cNvSpPr/>
          <p:nvPr/>
        </p:nvSpPr>
        <p:spPr>
          <a:xfrm>
            <a:off x="6324540" y="2783961"/>
            <a:ext cx="362132" cy="206895"/>
          </a:xfrm>
          <a:custGeom>
            <a:avLst/>
            <a:gdLst>
              <a:gd name="connsiteX0" fmla="*/ 60 w 362132"/>
              <a:gd name="connsiteY0" fmla="*/ 206889 h 206895"/>
              <a:gd name="connsiteX1" fmla="*/ 149285 w 362132"/>
              <a:gd name="connsiteY1" fmla="*/ 57664 h 206895"/>
              <a:gd name="connsiteX2" fmla="*/ 60385 w 362132"/>
              <a:gd name="connsiteY2" fmla="*/ 124339 h 206895"/>
              <a:gd name="connsiteX3" fmla="*/ 193735 w 362132"/>
              <a:gd name="connsiteY3" fmla="*/ 22739 h 206895"/>
              <a:gd name="connsiteX4" fmla="*/ 181035 w 362132"/>
              <a:gd name="connsiteY4" fmla="*/ 51314 h 206895"/>
              <a:gd name="connsiteX5" fmla="*/ 244535 w 362132"/>
              <a:gd name="connsiteY5" fmla="*/ 10039 h 206895"/>
              <a:gd name="connsiteX6" fmla="*/ 266760 w 362132"/>
              <a:gd name="connsiteY6" fmla="*/ 22739 h 206895"/>
              <a:gd name="connsiteX7" fmla="*/ 260410 w 362132"/>
              <a:gd name="connsiteY7" fmla="*/ 514 h 206895"/>
              <a:gd name="connsiteX8" fmla="*/ 298510 w 362132"/>
              <a:gd name="connsiteY8" fmla="*/ 19564 h 206895"/>
              <a:gd name="connsiteX9" fmla="*/ 295335 w 362132"/>
              <a:gd name="connsiteY9" fmla="*/ 514 h 206895"/>
              <a:gd name="connsiteX10" fmla="*/ 362010 w 362132"/>
              <a:gd name="connsiteY10" fmla="*/ 44964 h 206895"/>
              <a:gd name="connsiteX11" fmla="*/ 276285 w 362132"/>
              <a:gd name="connsiteY11" fmla="*/ 3689 h 206895"/>
              <a:gd name="connsiteX12" fmla="*/ 225485 w 362132"/>
              <a:gd name="connsiteY12" fmla="*/ 16389 h 206895"/>
              <a:gd name="connsiteX13" fmla="*/ 174685 w 362132"/>
              <a:gd name="connsiteY13" fmla="*/ 60839 h 206895"/>
              <a:gd name="connsiteX14" fmla="*/ 69910 w 362132"/>
              <a:gd name="connsiteY14" fmla="*/ 114814 h 206895"/>
              <a:gd name="connsiteX15" fmla="*/ 130235 w 362132"/>
              <a:gd name="connsiteY15" fmla="*/ 64014 h 206895"/>
              <a:gd name="connsiteX16" fmla="*/ 60 w 362132"/>
              <a:gd name="connsiteY16" fmla="*/ 206889 h 2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132" h="206895">
                <a:moveTo>
                  <a:pt x="60" y="206889"/>
                </a:moveTo>
                <a:cubicBezTo>
                  <a:pt x="3235" y="205831"/>
                  <a:pt x="139231" y="71422"/>
                  <a:pt x="149285" y="57664"/>
                </a:cubicBezTo>
                <a:cubicBezTo>
                  <a:pt x="159339" y="43906"/>
                  <a:pt x="52977" y="130160"/>
                  <a:pt x="60385" y="124339"/>
                </a:cubicBezTo>
                <a:cubicBezTo>
                  <a:pt x="67793" y="118518"/>
                  <a:pt x="173627" y="34910"/>
                  <a:pt x="193735" y="22739"/>
                </a:cubicBezTo>
                <a:cubicBezTo>
                  <a:pt x="213843" y="10568"/>
                  <a:pt x="172568" y="53431"/>
                  <a:pt x="181035" y="51314"/>
                </a:cubicBezTo>
                <a:cubicBezTo>
                  <a:pt x="189502" y="49197"/>
                  <a:pt x="230247" y="14802"/>
                  <a:pt x="244535" y="10039"/>
                </a:cubicBezTo>
                <a:cubicBezTo>
                  <a:pt x="258823" y="5276"/>
                  <a:pt x="264114" y="24326"/>
                  <a:pt x="266760" y="22739"/>
                </a:cubicBezTo>
                <a:cubicBezTo>
                  <a:pt x="269406" y="21151"/>
                  <a:pt x="255118" y="1043"/>
                  <a:pt x="260410" y="514"/>
                </a:cubicBezTo>
                <a:cubicBezTo>
                  <a:pt x="265702" y="-15"/>
                  <a:pt x="298510" y="19564"/>
                  <a:pt x="298510" y="19564"/>
                </a:cubicBezTo>
                <a:cubicBezTo>
                  <a:pt x="304331" y="19564"/>
                  <a:pt x="284752" y="-3719"/>
                  <a:pt x="295335" y="514"/>
                </a:cubicBezTo>
                <a:cubicBezTo>
                  <a:pt x="305918" y="4747"/>
                  <a:pt x="365185" y="44435"/>
                  <a:pt x="362010" y="44964"/>
                </a:cubicBezTo>
                <a:cubicBezTo>
                  <a:pt x="358835" y="45493"/>
                  <a:pt x="299039" y="8452"/>
                  <a:pt x="276285" y="3689"/>
                </a:cubicBezTo>
                <a:cubicBezTo>
                  <a:pt x="253531" y="-1074"/>
                  <a:pt x="242418" y="6864"/>
                  <a:pt x="225485" y="16389"/>
                </a:cubicBezTo>
                <a:cubicBezTo>
                  <a:pt x="208552" y="25914"/>
                  <a:pt x="200614" y="44435"/>
                  <a:pt x="174685" y="60839"/>
                </a:cubicBezTo>
                <a:cubicBezTo>
                  <a:pt x="148756" y="77243"/>
                  <a:pt x="77318" y="114285"/>
                  <a:pt x="69910" y="114814"/>
                </a:cubicBezTo>
                <a:cubicBezTo>
                  <a:pt x="62502" y="115343"/>
                  <a:pt x="140289" y="52902"/>
                  <a:pt x="130235" y="64014"/>
                </a:cubicBezTo>
                <a:cubicBezTo>
                  <a:pt x="120181" y="75126"/>
                  <a:pt x="-3115" y="207947"/>
                  <a:pt x="60" y="206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F8A5EBF-FE5E-0413-3CF6-86D85D6E0E45}"/>
              </a:ext>
            </a:extLst>
          </p:cNvPr>
          <p:cNvSpPr/>
          <p:nvPr/>
        </p:nvSpPr>
        <p:spPr>
          <a:xfrm>
            <a:off x="6362529" y="2978138"/>
            <a:ext cx="162144" cy="200051"/>
          </a:xfrm>
          <a:custGeom>
            <a:avLst/>
            <a:gdLst>
              <a:gd name="connsiteX0" fmla="*/ 162096 w 162144"/>
              <a:gd name="connsiteY0" fmla="*/ 12 h 200051"/>
              <a:gd name="connsiteX1" fmla="*/ 70021 w 162144"/>
              <a:gd name="connsiteY1" fmla="*/ 73037 h 200051"/>
              <a:gd name="connsiteX2" fmla="*/ 95421 w 162144"/>
              <a:gd name="connsiteY2" fmla="*/ 57162 h 200051"/>
              <a:gd name="connsiteX3" fmla="*/ 63671 w 162144"/>
              <a:gd name="connsiteY3" fmla="*/ 123837 h 200051"/>
              <a:gd name="connsiteX4" fmla="*/ 171 w 162144"/>
              <a:gd name="connsiteY4" fmla="*/ 187337 h 200051"/>
              <a:gd name="connsiteX5" fmla="*/ 44621 w 162144"/>
              <a:gd name="connsiteY5" fmla="*/ 142887 h 200051"/>
              <a:gd name="connsiteX6" fmla="*/ 35096 w 162144"/>
              <a:gd name="connsiteY6" fmla="*/ 200037 h 200051"/>
              <a:gd name="connsiteX7" fmla="*/ 54146 w 162144"/>
              <a:gd name="connsiteY7" fmla="*/ 136537 h 200051"/>
              <a:gd name="connsiteX8" fmla="*/ 82721 w 162144"/>
              <a:gd name="connsiteY8" fmla="*/ 79387 h 200051"/>
              <a:gd name="connsiteX9" fmla="*/ 162096 w 162144"/>
              <a:gd name="connsiteY9" fmla="*/ 12 h 20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44" h="200051">
                <a:moveTo>
                  <a:pt x="162096" y="12"/>
                </a:moveTo>
                <a:cubicBezTo>
                  <a:pt x="159979" y="-1046"/>
                  <a:pt x="81133" y="63512"/>
                  <a:pt x="70021" y="73037"/>
                </a:cubicBezTo>
                <a:cubicBezTo>
                  <a:pt x="58908" y="82562"/>
                  <a:pt x="96479" y="48695"/>
                  <a:pt x="95421" y="57162"/>
                </a:cubicBezTo>
                <a:cubicBezTo>
                  <a:pt x="94363" y="65629"/>
                  <a:pt x="79546" y="102141"/>
                  <a:pt x="63671" y="123837"/>
                </a:cubicBezTo>
                <a:cubicBezTo>
                  <a:pt x="47796" y="145533"/>
                  <a:pt x="171" y="187337"/>
                  <a:pt x="171" y="187337"/>
                </a:cubicBezTo>
                <a:cubicBezTo>
                  <a:pt x="-3004" y="190512"/>
                  <a:pt x="38800" y="140770"/>
                  <a:pt x="44621" y="142887"/>
                </a:cubicBezTo>
                <a:cubicBezTo>
                  <a:pt x="50442" y="145004"/>
                  <a:pt x="33508" y="201095"/>
                  <a:pt x="35096" y="200037"/>
                </a:cubicBezTo>
                <a:cubicBezTo>
                  <a:pt x="36684" y="198979"/>
                  <a:pt x="46209" y="156645"/>
                  <a:pt x="54146" y="136537"/>
                </a:cubicBezTo>
                <a:cubicBezTo>
                  <a:pt x="62083" y="116429"/>
                  <a:pt x="69492" y="96850"/>
                  <a:pt x="82721" y="79387"/>
                </a:cubicBezTo>
                <a:cubicBezTo>
                  <a:pt x="95950" y="61925"/>
                  <a:pt x="164213" y="1070"/>
                  <a:pt x="1620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8CDF5B-8A5A-65D8-F3B1-934078C3A9EC}"/>
              </a:ext>
            </a:extLst>
          </p:cNvPr>
          <p:cNvSpPr/>
          <p:nvPr/>
        </p:nvSpPr>
        <p:spPr>
          <a:xfrm>
            <a:off x="6518243" y="2984255"/>
            <a:ext cx="159096" cy="146295"/>
          </a:xfrm>
          <a:custGeom>
            <a:avLst/>
            <a:gdLst>
              <a:gd name="connsiteX0" fmla="*/ 32 w 159096"/>
              <a:gd name="connsiteY0" fmla="*/ 245 h 146295"/>
              <a:gd name="connsiteX1" fmla="*/ 63532 w 159096"/>
              <a:gd name="connsiteY1" fmla="*/ 25645 h 146295"/>
              <a:gd name="connsiteX2" fmla="*/ 50832 w 159096"/>
              <a:gd name="connsiteY2" fmla="*/ 245 h 146295"/>
              <a:gd name="connsiteX3" fmla="*/ 95282 w 159096"/>
              <a:gd name="connsiteY3" fmla="*/ 35170 h 146295"/>
              <a:gd name="connsiteX4" fmla="*/ 111157 w 159096"/>
              <a:gd name="connsiteY4" fmla="*/ 105020 h 146295"/>
              <a:gd name="connsiteX5" fmla="*/ 158782 w 159096"/>
              <a:gd name="connsiteY5" fmla="*/ 146295 h 146295"/>
              <a:gd name="connsiteX6" fmla="*/ 130207 w 159096"/>
              <a:gd name="connsiteY6" fmla="*/ 105020 h 146295"/>
              <a:gd name="connsiteX7" fmla="*/ 98457 w 159096"/>
              <a:gd name="connsiteY7" fmla="*/ 25645 h 146295"/>
              <a:gd name="connsiteX8" fmla="*/ 73057 w 159096"/>
              <a:gd name="connsiteY8" fmla="*/ 12945 h 146295"/>
              <a:gd name="connsiteX9" fmla="*/ 32 w 159096"/>
              <a:gd name="connsiteY9" fmla="*/ 245 h 14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96" h="146295">
                <a:moveTo>
                  <a:pt x="32" y="245"/>
                </a:moveTo>
                <a:cubicBezTo>
                  <a:pt x="-1556" y="2362"/>
                  <a:pt x="55065" y="25645"/>
                  <a:pt x="63532" y="25645"/>
                </a:cubicBezTo>
                <a:cubicBezTo>
                  <a:pt x="71999" y="25645"/>
                  <a:pt x="45540" y="-1342"/>
                  <a:pt x="50832" y="245"/>
                </a:cubicBezTo>
                <a:cubicBezTo>
                  <a:pt x="56124" y="1832"/>
                  <a:pt x="85228" y="17708"/>
                  <a:pt x="95282" y="35170"/>
                </a:cubicBezTo>
                <a:cubicBezTo>
                  <a:pt x="105336" y="52632"/>
                  <a:pt x="100574" y="86499"/>
                  <a:pt x="111157" y="105020"/>
                </a:cubicBezTo>
                <a:cubicBezTo>
                  <a:pt x="121740" y="123541"/>
                  <a:pt x="155607" y="146295"/>
                  <a:pt x="158782" y="146295"/>
                </a:cubicBezTo>
                <a:cubicBezTo>
                  <a:pt x="161957" y="146295"/>
                  <a:pt x="140261" y="125128"/>
                  <a:pt x="130207" y="105020"/>
                </a:cubicBezTo>
                <a:cubicBezTo>
                  <a:pt x="120153" y="84912"/>
                  <a:pt x="107982" y="40991"/>
                  <a:pt x="98457" y="25645"/>
                </a:cubicBezTo>
                <a:cubicBezTo>
                  <a:pt x="88932" y="10299"/>
                  <a:pt x="88403" y="15591"/>
                  <a:pt x="73057" y="12945"/>
                </a:cubicBezTo>
                <a:cubicBezTo>
                  <a:pt x="57711" y="10299"/>
                  <a:pt x="1620" y="-1872"/>
                  <a:pt x="3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C5BAF0B-69BC-C37C-96F9-06D85B1B6195}"/>
              </a:ext>
            </a:extLst>
          </p:cNvPr>
          <p:cNvSpPr/>
          <p:nvPr/>
        </p:nvSpPr>
        <p:spPr>
          <a:xfrm>
            <a:off x="6393914" y="3107023"/>
            <a:ext cx="265297" cy="58567"/>
          </a:xfrm>
          <a:custGeom>
            <a:avLst/>
            <a:gdLst>
              <a:gd name="connsiteX0" fmla="*/ 536 w 265297"/>
              <a:gd name="connsiteY0" fmla="*/ 58452 h 58567"/>
              <a:gd name="connsiteX1" fmla="*/ 124361 w 265297"/>
              <a:gd name="connsiteY1" fmla="*/ 10827 h 58567"/>
              <a:gd name="connsiteX2" fmla="*/ 213261 w 265297"/>
              <a:gd name="connsiteY2" fmla="*/ 10827 h 58567"/>
              <a:gd name="connsiteX3" fmla="*/ 156111 w 265297"/>
              <a:gd name="connsiteY3" fmla="*/ 10827 h 58567"/>
              <a:gd name="connsiteX4" fmla="*/ 264061 w 265297"/>
              <a:gd name="connsiteY4" fmla="*/ 17177 h 58567"/>
              <a:gd name="connsiteX5" fmla="*/ 210086 w 265297"/>
              <a:gd name="connsiteY5" fmla="*/ 1302 h 58567"/>
              <a:gd name="connsiteX6" fmla="*/ 140236 w 265297"/>
              <a:gd name="connsiteY6" fmla="*/ 1302 h 58567"/>
              <a:gd name="connsiteX7" fmla="*/ 114836 w 265297"/>
              <a:gd name="connsiteY7" fmla="*/ 4477 h 58567"/>
              <a:gd name="connsiteX8" fmla="*/ 79911 w 265297"/>
              <a:gd name="connsiteY8" fmla="*/ 23527 h 58567"/>
              <a:gd name="connsiteX9" fmla="*/ 536 w 265297"/>
              <a:gd name="connsiteY9" fmla="*/ 58452 h 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297" h="58567">
                <a:moveTo>
                  <a:pt x="536" y="58452"/>
                </a:moveTo>
                <a:cubicBezTo>
                  <a:pt x="7944" y="56335"/>
                  <a:pt x="88907" y="18764"/>
                  <a:pt x="124361" y="10827"/>
                </a:cubicBezTo>
                <a:cubicBezTo>
                  <a:pt x="159815" y="2890"/>
                  <a:pt x="213261" y="10827"/>
                  <a:pt x="213261" y="10827"/>
                </a:cubicBezTo>
                <a:cubicBezTo>
                  <a:pt x="218553" y="10827"/>
                  <a:pt x="147644" y="9769"/>
                  <a:pt x="156111" y="10827"/>
                </a:cubicBezTo>
                <a:cubicBezTo>
                  <a:pt x="164578" y="11885"/>
                  <a:pt x="255065" y="18764"/>
                  <a:pt x="264061" y="17177"/>
                </a:cubicBezTo>
                <a:cubicBezTo>
                  <a:pt x="273057" y="15590"/>
                  <a:pt x="230723" y="3948"/>
                  <a:pt x="210086" y="1302"/>
                </a:cubicBezTo>
                <a:cubicBezTo>
                  <a:pt x="189449" y="-1344"/>
                  <a:pt x="156111" y="773"/>
                  <a:pt x="140236" y="1302"/>
                </a:cubicBezTo>
                <a:cubicBezTo>
                  <a:pt x="124361" y="1831"/>
                  <a:pt x="124890" y="773"/>
                  <a:pt x="114836" y="4477"/>
                </a:cubicBezTo>
                <a:cubicBezTo>
                  <a:pt x="104782" y="8181"/>
                  <a:pt x="95257" y="14002"/>
                  <a:pt x="79911" y="23527"/>
                </a:cubicBezTo>
                <a:cubicBezTo>
                  <a:pt x="64565" y="33052"/>
                  <a:pt x="-6872" y="60569"/>
                  <a:pt x="536" y="58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B7902CC-4AD6-9B7D-A264-D0C800E39218}"/>
              </a:ext>
            </a:extLst>
          </p:cNvPr>
          <p:cNvSpPr/>
          <p:nvPr/>
        </p:nvSpPr>
        <p:spPr>
          <a:xfrm>
            <a:off x="6407117" y="3101975"/>
            <a:ext cx="187393" cy="31766"/>
          </a:xfrm>
          <a:custGeom>
            <a:avLst/>
            <a:gdLst>
              <a:gd name="connsiteX0" fmla="*/ 33 w 187393"/>
              <a:gd name="connsiteY0" fmla="*/ 0 h 31766"/>
              <a:gd name="connsiteX1" fmla="*/ 69883 w 187393"/>
              <a:gd name="connsiteY1" fmla="*/ 15875 h 31766"/>
              <a:gd name="connsiteX2" fmla="*/ 146083 w 187393"/>
              <a:gd name="connsiteY2" fmla="*/ 15875 h 31766"/>
              <a:gd name="connsiteX3" fmla="*/ 187358 w 187393"/>
              <a:gd name="connsiteY3" fmla="*/ 15875 h 31766"/>
              <a:gd name="connsiteX4" fmla="*/ 139733 w 187393"/>
              <a:gd name="connsiteY4" fmla="*/ 12700 h 31766"/>
              <a:gd name="connsiteX5" fmla="*/ 50833 w 187393"/>
              <a:gd name="connsiteY5" fmla="*/ 31750 h 31766"/>
              <a:gd name="connsiteX6" fmla="*/ 60358 w 187393"/>
              <a:gd name="connsiteY6" fmla="*/ 15875 h 31766"/>
              <a:gd name="connsiteX7" fmla="*/ 33 w 187393"/>
              <a:gd name="connsiteY7" fmla="*/ 0 h 3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93" h="31766">
                <a:moveTo>
                  <a:pt x="33" y="0"/>
                </a:moveTo>
                <a:cubicBezTo>
                  <a:pt x="1620" y="0"/>
                  <a:pt x="45541" y="13229"/>
                  <a:pt x="69883" y="15875"/>
                </a:cubicBezTo>
                <a:cubicBezTo>
                  <a:pt x="94225" y="18521"/>
                  <a:pt x="146083" y="15875"/>
                  <a:pt x="146083" y="15875"/>
                </a:cubicBezTo>
                <a:cubicBezTo>
                  <a:pt x="165662" y="15875"/>
                  <a:pt x="188416" y="16404"/>
                  <a:pt x="187358" y="15875"/>
                </a:cubicBezTo>
                <a:cubicBezTo>
                  <a:pt x="186300" y="15346"/>
                  <a:pt x="162487" y="10054"/>
                  <a:pt x="139733" y="12700"/>
                </a:cubicBezTo>
                <a:cubicBezTo>
                  <a:pt x="116979" y="15346"/>
                  <a:pt x="50833" y="31750"/>
                  <a:pt x="50833" y="31750"/>
                </a:cubicBezTo>
                <a:cubicBezTo>
                  <a:pt x="37604" y="32279"/>
                  <a:pt x="66708" y="19579"/>
                  <a:pt x="60358" y="15875"/>
                </a:cubicBezTo>
                <a:cubicBezTo>
                  <a:pt x="54008" y="12171"/>
                  <a:pt x="-1554" y="0"/>
                  <a:pt x="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8A0AEC7-E682-CB39-6A23-9DAC9656BD96}"/>
              </a:ext>
            </a:extLst>
          </p:cNvPr>
          <p:cNvSpPr/>
          <p:nvPr/>
        </p:nvSpPr>
        <p:spPr>
          <a:xfrm>
            <a:off x="6384756" y="3060114"/>
            <a:ext cx="177987" cy="80608"/>
          </a:xfrm>
          <a:custGeom>
            <a:avLst/>
            <a:gdLst>
              <a:gd name="connsiteX0" fmla="*/ 169 w 177987"/>
              <a:gd name="connsiteY0" fmla="*/ 54561 h 80608"/>
              <a:gd name="connsiteX1" fmla="*/ 70019 w 177987"/>
              <a:gd name="connsiteY1" fmla="*/ 64086 h 80608"/>
              <a:gd name="connsiteX2" fmla="*/ 127169 w 177987"/>
              <a:gd name="connsiteY2" fmla="*/ 54561 h 80608"/>
              <a:gd name="connsiteX3" fmla="*/ 177969 w 177987"/>
              <a:gd name="connsiteY3" fmla="*/ 48211 h 80608"/>
              <a:gd name="connsiteX4" fmla="*/ 133519 w 177987"/>
              <a:gd name="connsiteY4" fmla="*/ 48211 h 80608"/>
              <a:gd name="connsiteX5" fmla="*/ 73194 w 177987"/>
              <a:gd name="connsiteY5" fmla="*/ 48211 h 80608"/>
              <a:gd name="connsiteX6" fmla="*/ 70019 w 177987"/>
              <a:gd name="connsiteY6" fmla="*/ 38686 h 80608"/>
              <a:gd name="connsiteX7" fmla="*/ 47794 w 177987"/>
              <a:gd name="connsiteY7" fmla="*/ 79961 h 80608"/>
              <a:gd name="connsiteX8" fmla="*/ 73194 w 177987"/>
              <a:gd name="connsiteY8" fmla="*/ 586 h 80608"/>
              <a:gd name="connsiteX9" fmla="*/ 50969 w 177987"/>
              <a:gd name="connsiteY9" fmla="*/ 45036 h 80608"/>
              <a:gd name="connsiteX10" fmla="*/ 169 w 177987"/>
              <a:gd name="connsiteY10" fmla="*/ 54561 h 8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987" h="80608">
                <a:moveTo>
                  <a:pt x="169" y="54561"/>
                </a:moveTo>
                <a:cubicBezTo>
                  <a:pt x="3344" y="57736"/>
                  <a:pt x="48852" y="64086"/>
                  <a:pt x="70019" y="64086"/>
                </a:cubicBezTo>
                <a:cubicBezTo>
                  <a:pt x="91186" y="64086"/>
                  <a:pt x="109177" y="57207"/>
                  <a:pt x="127169" y="54561"/>
                </a:cubicBezTo>
                <a:cubicBezTo>
                  <a:pt x="145161" y="51915"/>
                  <a:pt x="176911" y="49269"/>
                  <a:pt x="177969" y="48211"/>
                </a:cubicBezTo>
                <a:cubicBezTo>
                  <a:pt x="179027" y="47153"/>
                  <a:pt x="133519" y="48211"/>
                  <a:pt x="133519" y="48211"/>
                </a:cubicBezTo>
                <a:lnTo>
                  <a:pt x="73194" y="48211"/>
                </a:lnTo>
                <a:cubicBezTo>
                  <a:pt x="62611" y="46623"/>
                  <a:pt x="74252" y="33394"/>
                  <a:pt x="70019" y="38686"/>
                </a:cubicBezTo>
                <a:cubicBezTo>
                  <a:pt x="65786" y="43978"/>
                  <a:pt x="47265" y="86311"/>
                  <a:pt x="47794" y="79961"/>
                </a:cubicBezTo>
                <a:cubicBezTo>
                  <a:pt x="48323" y="73611"/>
                  <a:pt x="72665" y="6407"/>
                  <a:pt x="73194" y="586"/>
                </a:cubicBezTo>
                <a:cubicBezTo>
                  <a:pt x="73723" y="-5235"/>
                  <a:pt x="62611" y="33923"/>
                  <a:pt x="50969" y="45036"/>
                </a:cubicBezTo>
                <a:cubicBezTo>
                  <a:pt x="39327" y="56149"/>
                  <a:pt x="-3006" y="51386"/>
                  <a:pt x="169" y="54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FABB1A8-EFAA-ECAE-A191-1CF099FE76DA}"/>
              </a:ext>
            </a:extLst>
          </p:cNvPr>
          <p:cNvSpPr/>
          <p:nvPr/>
        </p:nvSpPr>
        <p:spPr>
          <a:xfrm>
            <a:off x="6419503" y="3006203"/>
            <a:ext cx="232072" cy="111913"/>
          </a:xfrm>
          <a:custGeom>
            <a:avLst/>
            <a:gdLst>
              <a:gd name="connsiteX0" fmla="*/ 347 w 232072"/>
              <a:gd name="connsiteY0" fmla="*/ 98947 h 111913"/>
              <a:gd name="connsiteX1" fmla="*/ 54322 w 232072"/>
              <a:gd name="connsiteY1" fmla="*/ 48147 h 111913"/>
              <a:gd name="connsiteX2" fmla="*/ 79722 w 232072"/>
              <a:gd name="connsiteY2" fmla="*/ 57672 h 111913"/>
              <a:gd name="connsiteX3" fmla="*/ 114647 w 232072"/>
              <a:gd name="connsiteY3" fmla="*/ 73547 h 111913"/>
              <a:gd name="connsiteX4" fmla="*/ 92422 w 232072"/>
              <a:gd name="connsiteY4" fmla="*/ 92597 h 111913"/>
              <a:gd name="connsiteX5" fmla="*/ 171797 w 232072"/>
              <a:gd name="connsiteY5" fmla="*/ 92597 h 111913"/>
              <a:gd name="connsiteX6" fmla="*/ 63847 w 232072"/>
              <a:gd name="connsiteY6" fmla="*/ 98947 h 111913"/>
              <a:gd name="connsiteX7" fmla="*/ 165447 w 232072"/>
              <a:gd name="connsiteY7" fmla="*/ 108472 h 111913"/>
              <a:gd name="connsiteX8" fmla="*/ 228947 w 232072"/>
              <a:gd name="connsiteY8" fmla="*/ 108472 h 111913"/>
              <a:gd name="connsiteX9" fmla="*/ 219422 w 232072"/>
              <a:gd name="connsiteY9" fmla="*/ 67197 h 111913"/>
              <a:gd name="connsiteX10" fmla="*/ 194022 w 232072"/>
              <a:gd name="connsiteY10" fmla="*/ 10047 h 111913"/>
              <a:gd name="connsiteX11" fmla="*/ 114647 w 232072"/>
              <a:gd name="connsiteY11" fmla="*/ 522 h 111913"/>
              <a:gd name="connsiteX12" fmla="*/ 82897 w 232072"/>
              <a:gd name="connsiteY12" fmla="*/ 16397 h 111913"/>
              <a:gd name="connsiteX13" fmla="*/ 347 w 232072"/>
              <a:gd name="connsiteY13" fmla="*/ 98947 h 11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072" h="111913">
                <a:moveTo>
                  <a:pt x="347" y="98947"/>
                </a:moveTo>
                <a:cubicBezTo>
                  <a:pt x="-4416" y="104239"/>
                  <a:pt x="41093" y="55026"/>
                  <a:pt x="54322" y="48147"/>
                </a:cubicBezTo>
                <a:cubicBezTo>
                  <a:pt x="67551" y="41268"/>
                  <a:pt x="69668" y="53439"/>
                  <a:pt x="79722" y="57672"/>
                </a:cubicBezTo>
                <a:cubicBezTo>
                  <a:pt x="89776" y="61905"/>
                  <a:pt x="112530" y="67726"/>
                  <a:pt x="114647" y="73547"/>
                </a:cubicBezTo>
                <a:cubicBezTo>
                  <a:pt x="116764" y="79368"/>
                  <a:pt x="82897" y="89422"/>
                  <a:pt x="92422" y="92597"/>
                </a:cubicBezTo>
                <a:cubicBezTo>
                  <a:pt x="101947" y="95772"/>
                  <a:pt x="176559" y="91539"/>
                  <a:pt x="171797" y="92597"/>
                </a:cubicBezTo>
                <a:cubicBezTo>
                  <a:pt x="167035" y="93655"/>
                  <a:pt x="64905" y="96301"/>
                  <a:pt x="63847" y="98947"/>
                </a:cubicBezTo>
                <a:cubicBezTo>
                  <a:pt x="62789" y="101593"/>
                  <a:pt x="137930" y="106885"/>
                  <a:pt x="165447" y="108472"/>
                </a:cubicBezTo>
                <a:cubicBezTo>
                  <a:pt x="192964" y="110059"/>
                  <a:pt x="219951" y="115351"/>
                  <a:pt x="228947" y="108472"/>
                </a:cubicBezTo>
                <a:cubicBezTo>
                  <a:pt x="237943" y="101593"/>
                  <a:pt x="225243" y="83601"/>
                  <a:pt x="219422" y="67197"/>
                </a:cubicBezTo>
                <a:cubicBezTo>
                  <a:pt x="213601" y="50793"/>
                  <a:pt x="211484" y="21159"/>
                  <a:pt x="194022" y="10047"/>
                </a:cubicBezTo>
                <a:cubicBezTo>
                  <a:pt x="176560" y="-1065"/>
                  <a:pt x="133168" y="-536"/>
                  <a:pt x="114647" y="522"/>
                </a:cubicBezTo>
                <a:cubicBezTo>
                  <a:pt x="96126" y="1580"/>
                  <a:pt x="96126" y="3168"/>
                  <a:pt x="82897" y="16397"/>
                </a:cubicBezTo>
                <a:lnTo>
                  <a:pt x="347" y="989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F8F4E4B5-32E9-0964-8A92-7BAF03AE1438}"/>
              </a:ext>
            </a:extLst>
          </p:cNvPr>
          <p:cNvSpPr/>
          <p:nvPr/>
        </p:nvSpPr>
        <p:spPr>
          <a:xfrm>
            <a:off x="6550073" y="30353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C18DB14-B0E5-27D2-81FB-1472E4C73BD6}"/>
              </a:ext>
            </a:extLst>
          </p:cNvPr>
          <p:cNvSpPr/>
          <p:nvPr/>
        </p:nvSpPr>
        <p:spPr>
          <a:xfrm>
            <a:off x="6387621" y="3117161"/>
            <a:ext cx="256046" cy="83242"/>
          </a:xfrm>
          <a:custGeom>
            <a:avLst/>
            <a:gdLst>
              <a:gd name="connsiteX0" fmla="*/ 479 w 256046"/>
              <a:gd name="connsiteY0" fmla="*/ 83239 h 83242"/>
              <a:gd name="connsiteX1" fmla="*/ 92554 w 256046"/>
              <a:gd name="connsiteY1" fmla="*/ 19739 h 83242"/>
              <a:gd name="connsiteX2" fmla="*/ 149704 w 256046"/>
              <a:gd name="connsiteY2" fmla="*/ 19739 h 83242"/>
              <a:gd name="connsiteX3" fmla="*/ 124304 w 256046"/>
              <a:gd name="connsiteY3" fmla="*/ 689 h 83242"/>
              <a:gd name="connsiteX4" fmla="*/ 254479 w 256046"/>
              <a:gd name="connsiteY4" fmla="*/ 3864 h 83242"/>
              <a:gd name="connsiteX5" fmla="*/ 190979 w 256046"/>
              <a:gd name="connsiteY5" fmla="*/ 689 h 83242"/>
              <a:gd name="connsiteX6" fmla="*/ 111604 w 256046"/>
              <a:gd name="connsiteY6" fmla="*/ 689 h 83242"/>
              <a:gd name="connsiteX7" fmla="*/ 35404 w 256046"/>
              <a:gd name="connsiteY7" fmla="*/ 7039 h 83242"/>
              <a:gd name="connsiteX8" fmla="*/ 54454 w 256046"/>
              <a:gd name="connsiteY8" fmla="*/ 22914 h 83242"/>
              <a:gd name="connsiteX9" fmla="*/ 479 w 256046"/>
              <a:gd name="connsiteY9" fmla="*/ 83239 h 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046" h="83242">
                <a:moveTo>
                  <a:pt x="479" y="83239"/>
                </a:moveTo>
                <a:cubicBezTo>
                  <a:pt x="6829" y="82710"/>
                  <a:pt x="67683" y="30322"/>
                  <a:pt x="92554" y="19739"/>
                </a:cubicBezTo>
                <a:cubicBezTo>
                  <a:pt x="117425" y="9156"/>
                  <a:pt x="144412" y="22914"/>
                  <a:pt x="149704" y="19739"/>
                </a:cubicBezTo>
                <a:cubicBezTo>
                  <a:pt x="154996" y="16564"/>
                  <a:pt x="106841" y="3335"/>
                  <a:pt x="124304" y="689"/>
                </a:cubicBezTo>
                <a:cubicBezTo>
                  <a:pt x="141767" y="-1957"/>
                  <a:pt x="243367" y="3864"/>
                  <a:pt x="254479" y="3864"/>
                </a:cubicBezTo>
                <a:cubicBezTo>
                  <a:pt x="265591" y="3864"/>
                  <a:pt x="214791" y="1218"/>
                  <a:pt x="190979" y="689"/>
                </a:cubicBezTo>
                <a:cubicBezTo>
                  <a:pt x="167167" y="160"/>
                  <a:pt x="137533" y="-369"/>
                  <a:pt x="111604" y="689"/>
                </a:cubicBezTo>
                <a:cubicBezTo>
                  <a:pt x="85675" y="1747"/>
                  <a:pt x="44929" y="3335"/>
                  <a:pt x="35404" y="7039"/>
                </a:cubicBezTo>
                <a:cubicBezTo>
                  <a:pt x="25879" y="10743"/>
                  <a:pt x="56042" y="14976"/>
                  <a:pt x="54454" y="22914"/>
                </a:cubicBezTo>
                <a:cubicBezTo>
                  <a:pt x="52866" y="30852"/>
                  <a:pt x="-5871" y="83768"/>
                  <a:pt x="479" y="83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975B3D4-F8EB-435C-CE5B-E7501E3BEE62}"/>
              </a:ext>
            </a:extLst>
          </p:cNvPr>
          <p:cNvSpPr/>
          <p:nvPr/>
        </p:nvSpPr>
        <p:spPr>
          <a:xfrm>
            <a:off x="6457780" y="3125643"/>
            <a:ext cx="234546" cy="36736"/>
          </a:xfrm>
          <a:custGeom>
            <a:avLst/>
            <a:gdLst>
              <a:gd name="connsiteX0" fmla="*/ 170 w 234546"/>
              <a:gd name="connsiteY0" fmla="*/ 36657 h 36736"/>
              <a:gd name="connsiteX1" fmla="*/ 111295 w 234546"/>
              <a:gd name="connsiteY1" fmla="*/ 11257 h 36736"/>
              <a:gd name="connsiteX2" fmla="*/ 231945 w 234546"/>
              <a:gd name="connsiteY2" fmla="*/ 11257 h 36736"/>
              <a:gd name="connsiteX3" fmla="*/ 197020 w 234546"/>
              <a:gd name="connsiteY3" fmla="*/ 8082 h 36736"/>
              <a:gd name="connsiteX4" fmla="*/ 89070 w 234546"/>
              <a:gd name="connsiteY4" fmla="*/ 1732 h 36736"/>
              <a:gd name="connsiteX5" fmla="*/ 170 w 234546"/>
              <a:gd name="connsiteY5" fmla="*/ 36657 h 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46" h="36736">
                <a:moveTo>
                  <a:pt x="170" y="36657"/>
                </a:moveTo>
                <a:cubicBezTo>
                  <a:pt x="3874" y="38244"/>
                  <a:pt x="72666" y="15490"/>
                  <a:pt x="111295" y="11257"/>
                </a:cubicBezTo>
                <a:cubicBezTo>
                  <a:pt x="149924" y="7024"/>
                  <a:pt x="217658" y="11786"/>
                  <a:pt x="231945" y="11257"/>
                </a:cubicBezTo>
                <a:cubicBezTo>
                  <a:pt x="246233" y="10728"/>
                  <a:pt x="197020" y="8082"/>
                  <a:pt x="197020" y="8082"/>
                </a:cubicBezTo>
                <a:cubicBezTo>
                  <a:pt x="173207" y="6494"/>
                  <a:pt x="123995" y="-4089"/>
                  <a:pt x="89070" y="1732"/>
                </a:cubicBezTo>
                <a:cubicBezTo>
                  <a:pt x="54145" y="7553"/>
                  <a:pt x="-3534" y="35070"/>
                  <a:pt x="170" y="36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4153788-7E84-C15E-3A3F-B185488CB962}"/>
              </a:ext>
            </a:extLst>
          </p:cNvPr>
          <p:cNvSpPr/>
          <p:nvPr/>
        </p:nvSpPr>
        <p:spPr>
          <a:xfrm>
            <a:off x="6870424" y="2800183"/>
            <a:ext cx="89385" cy="120710"/>
          </a:xfrm>
          <a:custGeom>
            <a:avLst/>
            <a:gdLst>
              <a:gd name="connsiteX0" fmla="*/ 89176 w 89385"/>
              <a:gd name="connsiteY0" fmla="*/ 167 h 120710"/>
              <a:gd name="connsiteX1" fmla="*/ 35201 w 89385"/>
              <a:gd name="connsiteY1" fmla="*/ 16042 h 120710"/>
              <a:gd name="connsiteX2" fmla="*/ 22501 w 89385"/>
              <a:gd name="connsiteY2" fmla="*/ 44617 h 120710"/>
              <a:gd name="connsiteX3" fmla="*/ 25676 w 89385"/>
              <a:gd name="connsiteY3" fmla="*/ 22392 h 120710"/>
              <a:gd name="connsiteX4" fmla="*/ 276 w 89385"/>
              <a:gd name="connsiteY4" fmla="*/ 117642 h 120710"/>
              <a:gd name="connsiteX5" fmla="*/ 12976 w 89385"/>
              <a:gd name="connsiteY5" fmla="*/ 92242 h 120710"/>
              <a:gd name="connsiteX6" fmla="*/ 25676 w 89385"/>
              <a:gd name="connsiteY6" fmla="*/ 41442 h 120710"/>
              <a:gd name="connsiteX7" fmla="*/ 12976 w 89385"/>
              <a:gd name="connsiteY7" fmla="*/ 25567 h 120710"/>
              <a:gd name="connsiteX8" fmla="*/ 89176 w 89385"/>
              <a:gd name="connsiteY8" fmla="*/ 167 h 12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5" h="120710">
                <a:moveTo>
                  <a:pt x="89176" y="167"/>
                </a:moveTo>
                <a:cubicBezTo>
                  <a:pt x="92880" y="-1420"/>
                  <a:pt x="46313" y="8634"/>
                  <a:pt x="35201" y="16042"/>
                </a:cubicBezTo>
                <a:cubicBezTo>
                  <a:pt x="24088" y="23450"/>
                  <a:pt x="24089" y="43559"/>
                  <a:pt x="22501" y="44617"/>
                </a:cubicBezTo>
                <a:cubicBezTo>
                  <a:pt x="20913" y="45675"/>
                  <a:pt x="29380" y="10221"/>
                  <a:pt x="25676" y="22392"/>
                </a:cubicBezTo>
                <a:cubicBezTo>
                  <a:pt x="21972" y="34563"/>
                  <a:pt x="2393" y="106000"/>
                  <a:pt x="276" y="117642"/>
                </a:cubicBezTo>
                <a:cubicBezTo>
                  <a:pt x="-1841" y="129284"/>
                  <a:pt x="8743" y="104942"/>
                  <a:pt x="12976" y="92242"/>
                </a:cubicBezTo>
                <a:cubicBezTo>
                  <a:pt x="17209" y="79542"/>
                  <a:pt x="25676" y="41442"/>
                  <a:pt x="25676" y="41442"/>
                </a:cubicBezTo>
                <a:cubicBezTo>
                  <a:pt x="25676" y="30330"/>
                  <a:pt x="7155" y="30329"/>
                  <a:pt x="12976" y="25567"/>
                </a:cubicBezTo>
                <a:cubicBezTo>
                  <a:pt x="18797" y="20805"/>
                  <a:pt x="85472" y="1754"/>
                  <a:pt x="89176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AB8EB38-B2C2-2B53-E901-1F1FC5250A4B}"/>
              </a:ext>
            </a:extLst>
          </p:cNvPr>
          <p:cNvSpPr/>
          <p:nvPr/>
        </p:nvSpPr>
        <p:spPr>
          <a:xfrm>
            <a:off x="6867293" y="2863841"/>
            <a:ext cx="98021" cy="66893"/>
          </a:xfrm>
          <a:custGeom>
            <a:avLst/>
            <a:gdLst>
              <a:gd name="connsiteX0" fmla="*/ 232 w 98021"/>
              <a:gd name="connsiteY0" fmla="*/ 66684 h 66893"/>
              <a:gd name="connsiteX1" fmla="*/ 38332 w 98021"/>
              <a:gd name="connsiteY1" fmla="*/ 12709 h 66893"/>
              <a:gd name="connsiteX2" fmla="*/ 66907 w 98021"/>
              <a:gd name="connsiteY2" fmla="*/ 25409 h 66893"/>
              <a:gd name="connsiteX3" fmla="*/ 66907 w 98021"/>
              <a:gd name="connsiteY3" fmla="*/ 9 h 66893"/>
              <a:gd name="connsiteX4" fmla="*/ 95482 w 98021"/>
              <a:gd name="connsiteY4" fmla="*/ 22234 h 66893"/>
              <a:gd name="connsiteX5" fmla="*/ 92307 w 98021"/>
              <a:gd name="connsiteY5" fmla="*/ 15884 h 66893"/>
              <a:gd name="connsiteX6" fmla="*/ 57382 w 98021"/>
              <a:gd name="connsiteY6" fmla="*/ 31759 h 66893"/>
              <a:gd name="connsiteX7" fmla="*/ 232 w 98021"/>
              <a:gd name="connsiteY7" fmla="*/ 66684 h 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21" h="66893">
                <a:moveTo>
                  <a:pt x="232" y="66684"/>
                </a:moveTo>
                <a:cubicBezTo>
                  <a:pt x="-2943" y="63509"/>
                  <a:pt x="27220" y="19588"/>
                  <a:pt x="38332" y="12709"/>
                </a:cubicBezTo>
                <a:cubicBezTo>
                  <a:pt x="49444" y="5830"/>
                  <a:pt x="62145" y="27526"/>
                  <a:pt x="66907" y="25409"/>
                </a:cubicBezTo>
                <a:cubicBezTo>
                  <a:pt x="71669" y="23292"/>
                  <a:pt x="62145" y="538"/>
                  <a:pt x="66907" y="9"/>
                </a:cubicBezTo>
                <a:cubicBezTo>
                  <a:pt x="71670" y="-520"/>
                  <a:pt x="95482" y="22234"/>
                  <a:pt x="95482" y="22234"/>
                </a:cubicBezTo>
                <a:cubicBezTo>
                  <a:pt x="99715" y="24880"/>
                  <a:pt x="98657" y="14296"/>
                  <a:pt x="92307" y="15884"/>
                </a:cubicBezTo>
                <a:cubicBezTo>
                  <a:pt x="85957" y="17471"/>
                  <a:pt x="68495" y="27526"/>
                  <a:pt x="57382" y="31759"/>
                </a:cubicBezTo>
                <a:cubicBezTo>
                  <a:pt x="46270" y="35992"/>
                  <a:pt x="3407" y="69859"/>
                  <a:pt x="232" y="66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6F8EEF0-BE56-03F1-D68A-CEF2F72AC00E}"/>
              </a:ext>
            </a:extLst>
          </p:cNvPr>
          <p:cNvSpPr/>
          <p:nvPr/>
        </p:nvSpPr>
        <p:spPr>
          <a:xfrm>
            <a:off x="6845052" y="2997770"/>
            <a:ext cx="121043" cy="107516"/>
          </a:xfrm>
          <a:custGeom>
            <a:avLst/>
            <a:gdLst>
              <a:gd name="connsiteX0" fmla="*/ 120898 w 121043"/>
              <a:gd name="connsiteY0" fmla="*/ 2605 h 107516"/>
              <a:gd name="connsiteX1" fmla="*/ 57398 w 121043"/>
              <a:gd name="connsiteY1" fmla="*/ 8955 h 107516"/>
              <a:gd name="connsiteX2" fmla="*/ 19298 w 121043"/>
              <a:gd name="connsiteY2" fmla="*/ 40705 h 107516"/>
              <a:gd name="connsiteX3" fmla="*/ 248 w 121043"/>
              <a:gd name="connsiteY3" fmla="*/ 107380 h 107516"/>
              <a:gd name="connsiteX4" fmla="*/ 9773 w 121043"/>
              <a:gd name="connsiteY4" fmla="*/ 56580 h 107516"/>
              <a:gd name="connsiteX5" fmla="*/ 28823 w 121043"/>
              <a:gd name="connsiteY5" fmla="*/ 5780 h 107516"/>
              <a:gd name="connsiteX6" fmla="*/ 3423 w 121043"/>
              <a:gd name="connsiteY6" fmla="*/ 53405 h 107516"/>
              <a:gd name="connsiteX7" fmla="*/ 38348 w 121043"/>
              <a:gd name="connsiteY7" fmla="*/ 2605 h 107516"/>
              <a:gd name="connsiteX8" fmla="*/ 120898 w 121043"/>
              <a:gd name="connsiteY8" fmla="*/ 2605 h 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3" h="107516">
                <a:moveTo>
                  <a:pt x="120898" y="2605"/>
                </a:moveTo>
                <a:cubicBezTo>
                  <a:pt x="124073" y="3663"/>
                  <a:pt x="74331" y="2605"/>
                  <a:pt x="57398" y="8955"/>
                </a:cubicBezTo>
                <a:cubicBezTo>
                  <a:pt x="40465" y="15305"/>
                  <a:pt x="28823" y="24301"/>
                  <a:pt x="19298" y="40705"/>
                </a:cubicBezTo>
                <a:cubicBezTo>
                  <a:pt x="9773" y="57109"/>
                  <a:pt x="1835" y="104734"/>
                  <a:pt x="248" y="107380"/>
                </a:cubicBezTo>
                <a:cubicBezTo>
                  <a:pt x="-1340" y="110026"/>
                  <a:pt x="5011" y="73513"/>
                  <a:pt x="9773" y="56580"/>
                </a:cubicBezTo>
                <a:cubicBezTo>
                  <a:pt x="14535" y="39647"/>
                  <a:pt x="29881" y="6309"/>
                  <a:pt x="28823" y="5780"/>
                </a:cubicBezTo>
                <a:cubicBezTo>
                  <a:pt x="27765" y="5251"/>
                  <a:pt x="1836" y="53934"/>
                  <a:pt x="3423" y="53405"/>
                </a:cubicBezTo>
                <a:cubicBezTo>
                  <a:pt x="5010" y="52876"/>
                  <a:pt x="20886" y="7897"/>
                  <a:pt x="38348" y="2605"/>
                </a:cubicBezTo>
                <a:cubicBezTo>
                  <a:pt x="55810" y="-2687"/>
                  <a:pt x="117723" y="1547"/>
                  <a:pt x="120898" y="2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C8418C9-9EB2-51B7-8EF3-00B6E41CDE77}"/>
              </a:ext>
            </a:extLst>
          </p:cNvPr>
          <p:cNvSpPr/>
          <p:nvPr/>
        </p:nvSpPr>
        <p:spPr>
          <a:xfrm>
            <a:off x="6870440" y="3108309"/>
            <a:ext cx="124624" cy="105561"/>
          </a:xfrm>
          <a:custGeom>
            <a:avLst/>
            <a:gdLst>
              <a:gd name="connsiteX0" fmla="*/ 260 w 124624"/>
              <a:gd name="connsiteY0" fmla="*/ 9541 h 105561"/>
              <a:gd name="connsiteX1" fmla="*/ 76460 w 124624"/>
              <a:gd name="connsiteY1" fmla="*/ 3191 h 105561"/>
              <a:gd name="connsiteX2" fmla="*/ 114560 w 124624"/>
              <a:gd name="connsiteY2" fmla="*/ 60341 h 105561"/>
              <a:gd name="connsiteX3" fmla="*/ 117735 w 124624"/>
              <a:gd name="connsiteY3" fmla="*/ 12716 h 105561"/>
              <a:gd name="connsiteX4" fmla="*/ 108210 w 124624"/>
              <a:gd name="connsiteY4" fmla="*/ 66691 h 105561"/>
              <a:gd name="connsiteX5" fmla="*/ 124085 w 124624"/>
              <a:gd name="connsiteY5" fmla="*/ 104791 h 105561"/>
              <a:gd name="connsiteX6" fmla="*/ 120910 w 124624"/>
              <a:gd name="connsiteY6" fmla="*/ 31766 h 105561"/>
              <a:gd name="connsiteX7" fmla="*/ 120910 w 124624"/>
              <a:gd name="connsiteY7" fmla="*/ 12716 h 105561"/>
              <a:gd name="connsiteX8" fmla="*/ 105035 w 124624"/>
              <a:gd name="connsiteY8" fmla="*/ 28591 h 105561"/>
              <a:gd name="connsiteX9" fmla="*/ 260 w 124624"/>
              <a:gd name="connsiteY9" fmla="*/ 9541 h 1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24" h="105561">
                <a:moveTo>
                  <a:pt x="260" y="9541"/>
                </a:moveTo>
                <a:cubicBezTo>
                  <a:pt x="-4502" y="5308"/>
                  <a:pt x="57410" y="-5276"/>
                  <a:pt x="76460" y="3191"/>
                </a:cubicBezTo>
                <a:cubicBezTo>
                  <a:pt x="95510" y="11658"/>
                  <a:pt x="107681" y="58754"/>
                  <a:pt x="114560" y="60341"/>
                </a:cubicBezTo>
                <a:cubicBezTo>
                  <a:pt x="121439" y="61928"/>
                  <a:pt x="118793" y="11658"/>
                  <a:pt x="117735" y="12716"/>
                </a:cubicBezTo>
                <a:cubicBezTo>
                  <a:pt x="116677" y="13774"/>
                  <a:pt x="107152" y="51345"/>
                  <a:pt x="108210" y="66691"/>
                </a:cubicBezTo>
                <a:cubicBezTo>
                  <a:pt x="109268" y="82037"/>
                  <a:pt x="121968" y="110612"/>
                  <a:pt x="124085" y="104791"/>
                </a:cubicBezTo>
                <a:cubicBezTo>
                  <a:pt x="126202" y="98970"/>
                  <a:pt x="121439" y="47112"/>
                  <a:pt x="120910" y="31766"/>
                </a:cubicBezTo>
                <a:cubicBezTo>
                  <a:pt x="120381" y="16420"/>
                  <a:pt x="120910" y="12716"/>
                  <a:pt x="120910" y="12716"/>
                </a:cubicBezTo>
                <a:cubicBezTo>
                  <a:pt x="118264" y="12187"/>
                  <a:pt x="123027" y="28591"/>
                  <a:pt x="105035" y="28591"/>
                </a:cubicBezTo>
                <a:cubicBezTo>
                  <a:pt x="87043" y="28591"/>
                  <a:pt x="5022" y="13774"/>
                  <a:pt x="260" y="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388042E-068F-39D8-7F7B-BB8158888EFF}"/>
              </a:ext>
            </a:extLst>
          </p:cNvPr>
          <p:cNvSpPr/>
          <p:nvPr/>
        </p:nvSpPr>
        <p:spPr>
          <a:xfrm>
            <a:off x="6854725" y="3003472"/>
            <a:ext cx="112065" cy="108361"/>
          </a:xfrm>
          <a:custGeom>
            <a:avLst/>
            <a:gdLst>
              <a:gd name="connsiteX0" fmla="*/ 100 w 112065"/>
              <a:gd name="connsiteY0" fmla="*/ 35003 h 108361"/>
              <a:gd name="connsiteX1" fmla="*/ 41375 w 112065"/>
              <a:gd name="connsiteY1" fmla="*/ 88978 h 108361"/>
              <a:gd name="connsiteX2" fmla="*/ 69950 w 112065"/>
              <a:gd name="connsiteY2" fmla="*/ 108028 h 108361"/>
              <a:gd name="connsiteX3" fmla="*/ 89000 w 112065"/>
              <a:gd name="connsiteY3" fmla="*/ 98503 h 108361"/>
              <a:gd name="connsiteX4" fmla="*/ 101700 w 112065"/>
              <a:gd name="connsiteY4" fmla="*/ 66753 h 108361"/>
              <a:gd name="connsiteX5" fmla="*/ 111225 w 112065"/>
              <a:gd name="connsiteY5" fmla="*/ 9603 h 108361"/>
              <a:gd name="connsiteX6" fmla="*/ 79475 w 112065"/>
              <a:gd name="connsiteY6" fmla="*/ 78 h 108361"/>
              <a:gd name="connsiteX7" fmla="*/ 54075 w 112065"/>
              <a:gd name="connsiteY7" fmla="*/ 9603 h 108361"/>
              <a:gd name="connsiteX8" fmla="*/ 100 w 112065"/>
              <a:gd name="connsiteY8" fmla="*/ 35003 h 10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65" h="108361">
                <a:moveTo>
                  <a:pt x="100" y="35003"/>
                </a:moveTo>
                <a:cubicBezTo>
                  <a:pt x="-2017" y="48232"/>
                  <a:pt x="29733" y="76807"/>
                  <a:pt x="41375" y="88978"/>
                </a:cubicBezTo>
                <a:cubicBezTo>
                  <a:pt x="53017" y="101149"/>
                  <a:pt x="69950" y="108028"/>
                  <a:pt x="69950" y="108028"/>
                </a:cubicBezTo>
                <a:cubicBezTo>
                  <a:pt x="77888" y="109616"/>
                  <a:pt x="83708" y="105382"/>
                  <a:pt x="89000" y="98503"/>
                </a:cubicBezTo>
                <a:cubicBezTo>
                  <a:pt x="94292" y="91624"/>
                  <a:pt x="97996" y="81570"/>
                  <a:pt x="101700" y="66753"/>
                </a:cubicBezTo>
                <a:cubicBezTo>
                  <a:pt x="105404" y="51936"/>
                  <a:pt x="114929" y="20715"/>
                  <a:pt x="111225" y="9603"/>
                </a:cubicBezTo>
                <a:cubicBezTo>
                  <a:pt x="107521" y="-1509"/>
                  <a:pt x="89000" y="78"/>
                  <a:pt x="79475" y="78"/>
                </a:cubicBezTo>
                <a:cubicBezTo>
                  <a:pt x="69950" y="78"/>
                  <a:pt x="62542" y="4840"/>
                  <a:pt x="54075" y="9603"/>
                </a:cubicBezTo>
                <a:cubicBezTo>
                  <a:pt x="45608" y="14366"/>
                  <a:pt x="2217" y="21774"/>
                  <a:pt x="100" y="350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16CB1B6-D037-1CBB-5010-7BB5EF78AD30}"/>
              </a:ext>
            </a:extLst>
          </p:cNvPr>
          <p:cNvSpPr/>
          <p:nvPr/>
        </p:nvSpPr>
        <p:spPr>
          <a:xfrm>
            <a:off x="6905673" y="30353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971ED36-3D8A-A494-A10C-61552153FC5B}"/>
              </a:ext>
            </a:extLst>
          </p:cNvPr>
          <p:cNvSpPr/>
          <p:nvPr/>
        </p:nvSpPr>
        <p:spPr>
          <a:xfrm>
            <a:off x="6947358" y="3174963"/>
            <a:ext cx="196718" cy="238413"/>
          </a:xfrm>
          <a:custGeom>
            <a:avLst/>
            <a:gdLst>
              <a:gd name="connsiteX0" fmla="*/ 2717 w 196718"/>
              <a:gd name="connsiteY0" fmla="*/ 3212 h 238413"/>
              <a:gd name="connsiteX1" fmla="*/ 167817 w 196718"/>
              <a:gd name="connsiteY1" fmla="*/ 114337 h 238413"/>
              <a:gd name="connsiteX2" fmla="*/ 186867 w 196718"/>
              <a:gd name="connsiteY2" fmla="*/ 165137 h 238413"/>
              <a:gd name="connsiteX3" fmla="*/ 190042 w 196718"/>
              <a:gd name="connsiteY3" fmla="*/ 149262 h 238413"/>
              <a:gd name="connsiteX4" fmla="*/ 183692 w 196718"/>
              <a:gd name="connsiteY4" fmla="*/ 238162 h 238413"/>
              <a:gd name="connsiteX5" fmla="*/ 196392 w 196718"/>
              <a:gd name="connsiteY5" fmla="*/ 174662 h 238413"/>
              <a:gd name="connsiteX6" fmla="*/ 167817 w 196718"/>
              <a:gd name="connsiteY6" fmla="*/ 133387 h 238413"/>
              <a:gd name="connsiteX7" fmla="*/ 94792 w 196718"/>
              <a:gd name="connsiteY7" fmla="*/ 85762 h 238413"/>
              <a:gd name="connsiteX8" fmla="*/ 148767 w 196718"/>
              <a:gd name="connsiteY8" fmla="*/ 98462 h 238413"/>
              <a:gd name="connsiteX9" fmla="*/ 104317 w 196718"/>
              <a:gd name="connsiteY9" fmla="*/ 63537 h 238413"/>
              <a:gd name="connsiteX10" fmla="*/ 66217 w 196718"/>
              <a:gd name="connsiteY10" fmla="*/ 31787 h 238413"/>
              <a:gd name="connsiteX11" fmla="*/ 2717 w 196718"/>
              <a:gd name="connsiteY11" fmla="*/ 3212 h 2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718" h="238413">
                <a:moveTo>
                  <a:pt x="2717" y="3212"/>
                </a:moveTo>
                <a:cubicBezTo>
                  <a:pt x="19650" y="16970"/>
                  <a:pt x="137125" y="87350"/>
                  <a:pt x="167817" y="114337"/>
                </a:cubicBezTo>
                <a:cubicBezTo>
                  <a:pt x="198509" y="141324"/>
                  <a:pt x="186867" y="165137"/>
                  <a:pt x="186867" y="165137"/>
                </a:cubicBezTo>
                <a:cubicBezTo>
                  <a:pt x="190571" y="170958"/>
                  <a:pt x="190571" y="137091"/>
                  <a:pt x="190042" y="149262"/>
                </a:cubicBezTo>
                <a:cubicBezTo>
                  <a:pt x="189513" y="161433"/>
                  <a:pt x="182634" y="233929"/>
                  <a:pt x="183692" y="238162"/>
                </a:cubicBezTo>
                <a:cubicBezTo>
                  <a:pt x="184750" y="242395"/>
                  <a:pt x="199038" y="192125"/>
                  <a:pt x="196392" y="174662"/>
                </a:cubicBezTo>
                <a:cubicBezTo>
                  <a:pt x="193746" y="157199"/>
                  <a:pt x="184750" y="148204"/>
                  <a:pt x="167817" y="133387"/>
                </a:cubicBezTo>
                <a:cubicBezTo>
                  <a:pt x="150884" y="118570"/>
                  <a:pt x="97967" y="91583"/>
                  <a:pt x="94792" y="85762"/>
                </a:cubicBezTo>
                <a:cubicBezTo>
                  <a:pt x="91617" y="79941"/>
                  <a:pt x="147180" y="102166"/>
                  <a:pt x="148767" y="98462"/>
                </a:cubicBezTo>
                <a:cubicBezTo>
                  <a:pt x="150354" y="94758"/>
                  <a:pt x="118075" y="74650"/>
                  <a:pt x="104317" y="63537"/>
                </a:cubicBezTo>
                <a:cubicBezTo>
                  <a:pt x="90559" y="52424"/>
                  <a:pt x="79446" y="39724"/>
                  <a:pt x="66217" y="31787"/>
                </a:cubicBezTo>
                <a:cubicBezTo>
                  <a:pt x="52988" y="23850"/>
                  <a:pt x="-14216" y="-10546"/>
                  <a:pt x="2717" y="3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4DBC30F-EFD9-0300-E3C0-BBDA155152A0}"/>
              </a:ext>
            </a:extLst>
          </p:cNvPr>
          <p:cNvSpPr/>
          <p:nvPr/>
        </p:nvSpPr>
        <p:spPr>
          <a:xfrm>
            <a:off x="6828926" y="3346434"/>
            <a:ext cx="83441" cy="161941"/>
          </a:xfrm>
          <a:custGeom>
            <a:avLst/>
            <a:gdLst>
              <a:gd name="connsiteX0" fmla="*/ 60824 w 83441"/>
              <a:gd name="connsiteY0" fmla="*/ 16 h 161941"/>
              <a:gd name="connsiteX1" fmla="*/ 41774 w 83441"/>
              <a:gd name="connsiteY1" fmla="*/ 66691 h 161941"/>
              <a:gd name="connsiteX2" fmla="*/ 41774 w 83441"/>
              <a:gd name="connsiteY2" fmla="*/ 107966 h 161941"/>
              <a:gd name="connsiteX3" fmla="*/ 25899 w 83441"/>
              <a:gd name="connsiteY3" fmla="*/ 69866 h 161941"/>
              <a:gd name="connsiteX4" fmla="*/ 44949 w 83441"/>
              <a:gd name="connsiteY4" fmla="*/ 136541 h 161941"/>
              <a:gd name="connsiteX5" fmla="*/ 83049 w 83441"/>
              <a:gd name="connsiteY5" fmla="*/ 161941 h 161941"/>
              <a:gd name="connsiteX6" fmla="*/ 60824 w 83441"/>
              <a:gd name="connsiteY6" fmla="*/ 136541 h 161941"/>
              <a:gd name="connsiteX7" fmla="*/ 499 w 83441"/>
              <a:gd name="connsiteY7" fmla="*/ 79391 h 161941"/>
              <a:gd name="connsiteX8" fmla="*/ 32249 w 83441"/>
              <a:gd name="connsiteY8" fmla="*/ 114316 h 161941"/>
              <a:gd name="connsiteX9" fmla="*/ 35424 w 83441"/>
              <a:gd name="connsiteY9" fmla="*/ 73041 h 161941"/>
              <a:gd name="connsiteX10" fmla="*/ 60824 w 83441"/>
              <a:gd name="connsiteY10" fmla="*/ 16 h 16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441" h="161941">
                <a:moveTo>
                  <a:pt x="60824" y="16"/>
                </a:moveTo>
                <a:cubicBezTo>
                  <a:pt x="61882" y="-1042"/>
                  <a:pt x="44949" y="48699"/>
                  <a:pt x="41774" y="66691"/>
                </a:cubicBezTo>
                <a:cubicBezTo>
                  <a:pt x="38599" y="84683"/>
                  <a:pt x="44420" y="107437"/>
                  <a:pt x="41774" y="107966"/>
                </a:cubicBezTo>
                <a:cubicBezTo>
                  <a:pt x="39128" y="108495"/>
                  <a:pt x="25370" y="65104"/>
                  <a:pt x="25899" y="69866"/>
                </a:cubicBezTo>
                <a:cubicBezTo>
                  <a:pt x="26428" y="74629"/>
                  <a:pt x="35424" y="121195"/>
                  <a:pt x="44949" y="136541"/>
                </a:cubicBezTo>
                <a:cubicBezTo>
                  <a:pt x="54474" y="151887"/>
                  <a:pt x="80403" y="161941"/>
                  <a:pt x="83049" y="161941"/>
                </a:cubicBezTo>
                <a:cubicBezTo>
                  <a:pt x="85695" y="161941"/>
                  <a:pt x="74582" y="150299"/>
                  <a:pt x="60824" y="136541"/>
                </a:cubicBezTo>
                <a:cubicBezTo>
                  <a:pt x="47066" y="122783"/>
                  <a:pt x="5261" y="83095"/>
                  <a:pt x="499" y="79391"/>
                </a:cubicBezTo>
                <a:cubicBezTo>
                  <a:pt x="-4263" y="75687"/>
                  <a:pt x="26428" y="115374"/>
                  <a:pt x="32249" y="114316"/>
                </a:cubicBezTo>
                <a:cubicBezTo>
                  <a:pt x="38070" y="113258"/>
                  <a:pt x="32249" y="86799"/>
                  <a:pt x="35424" y="73041"/>
                </a:cubicBezTo>
                <a:cubicBezTo>
                  <a:pt x="38599" y="59283"/>
                  <a:pt x="59766" y="1074"/>
                  <a:pt x="6082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7931ADE-6B6F-50A0-599C-6763535347B0}"/>
              </a:ext>
            </a:extLst>
          </p:cNvPr>
          <p:cNvSpPr/>
          <p:nvPr/>
        </p:nvSpPr>
        <p:spPr>
          <a:xfrm>
            <a:off x="6880171" y="3361475"/>
            <a:ext cx="168772" cy="103365"/>
          </a:xfrm>
          <a:custGeom>
            <a:avLst/>
            <a:gdLst>
              <a:gd name="connsiteX0" fmla="*/ 54 w 168772"/>
              <a:gd name="connsiteY0" fmla="*/ 850 h 103365"/>
              <a:gd name="connsiteX1" fmla="*/ 41329 w 168772"/>
              <a:gd name="connsiteY1" fmla="*/ 35775 h 103365"/>
              <a:gd name="connsiteX2" fmla="*/ 15929 w 168772"/>
              <a:gd name="connsiteY2" fmla="*/ 92925 h 103365"/>
              <a:gd name="connsiteX3" fmla="*/ 47679 w 168772"/>
              <a:gd name="connsiteY3" fmla="*/ 61175 h 103365"/>
              <a:gd name="connsiteX4" fmla="*/ 165154 w 168772"/>
              <a:gd name="connsiteY4" fmla="*/ 26250 h 103365"/>
              <a:gd name="connsiteX5" fmla="*/ 127054 w 168772"/>
              <a:gd name="connsiteY5" fmla="*/ 35775 h 103365"/>
              <a:gd name="connsiteX6" fmla="*/ 9579 w 168772"/>
              <a:gd name="connsiteY6" fmla="*/ 102450 h 103365"/>
              <a:gd name="connsiteX7" fmla="*/ 31804 w 168772"/>
              <a:gd name="connsiteY7" fmla="*/ 70700 h 103365"/>
              <a:gd name="connsiteX8" fmla="*/ 54 w 168772"/>
              <a:gd name="connsiteY8" fmla="*/ 850 h 10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2" h="103365">
                <a:moveTo>
                  <a:pt x="54" y="850"/>
                </a:moveTo>
                <a:cubicBezTo>
                  <a:pt x="1642" y="-4971"/>
                  <a:pt x="38683" y="20429"/>
                  <a:pt x="41329" y="35775"/>
                </a:cubicBezTo>
                <a:cubicBezTo>
                  <a:pt x="43975" y="51121"/>
                  <a:pt x="14871" y="88692"/>
                  <a:pt x="15929" y="92925"/>
                </a:cubicBezTo>
                <a:cubicBezTo>
                  <a:pt x="16987" y="97158"/>
                  <a:pt x="22808" y="72287"/>
                  <a:pt x="47679" y="61175"/>
                </a:cubicBezTo>
                <a:cubicBezTo>
                  <a:pt x="72550" y="50063"/>
                  <a:pt x="151925" y="30483"/>
                  <a:pt x="165154" y="26250"/>
                </a:cubicBezTo>
                <a:cubicBezTo>
                  <a:pt x="178383" y="22017"/>
                  <a:pt x="152983" y="23075"/>
                  <a:pt x="127054" y="35775"/>
                </a:cubicBezTo>
                <a:cubicBezTo>
                  <a:pt x="101125" y="48475"/>
                  <a:pt x="25454" y="96629"/>
                  <a:pt x="9579" y="102450"/>
                </a:cubicBezTo>
                <a:cubicBezTo>
                  <a:pt x="-6296" y="108271"/>
                  <a:pt x="31804" y="84987"/>
                  <a:pt x="31804" y="70700"/>
                </a:cubicBezTo>
                <a:cubicBezTo>
                  <a:pt x="31804" y="56413"/>
                  <a:pt x="-1534" y="6671"/>
                  <a:pt x="5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71C7BCF-90BF-C221-AA51-280D40344D04}"/>
              </a:ext>
            </a:extLst>
          </p:cNvPr>
          <p:cNvSpPr/>
          <p:nvPr/>
        </p:nvSpPr>
        <p:spPr>
          <a:xfrm>
            <a:off x="7022151" y="3273296"/>
            <a:ext cx="97533" cy="133737"/>
          </a:xfrm>
          <a:custGeom>
            <a:avLst/>
            <a:gdLst>
              <a:gd name="connsiteX0" fmla="*/ 54924 w 97533"/>
              <a:gd name="connsiteY0" fmla="*/ 129 h 133737"/>
              <a:gd name="connsiteX1" fmla="*/ 32699 w 97533"/>
              <a:gd name="connsiteY1" fmla="*/ 73154 h 133737"/>
              <a:gd name="connsiteX2" fmla="*/ 39049 w 97533"/>
              <a:gd name="connsiteY2" fmla="*/ 85854 h 133737"/>
              <a:gd name="connsiteX3" fmla="*/ 96199 w 97533"/>
              <a:gd name="connsiteY3" fmla="*/ 133479 h 133737"/>
              <a:gd name="connsiteX4" fmla="*/ 73974 w 97533"/>
              <a:gd name="connsiteY4" fmla="*/ 104904 h 133737"/>
              <a:gd name="connsiteX5" fmla="*/ 13649 w 97533"/>
              <a:gd name="connsiteY5" fmla="*/ 104904 h 133737"/>
              <a:gd name="connsiteX6" fmla="*/ 19999 w 97533"/>
              <a:gd name="connsiteY6" fmla="*/ 69979 h 133737"/>
              <a:gd name="connsiteX7" fmla="*/ 949 w 97533"/>
              <a:gd name="connsiteY7" fmla="*/ 95379 h 133737"/>
              <a:gd name="connsiteX8" fmla="*/ 54924 w 97533"/>
              <a:gd name="connsiteY8" fmla="*/ 129 h 1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33" h="133737">
                <a:moveTo>
                  <a:pt x="54924" y="129"/>
                </a:moveTo>
                <a:cubicBezTo>
                  <a:pt x="60216" y="-3575"/>
                  <a:pt x="32699" y="73154"/>
                  <a:pt x="32699" y="73154"/>
                </a:cubicBezTo>
                <a:cubicBezTo>
                  <a:pt x="30053" y="87441"/>
                  <a:pt x="28466" y="75800"/>
                  <a:pt x="39049" y="85854"/>
                </a:cubicBezTo>
                <a:cubicBezTo>
                  <a:pt x="49632" y="95908"/>
                  <a:pt x="90378" y="130304"/>
                  <a:pt x="96199" y="133479"/>
                </a:cubicBezTo>
                <a:cubicBezTo>
                  <a:pt x="102020" y="136654"/>
                  <a:pt x="87732" y="109666"/>
                  <a:pt x="73974" y="104904"/>
                </a:cubicBezTo>
                <a:cubicBezTo>
                  <a:pt x="60216" y="100142"/>
                  <a:pt x="22645" y="110725"/>
                  <a:pt x="13649" y="104904"/>
                </a:cubicBezTo>
                <a:cubicBezTo>
                  <a:pt x="4653" y="99083"/>
                  <a:pt x="22116" y="71567"/>
                  <a:pt x="19999" y="69979"/>
                </a:cubicBezTo>
                <a:cubicBezTo>
                  <a:pt x="17882" y="68391"/>
                  <a:pt x="-4872" y="101200"/>
                  <a:pt x="949" y="95379"/>
                </a:cubicBezTo>
                <a:cubicBezTo>
                  <a:pt x="6770" y="89558"/>
                  <a:pt x="49632" y="3833"/>
                  <a:pt x="5492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636C4D8-DE15-27D8-8F5A-CD1082B9A712}"/>
              </a:ext>
            </a:extLst>
          </p:cNvPr>
          <p:cNvSpPr/>
          <p:nvPr/>
        </p:nvSpPr>
        <p:spPr>
          <a:xfrm>
            <a:off x="6886571" y="3303094"/>
            <a:ext cx="173114" cy="73020"/>
          </a:xfrm>
          <a:custGeom>
            <a:avLst/>
            <a:gdLst>
              <a:gd name="connsiteX0" fmla="*/ 4 w 173114"/>
              <a:gd name="connsiteY0" fmla="*/ 46531 h 73020"/>
              <a:gd name="connsiteX1" fmla="*/ 66679 w 173114"/>
              <a:gd name="connsiteY1" fmla="*/ 71931 h 73020"/>
              <a:gd name="connsiteX2" fmla="*/ 127004 w 173114"/>
              <a:gd name="connsiteY2" fmla="*/ 46531 h 73020"/>
              <a:gd name="connsiteX3" fmla="*/ 107954 w 173114"/>
              <a:gd name="connsiteY3" fmla="*/ 71931 h 73020"/>
              <a:gd name="connsiteX4" fmla="*/ 171454 w 173114"/>
              <a:gd name="connsiteY4" fmla="*/ 2081 h 73020"/>
              <a:gd name="connsiteX5" fmla="*/ 149229 w 173114"/>
              <a:gd name="connsiteY5" fmla="*/ 21131 h 73020"/>
              <a:gd name="connsiteX6" fmla="*/ 92079 w 173114"/>
              <a:gd name="connsiteY6" fmla="*/ 49706 h 73020"/>
              <a:gd name="connsiteX7" fmla="*/ 69854 w 173114"/>
              <a:gd name="connsiteY7" fmla="*/ 62406 h 73020"/>
              <a:gd name="connsiteX8" fmla="*/ 4 w 173114"/>
              <a:gd name="connsiteY8" fmla="*/ 46531 h 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14" h="73020">
                <a:moveTo>
                  <a:pt x="4" y="46531"/>
                </a:moveTo>
                <a:cubicBezTo>
                  <a:pt x="-525" y="48118"/>
                  <a:pt x="45512" y="71931"/>
                  <a:pt x="66679" y="71931"/>
                </a:cubicBezTo>
                <a:cubicBezTo>
                  <a:pt x="87846" y="71931"/>
                  <a:pt x="120125" y="46531"/>
                  <a:pt x="127004" y="46531"/>
                </a:cubicBezTo>
                <a:cubicBezTo>
                  <a:pt x="133883" y="46531"/>
                  <a:pt x="100546" y="79339"/>
                  <a:pt x="107954" y="71931"/>
                </a:cubicBezTo>
                <a:cubicBezTo>
                  <a:pt x="115362" y="64523"/>
                  <a:pt x="171454" y="2081"/>
                  <a:pt x="171454" y="2081"/>
                </a:cubicBezTo>
                <a:cubicBezTo>
                  <a:pt x="178333" y="-6386"/>
                  <a:pt x="162458" y="13194"/>
                  <a:pt x="149229" y="21131"/>
                </a:cubicBezTo>
                <a:cubicBezTo>
                  <a:pt x="136000" y="29068"/>
                  <a:pt x="105308" y="42827"/>
                  <a:pt x="92079" y="49706"/>
                </a:cubicBezTo>
                <a:cubicBezTo>
                  <a:pt x="78850" y="56585"/>
                  <a:pt x="80437" y="60289"/>
                  <a:pt x="69854" y="62406"/>
                </a:cubicBezTo>
                <a:cubicBezTo>
                  <a:pt x="59271" y="64523"/>
                  <a:pt x="533" y="44944"/>
                  <a:pt x="4" y="46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D8716B1-32AA-82C5-E514-25B92AE7BE53}"/>
              </a:ext>
            </a:extLst>
          </p:cNvPr>
          <p:cNvSpPr/>
          <p:nvPr/>
        </p:nvSpPr>
        <p:spPr>
          <a:xfrm>
            <a:off x="7045325" y="3276595"/>
            <a:ext cx="71199" cy="136977"/>
          </a:xfrm>
          <a:custGeom>
            <a:avLst/>
            <a:gdLst>
              <a:gd name="connsiteX0" fmla="*/ 0 w 71199"/>
              <a:gd name="connsiteY0" fmla="*/ 5 h 136977"/>
              <a:gd name="connsiteX1" fmla="*/ 69850 w 71199"/>
              <a:gd name="connsiteY1" fmla="*/ 47630 h 136977"/>
              <a:gd name="connsiteX2" fmla="*/ 47625 w 71199"/>
              <a:gd name="connsiteY2" fmla="*/ 79380 h 136977"/>
              <a:gd name="connsiteX3" fmla="*/ 66675 w 71199"/>
              <a:gd name="connsiteY3" fmla="*/ 136530 h 136977"/>
              <a:gd name="connsiteX4" fmla="*/ 66675 w 71199"/>
              <a:gd name="connsiteY4" fmla="*/ 104780 h 136977"/>
              <a:gd name="connsiteX5" fmla="*/ 53975 w 71199"/>
              <a:gd name="connsiteY5" fmla="*/ 82555 h 136977"/>
              <a:gd name="connsiteX6" fmla="*/ 69850 w 71199"/>
              <a:gd name="connsiteY6" fmla="*/ 50805 h 136977"/>
              <a:gd name="connsiteX7" fmla="*/ 0 w 71199"/>
              <a:gd name="connsiteY7" fmla="*/ 5 h 13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99" h="136977">
                <a:moveTo>
                  <a:pt x="0" y="5"/>
                </a:moveTo>
                <a:cubicBezTo>
                  <a:pt x="0" y="-524"/>
                  <a:pt x="61913" y="34401"/>
                  <a:pt x="69850" y="47630"/>
                </a:cubicBezTo>
                <a:cubicBezTo>
                  <a:pt x="77787" y="60859"/>
                  <a:pt x="48154" y="64563"/>
                  <a:pt x="47625" y="79380"/>
                </a:cubicBezTo>
                <a:cubicBezTo>
                  <a:pt x="47096" y="94197"/>
                  <a:pt x="63500" y="132297"/>
                  <a:pt x="66675" y="136530"/>
                </a:cubicBezTo>
                <a:cubicBezTo>
                  <a:pt x="69850" y="140763"/>
                  <a:pt x="68792" y="113776"/>
                  <a:pt x="66675" y="104780"/>
                </a:cubicBezTo>
                <a:cubicBezTo>
                  <a:pt x="64558" y="95784"/>
                  <a:pt x="53446" y="91551"/>
                  <a:pt x="53975" y="82555"/>
                </a:cubicBezTo>
                <a:cubicBezTo>
                  <a:pt x="54504" y="73559"/>
                  <a:pt x="75142" y="61918"/>
                  <a:pt x="69850" y="50805"/>
                </a:cubicBezTo>
                <a:cubicBezTo>
                  <a:pt x="64558" y="39693"/>
                  <a:pt x="0" y="53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9D7BF87-FE1B-2696-E735-68CEBBCAD48D}"/>
              </a:ext>
            </a:extLst>
          </p:cNvPr>
          <p:cNvSpPr/>
          <p:nvPr/>
        </p:nvSpPr>
        <p:spPr>
          <a:xfrm>
            <a:off x="7048456" y="3362325"/>
            <a:ext cx="57318" cy="114432"/>
          </a:xfrm>
          <a:custGeom>
            <a:avLst/>
            <a:gdLst>
              <a:gd name="connsiteX0" fmla="*/ 44 w 57318"/>
              <a:gd name="connsiteY0" fmla="*/ 0 h 114432"/>
              <a:gd name="connsiteX1" fmla="*/ 47669 w 57318"/>
              <a:gd name="connsiteY1" fmla="*/ 73025 h 114432"/>
              <a:gd name="connsiteX2" fmla="*/ 47669 w 57318"/>
              <a:gd name="connsiteY2" fmla="*/ 85725 h 114432"/>
              <a:gd name="connsiteX3" fmla="*/ 44 w 57318"/>
              <a:gd name="connsiteY3" fmla="*/ 114300 h 114432"/>
              <a:gd name="connsiteX4" fmla="*/ 57194 w 57318"/>
              <a:gd name="connsiteY4" fmla="*/ 73025 h 114432"/>
              <a:gd name="connsiteX5" fmla="*/ 44 w 57318"/>
              <a:gd name="connsiteY5" fmla="*/ 0 h 11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18" h="114432">
                <a:moveTo>
                  <a:pt x="44" y="0"/>
                </a:moveTo>
                <a:cubicBezTo>
                  <a:pt x="-1543" y="0"/>
                  <a:pt x="47669" y="73025"/>
                  <a:pt x="47669" y="73025"/>
                </a:cubicBezTo>
                <a:cubicBezTo>
                  <a:pt x="55606" y="87312"/>
                  <a:pt x="55607" y="78846"/>
                  <a:pt x="47669" y="85725"/>
                </a:cubicBezTo>
                <a:cubicBezTo>
                  <a:pt x="39731" y="92604"/>
                  <a:pt x="-1544" y="116417"/>
                  <a:pt x="44" y="114300"/>
                </a:cubicBezTo>
                <a:cubicBezTo>
                  <a:pt x="1632" y="112183"/>
                  <a:pt x="54019" y="88371"/>
                  <a:pt x="57194" y="73025"/>
                </a:cubicBezTo>
                <a:cubicBezTo>
                  <a:pt x="60369" y="57679"/>
                  <a:pt x="1631" y="0"/>
                  <a:pt x="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28B3DB2-74CF-C7D7-BBC9-DBCD09478E8E}"/>
              </a:ext>
            </a:extLst>
          </p:cNvPr>
          <p:cNvSpPr/>
          <p:nvPr/>
        </p:nvSpPr>
        <p:spPr>
          <a:xfrm>
            <a:off x="6914871" y="3397250"/>
            <a:ext cx="121227" cy="108131"/>
          </a:xfrm>
          <a:custGeom>
            <a:avLst/>
            <a:gdLst>
              <a:gd name="connsiteX0" fmla="*/ 120929 w 121227"/>
              <a:gd name="connsiteY0" fmla="*/ 0 h 108131"/>
              <a:gd name="connsiteX1" fmla="*/ 54254 w 121227"/>
              <a:gd name="connsiteY1" fmla="*/ 44450 h 108131"/>
              <a:gd name="connsiteX2" fmla="*/ 12979 w 121227"/>
              <a:gd name="connsiteY2" fmla="*/ 73025 h 108131"/>
              <a:gd name="connsiteX3" fmla="*/ 279 w 121227"/>
              <a:gd name="connsiteY3" fmla="*/ 107950 h 108131"/>
              <a:gd name="connsiteX4" fmla="*/ 22504 w 121227"/>
              <a:gd name="connsiteY4" fmla="*/ 57150 h 108131"/>
              <a:gd name="connsiteX5" fmla="*/ 25679 w 121227"/>
              <a:gd name="connsiteY5" fmla="*/ 44450 h 108131"/>
              <a:gd name="connsiteX6" fmla="*/ 120929 w 121227"/>
              <a:gd name="connsiteY6" fmla="*/ 0 h 10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27" h="108131">
                <a:moveTo>
                  <a:pt x="120929" y="0"/>
                </a:moveTo>
                <a:cubicBezTo>
                  <a:pt x="125691" y="0"/>
                  <a:pt x="72246" y="32279"/>
                  <a:pt x="54254" y="44450"/>
                </a:cubicBezTo>
                <a:cubicBezTo>
                  <a:pt x="36262" y="56621"/>
                  <a:pt x="21975" y="62442"/>
                  <a:pt x="12979" y="73025"/>
                </a:cubicBezTo>
                <a:cubicBezTo>
                  <a:pt x="3983" y="83608"/>
                  <a:pt x="-1309" y="110596"/>
                  <a:pt x="279" y="107950"/>
                </a:cubicBezTo>
                <a:cubicBezTo>
                  <a:pt x="1866" y="105304"/>
                  <a:pt x="22504" y="57150"/>
                  <a:pt x="22504" y="57150"/>
                </a:cubicBezTo>
                <a:cubicBezTo>
                  <a:pt x="26737" y="46567"/>
                  <a:pt x="6629" y="51858"/>
                  <a:pt x="25679" y="44450"/>
                </a:cubicBezTo>
                <a:cubicBezTo>
                  <a:pt x="44729" y="37042"/>
                  <a:pt x="116167" y="0"/>
                  <a:pt x="1209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AAB6B19-071A-134A-2156-BFEDC2960887}"/>
              </a:ext>
            </a:extLst>
          </p:cNvPr>
          <p:cNvSpPr/>
          <p:nvPr/>
        </p:nvSpPr>
        <p:spPr>
          <a:xfrm>
            <a:off x="7045282" y="3397227"/>
            <a:ext cx="51419" cy="66753"/>
          </a:xfrm>
          <a:custGeom>
            <a:avLst/>
            <a:gdLst>
              <a:gd name="connsiteX0" fmla="*/ 43 w 51419"/>
              <a:gd name="connsiteY0" fmla="*/ 23 h 66753"/>
              <a:gd name="connsiteX1" fmla="*/ 41318 w 51419"/>
              <a:gd name="connsiteY1" fmla="*/ 44473 h 66753"/>
              <a:gd name="connsiteX2" fmla="*/ 43 w 51419"/>
              <a:gd name="connsiteY2" fmla="*/ 66698 h 66753"/>
              <a:gd name="connsiteX3" fmla="*/ 34968 w 51419"/>
              <a:gd name="connsiteY3" fmla="*/ 50823 h 66753"/>
              <a:gd name="connsiteX4" fmla="*/ 50843 w 51419"/>
              <a:gd name="connsiteY4" fmla="*/ 50823 h 66753"/>
              <a:gd name="connsiteX5" fmla="*/ 43 w 51419"/>
              <a:gd name="connsiteY5" fmla="*/ 23 h 6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" h="66753">
                <a:moveTo>
                  <a:pt x="43" y="23"/>
                </a:moveTo>
                <a:cubicBezTo>
                  <a:pt x="-1545" y="-1035"/>
                  <a:pt x="41318" y="33361"/>
                  <a:pt x="41318" y="44473"/>
                </a:cubicBezTo>
                <a:cubicBezTo>
                  <a:pt x="41318" y="55585"/>
                  <a:pt x="1101" y="65640"/>
                  <a:pt x="43" y="66698"/>
                </a:cubicBezTo>
                <a:cubicBezTo>
                  <a:pt x="-1015" y="67756"/>
                  <a:pt x="26501" y="53469"/>
                  <a:pt x="34968" y="50823"/>
                </a:cubicBezTo>
                <a:cubicBezTo>
                  <a:pt x="43435" y="48177"/>
                  <a:pt x="54018" y="57702"/>
                  <a:pt x="50843" y="50823"/>
                </a:cubicBezTo>
                <a:cubicBezTo>
                  <a:pt x="47668" y="43944"/>
                  <a:pt x="1631" y="1081"/>
                  <a:pt x="4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450B5D6-159E-6FF1-25FA-588BF4734B55}"/>
              </a:ext>
            </a:extLst>
          </p:cNvPr>
          <p:cNvSpPr/>
          <p:nvPr/>
        </p:nvSpPr>
        <p:spPr>
          <a:xfrm>
            <a:off x="6755807" y="3622179"/>
            <a:ext cx="356661" cy="232359"/>
          </a:xfrm>
          <a:custGeom>
            <a:avLst/>
            <a:gdLst>
              <a:gd name="connsiteX0" fmla="*/ 356193 w 356661"/>
              <a:gd name="connsiteY0" fmla="*/ 83046 h 232359"/>
              <a:gd name="connsiteX1" fmla="*/ 324443 w 356661"/>
              <a:gd name="connsiteY1" fmla="*/ 22721 h 232359"/>
              <a:gd name="connsiteX2" fmla="*/ 226018 w 356661"/>
              <a:gd name="connsiteY2" fmla="*/ 54471 h 232359"/>
              <a:gd name="connsiteX3" fmla="*/ 295868 w 356661"/>
              <a:gd name="connsiteY3" fmla="*/ 496 h 232359"/>
              <a:gd name="connsiteX4" fmla="*/ 143468 w 356661"/>
              <a:gd name="connsiteY4" fmla="*/ 92571 h 232359"/>
              <a:gd name="connsiteX5" fmla="*/ 83143 w 356661"/>
              <a:gd name="connsiteY5" fmla="*/ 143371 h 232359"/>
              <a:gd name="connsiteX6" fmla="*/ 593 w 356661"/>
              <a:gd name="connsiteY6" fmla="*/ 210046 h 232359"/>
              <a:gd name="connsiteX7" fmla="*/ 45043 w 356661"/>
              <a:gd name="connsiteY7" fmla="*/ 194171 h 232359"/>
              <a:gd name="connsiteX8" fmla="*/ 25993 w 356661"/>
              <a:gd name="connsiteY8" fmla="*/ 232271 h 232359"/>
              <a:gd name="connsiteX9" fmla="*/ 38693 w 356661"/>
              <a:gd name="connsiteY9" fmla="*/ 181471 h 232359"/>
              <a:gd name="connsiteX10" fmla="*/ 184743 w 356661"/>
              <a:gd name="connsiteY10" fmla="*/ 67171 h 232359"/>
              <a:gd name="connsiteX11" fmla="*/ 264118 w 356661"/>
              <a:gd name="connsiteY11" fmla="*/ 41771 h 232359"/>
              <a:gd name="connsiteX12" fmla="*/ 162518 w 356661"/>
              <a:gd name="connsiteY12" fmla="*/ 76696 h 232359"/>
              <a:gd name="connsiteX13" fmla="*/ 305393 w 356661"/>
              <a:gd name="connsiteY13" fmla="*/ 29071 h 232359"/>
              <a:gd name="connsiteX14" fmla="*/ 356193 w 356661"/>
              <a:gd name="connsiteY14" fmla="*/ 83046 h 2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61" h="232359">
                <a:moveTo>
                  <a:pt x="356193" y="83046"/>
                </a:moveTo>
                <a:cubicBezTo>
                  <a:pt x="359368" y="81988"/>
                  <a:pt x="346139" y="27483"/>
                  <a:pt x="324443" y="22721"/>
                </a:cubicBezTo>
                <a:cubicBezTo>
                  <a:pt x="302747" y="17959"/>
                  <a:pt x="230780" y="58175"/>
                  <a:pt x="226018" y="54471"/>
                </a:cubicBezTo>
                <a:cubicBezTo>
                  <a:pt x="221256" y="50767"/>
                  <a:pt x="309626" y="-5854"/>
                  <a:pt x="295868" y="496"/>
                </a:cubicBezTo>
                <a:cubicBezTo>
                  <a:pt x="282110" y="6846"/>
                  <a:pt x="178922" y="68758"/>
                  <a:pt x="143468" y="92571"/>
                </a:cubicBezTo>
                <a:cubicBezTo>
                  <a:pt x="108014" y="116384"/>
                  <a:pt x="106955" y="123792"/>
                  <a:pt x="83143" y="143371"/>
                </a:cubicBezTo>
                <a:cubicBezTo>
                  <a:pt x="59331" y="162950"/>
                  <a:pt x="6943" y="201579"/>
                  <a:pt x="593" y="210046"/>
                </a:cubicBezTo>
                <a:cubicBezTo>
                  <a:pt x="-5757" y="218513"/>
                  <a:pt x="40810" y="190467"/>
                  <a:pt x="45043" y="194171"/>
                </a:cubicBezTo>
                <a:cubicBezTo>
                  <a:pt x="49276" y="197875"/>
                  <a:pt x="27051" y="234388"/>
                  <a:pt x="25993" y="232271"/>
                </a:cubicBezTo>
                <a:cubicBezTo>
                  <a:pt x="24935" y="230154"/>
                  <a:pt x="12235" y="208988"/>
                  <a:pt x="38693" y="181471"/>
                </a:cubicBezTo>
                <a:cubicBezTo>
                  <a:pt x="65151" y="153954"/>
                  <a:pt x="147172" y="90454"/>
                  <a:pt x="184743" y="67171"/>
                </a:cubicBezTo>
                <a:cubicBezTo>
                  <a:pt x="222314" y="43888"/>
                  <a:pt x="267822" y="40184"/>
                  <a:pt x="264118" y="41771"/>
                </a:cubicBezTo>
                <a:cubicBezTo>
                  <a:pt x="260414" y="43358"/>
                  <a:pt x="155639" y="78813"/>
                  <a:pt x="162518" y="76696"/>
                </a:cubicBezTo>
                <a:cubicBezTo>
                  <a:pt x="169397" y="74579"/>
                  <a:pt x="275231" y="31188"/>
                  <a:pt x="305393" y="29071"/>
                </a:cubicBezTo>
                <a:cubicBezTo>
                  <a:pt x="335555" y="26954"/>
                  <a:pt x="353018" y="84104"/>
                  <a:pt x="356193" y="83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5C65B05-B8FC-6E37-3D73-B2AF10465D5F}"/>
              </a:ext>
            </a:extLst>
          </p:cNvPr>
          <p:cNvSpPr/>
          <p:nvPr/>
        </p:nvSpPr>
        <p:spPr>
          <a:xfrm>
            <a:off x="6810273" y="3667027"/>
            <a:ext cx="257406" cy="149330"/>
          </a:xfrm>
          <a:custGeom>
            <a:avLst/>
            <a:gdLst>
              <a:gd name="connsiteX0" fmla="*/ 257277 w 257406"/>
              <a:gd name="connsiteY0" fmla="*/ 35023 h 149330"/>
              <a:gd name="connsiteX1" fmla="*/ 196952 w 257406"/>
              <a:gd name="connsiteY1" fmla="*/ 25498 h 149330"/>
              <a:gd name="connsiteX2" fmla="*/ 111227 w 257406"/>
              <a:gd name="connsiteY2" fmla="*/ 69948 h 149330"/>
              <a:gd name="connsiteX3" fmla="*/ 146152 w 257406"/>
              <a:gd name="connsiteY3" fmla="*/ 47723 h 149330"/>
              <a:gd name="connsiteX4" fmla="*/ 69952 w 257406"/>
              <a:gd name="connsiteY4" fmla="*/ 98523 h 149330"/>
              <a:gd name="connsiteX5" fmla="*/ 102 w 257406"/>
              <a:gd name="connsiteY5" fmla="*/ 149323 h 149330"/>
              <a:gd name="connsiteX6" fmla="*/ 57252 w 257406"/>
              <a:gd name="connsiteY6" fmla="*/ 101698 h 149330"/>
              <a:gd name="connsiteX7" fmla="*/ 168377 w 257406"/>
              <a:gd name="connsiteY7" fmla="*/ 31848 h 149330"/>
              <a:gd name="connsiteX8" fmla="*/ 181077 w 257406"/>
              <a:gd name="connsiteY8" fmla="*/ 98 h 149330"/>
              <a:gd name="connsiteX9" fmla="*/ 257277 w 257406"/>
              <a:gd name="connsiteY9" fmla="*/ 35023 h 1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406" h="149330">
                <a:moveTo>
                  <a:pt x="257277" y="35023"/>
                </a:moveTo>
                <a:cubicBezTo>
                  <a:pt x="259923" y="39256"/>
                  <a:pt x="221294" y="19677"/>
                  <a:pt x="196952" y="25498"/>
                </a:cubicBezTo>
                <a:cubicBezTo>
                  <a:pt x="172610" y="31319"/>
                  <a:pt x="119694" y="66244"/>
                  <a:pt x="111227" y="69948"/>
                </a:cubicBezTo>
                <a:cubicBezTo>
                  <a:pt x="102760" y="73652"/>
                  <a:pt x="153031" y="42961"/>
                  <a:pt x="146152" y="47723"/>
                </a:cubicBezTo>
                <a:cubicBezTo>
                  <a:pt x="139273" y="52485"/>
                  <a:pt x="94294" y="81590"/>
                  <a:pt x="69952" y="98523"/>
                </a:cubicBezTo>
                <a:cubicBezTo>
                  <a:pt x="45610" y="115456"/>
                  <a:pt x="2219" y="148794"/>
                  <a:pt x="102" y="149323"/>
                </a:cubicBezTo>
                <a:cubicBezTo>
                  <a:pt x="-2015" y="149852"/>
                  <a:pt x="29206" y="121277"/>
                  <a:pt x="57252" y="101698"/>
                </a:cubicBezTo>
                <a:cubicBezTo>
                  <a:pt x="85298" y="82119"/>
                  <a:pt x="147739" y="48781"/>
                  <a:pt x="168377" y="31848"/>
                </a:cubicBezTo>
                <a:cubicBezTo>
                  <a:pt x="189014" y="14915"/>
                  <a:pt x="171552" y="2215"/>
                  <a:pt x="181077" y="98"/>
                </a:cubicBezTo>
                <a:cubicBezTo>
                  <a:pt x="190602" y="-2019"/>
                  <a:pt x="254631" y="30790"/>
                  <a:pt x="257277" y="35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5B0ABCF-803C-76D8-87B1-2C1624027A04}"/>
              </a:ext>
            </a:extLst>
          </p:cNvPr>
          <p:cNvSpPr/>
          <p:nvPr/>
        </p:nvSpPr>
        <p:spPr>
          <a:xfrm>
            <a:off x="6797174" y="3695678"/>
            <a:ext cx="311884" cy="139926"/>
          </a:xfrm>
          <a:custGeom>
            <a:avLst/>
            <a:gdLst>
              <a:gd name="connsiteX0" fmla="*/ 260851 w 311884"/>
              <a:gd name="connsiteY0" fmla="*/ 22 h 139926"/>
              <a:gd name="connsiteX1" fmla="*/ 305301 w 311884"/>
              <a:gd name="connsiteY1" fmla="*/ 104797 h 139926"/>
              <a:gd name="connsiteX2" fmla="*/ 216401 w 311884"/>
              <a:gd name="connsiteY2" fmla="*/ 104797 h 139926"/>
              <a:gd name="connsiteX3" fmla="*/ 168776 w 311884"/>
              <a:gd name="connsiteY3" fmla="*/ 120672 h 139926"/>
              <a:gd name="connsiteX4" fmla="*/ 159251 w 311884"/>
              <a:gd name="connsiteY4" fmla="*/ 92097 h 139926"/>
              <a:gd name="connsiteX5" fmla="*/ 127501 w 311884"/>
              <a:gd name="connsiteY5" fmla="*/ 117497 h 139926"/>
              <a:gd name="connsiteX6" fmla="*/ 67176 w 311884"/>
              <a:gd name="connsiteY6" fmla="*/ 114322 h 139926"/>
              <a:gd name="connsiteX7" fmla="*/ 19551 w 311884"/>
              <a:gd name="connsiteY7" fmla="*/ 95272 h 139926"/>
              <a:gd name="connsiteX8" fmla="*/ 10026 w 311884"/>
              <a:gd name="connsiteY8" fmla="*/ 139722 h 139926"/>
              <a:gd name="connsiteX9" fmla="*/ 159251 w 311884"/>
              <a:gd name="connsiteY9" fmla="*/ 111147 h 139926"/>
              <a:gd name="connsiteX10" fmla="*/ 298951 w 311884"/>
              <a:gd name="connsiteY10" fmla="*/ 95272 h 139926"/>
              <a:gd name="connsiteX11" fmla="*/ 302126 w 311884"/>
              <a:gd name="connsiteY11" fmla="*/ 95272 h 139926"/>
              <a:gd name="connsiteX12" fmla="*/ 260851 w 311884"/>
              <a:gd name="connsiteY12" fmla="*/ 22 h 13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884" h="139926">
                <a:moveTo>
                  <a:pt x="260851" y="22"/>
                </a:moveTo>
                <a:cubicBezTo>
                  <a:pt x="261380" y="1609"/>
                  <a:pt x="312709" y="87335"/>
                  <a:pt x="305301" y="104797"/>
                </a:cubicBezTo>
                <a:cubicBezTo>
                  <a:pt x="297893" y="122259"/>
                  <a:pt x="239155" y="102151"/>
                  <a:pt x="216401" y="104797"/>
                </a:cubicBezTo>
                <a:cubicBezTo>
                  <a:pt x="193647" y="107443"/>
                  <a:pt x="178301" y="122789"/>
                  <a:pt x="168776" y="120672"/>
                </a:cubicBezTo>
                <a:cubicBezTo>
                  <a:pt x="159251" y="118555"/>
                  <a:pt x="166130" y="92626"/>
                  <a:pt x="159251" y="92097"/>
                </a:cubicBezTo>
                <a:cubicBezTo>
                  <a:pt x="152372" y="91568"/>
                  <a:pt x="142847" y="113793"/>
                  <a:pt x="127501" y="117497"/>
                </a:cubicBezTo>
                <a:cubicBezTo>
                  <a:pt x="112155" y="121201"/>
                  <a:pt x="85168" y="118026"/>
                  <a:pt x="67176" y="114322"/>
                </a:cubicBezTo>
                <a:cubicBezTo>
                  <a:pt x="49184" y="110618"/>
                  <a:pt x="29076" y="91039"/>
                  <a:pt x="19551" y="95272"/>
                </a:cubicBezTo>
                <a:cubicBezTo>
                  <a:pt x="10026" y="99505"/>
                  <a:pt x="-13257" y="137076"/>
                  <a:pt x="10026" y="139722"/>
                </a:cubicBezTo>
                <a:cubicBezTo>
                  <a:pt x="33309" y="142368"/>
                  <a:pt x="111097" y="118555"/>
                  <a:pt x="159251" y="111147"/>
                </a:cubicBezTo>
                <a:cubicBezTo>
                  <a:pt x="207405" y="103739"/>
                  <a:pt x="275139" y="97918"/>
                  <a:pt x="298951" y="95272"/>
                </a:cubicBezTo>
                <a:cubicBezTo>
                  <a:pt x="322763" y="92626"/>
                  <a:pt x="307418" y="109559"/>
                  <a:pt x="302126" y="95272"/>
                </a:cubicBezTo>
                <a:cubicBezTo>
                  <a:pt x="296834" y="80985"/>
                  <a:pt x="260322" y="-1565"/>
                  <a:pt x="26085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9B6BE7E-3135-F1C2-0A75-F01F973D35C4}"/>
              </a:ext>
            </a:extLst>
          </p:cNvPr>
          <p:cNvSpPr/>
          <p:nvPr/>
        </p:nvSpPr>
        <p:spPr>
          <a:xfrm>
            <a:off x="6956296" y="3721685"/>
            <a:ext cx="57812" cy="91495"/>
          </a:xfrm>
          <a:custGeom>
            <a:avLst/>
            <a:gdLst>
              <a:gd name="connsiteX0" fmla="*/ 129 w 57812"/>
              <a:gd name="connsiteY0" fmla="*/ 2590 h 91495"/>
              <a:gd name="connsiteX1" fmla="*/ 41404 w 57812"/>
              <a:gd name="connsiteY1" fmla="*/ 37515 h 91495"/>
              <a:gd name="connsiteX2" fmla="*/ 31879 w 57812"/>
              <a:gd name="connsiteY2" fmla="*/ 91490 h 91495"/>
              <a:gd name="connsiteX3" fmla="*/ 35054 w 57812"/>
              <a:gd name="connsiteY3" fmla="*/ 40690 h 91495"/>
              <a:gd name="connsiteX4" fmla="*/ 57279 w 57812"/>
              <a:gd name="connsiteY4" fmla="*/ 5765 h 91495"/>
              <a:gd name="connsiteX5" fmla="*/ 129 w 57812"/>
              <a:gd name="connsiteY5" fmla="*/ 2590 h 9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12" h="91495">
                <a:moveTo>
                  <a:pt x="129" y="2590"/>
                </a:moveTo>
                <a:cubicBezTo>
                  <a:pt x="-2517" y="7882"/>
                  <a:pt x="36112" y="22698"/>
                  <a:pt x="41404" y="37515"/>
                </a:cubicBezTo>
                <a:cubicBezTo>
                  <a:pt x="46696" y="52332"/>
                  <a:pt x="32937" y="90961"/>
                  <a:pt x="31879" y="91490"/>
                </a:cubicBezTo>
                <a:cubicBezTo>
                  <a:pt x="30821" y="92019"/>
                  <a:pt x="30821" y="54977"/>
                  <a:pt x="35054" y="40690"/>
                </a:cubicBezTo>
                <a:cubicBezTo>
                  <a:pt x="39287" y="26403"/>
                  <a:pt x="61512" y="10527"/>
                  <a:pt x="57279" y="5765"/>
                </a:cubicBezTo>
                <a:cubicBezTo>
                  <a:pt x="53046" y="1003"/>
                  <a:pt x="2775" y="-2702"/>
                  <a:pt x="129" y="2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FEABD70-FBBB-D9D9-C67B-02FBD515C2F5}"/>
              </a:ext>
            </a:extLst>
          </p:cNvPr>
          <p:cNvSpPr/>
          <p:nvPr/>
        </p:nvSpPr>
        <p:spPr>
          <a:xfrm>
            <a:off x="6973843" y="3698872"/>
            <a:ext cx="115426" cy="96255"/>
          </a:xfrm>
          <a:custGeom>
            <a:avLst/>
            <a:gdLst>
              <a:gd name="connsiteX0" fmla="*/ 52432 w 115426"/>
              <a:gd name="connsiteY0" fmla="*/ 3 h 96255"/>
              <a:gd name="connsiteX1" fmla="*/ 87357 w 115426"/>
              <a:gd name="connsiteY1" fmla="*/ 73028 h 96255"/>
              <a:gd name="connsiteX2" fmla="*/ 68307 w 115426"/>
              <a:gd name="connsiteY2" fmla="*/ 88903 h 96255"/>
              <a:gd name="connsiteX3" fmla="*/ 46082 w 115426"/>
              <a:gd name="connsiteY3" fmla="*/ 95253 h 96255"/>
              <a:gd name="connsiteX4" fmla="*/ 1632 w 115426"/>
              <a:gd name="connsiteY4" fmla="*/ 95253 h 96255"/>
              <a:gd name="connsiteX5" fmla="*/ 109582 w 115426"/>
              <a:gd name="connsiteY5" fmla="*/ 85728 h 96255"/>
              <a:gd name="connsiteX6" fmla="*/ 96882 w 115426"/>
              <a:gd name="connsiteY6" fmla="*/ 76203 h 96255"/>
              <a:gd name="connsiteX7" fmla="*/ 52432 w 115426"/>
              <a:gd name="connsiteY7" fmla="*/ 3 h 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26" h="96255">
                <a:moveTo>
                  <a:pt x="52432" y="3"/>
                </a:moveTo>
                <a:cubicBezTo>
                  <a:pt x="50845" y="-526"/>
                  <a:pt x="84711" y="58211"/>
                  <a:pt x="87357" y="73028"/>
                </a:cubicBezTo>
                <a:cubicBezTo>
                  <a:pt x="90003" y="87845"/>
                  <a:pt x="75186" y="85199"/>
                  <a:pt x="68307" y="88903"/>
                </a:cubicBezTo>
                <a:cubicBezTo>
                  <a:pt x="61428" y="92607"/>
                  <a:pt x="57194" y="94195"/>
                  <a:pt x="46082" y="95253"/>
                </a:cubicBezTo>
                <a:cubicBezTo>
                  <a:pt x="34970" y="96311"/>
                  <a:pt x="-8951" y="96841"/>
                  <a:pt x="1632" y="95253"/>
                </a:cubicBezTo>
                <a:cubicBezTo>
                  <a:pt x="12215" y="93666"/>
                  <a:pt x="109582" y="85728"/>
                  <a:pt x="109582" y="85728"/>
                </a:cubicBezTo>
                <a:cubicBezTo>
                  <a:pt x="125457" y="82553"/>
                  <a:pt x="104819" y="85728"/>
                  <a:pt x="96882" y="76203"/>
                </a:cubicBezTo>
                <a:cubicBezTo>
                  <a:pt x="88945" y="66678"/>
                  <a:pt x="54019" y="532"/>
                  <a:pt x="5243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98D0D69-3A07-8706-9447-9DBFCEDFE206}"/>
              </a:ext>
            </a:extLst>
          </p:cNvPr>
          <p:cNvSpPr/>
          <p:nvPr/>
        </p:nvSpPr>
        <p:spPr>
          <a:xfrm>
            <a:off x="6867173" y="3727318"/>
            <a:ext cx="99329" cy="101587"/>
          </a:xfrm>
          <a:custGeom>
            <a:avLst/>
            <a:gdLst>
              <a:gd name="connsiteX0" fmla="*/ 41627 w 99329"/>
              <a:gd name="connsiteY0" fmla="*/ 132 h 101587"/>
              <a:gd name="connsiteX1" fmla="*/ 57502 w 99329"/>
              <a:gd name="connsiteY1" fmla="*/ 50932 h 101587"/>
              <a:gd name="connsiteX2" fmla="*/ 25752 w 99329"/>
              <a:gd name="connsiteY2" fmla="*/ 95382 h 101587"/>
              <a:gd name="connsiteX3" fmla="*/ 352 w 99329"/>
              <a:gd name="connsiteY3" fmla="*/ 98557 h 101587"/>
              <a:gd name="connsiteX4" fmla="*/ 44802 w 99329"/>
              <a:gd name="connsiteY4" fmla="*/ 69982 h 101587"/>
              <a:gd name="connsiteX5" fmla="*/ 98777 w 99329"/>
              <a:gd name="connsiteY5" fmla="*/ 85857 h 101587"/>
              <a:gd name="connsiteX6" fmla="*/ 73377 w 99329"/>
              <a:gd name="connsiteY6" fmla="*/ 63632 h 101587"/>
              <a:gd name="connsiteX7" fmla="*/ 82902 w 99329"/>
              <a:gd name="connsiteY7" fmla="*/ 66807 h 101587"/>
              <a:gd name="connsiteX8" fmla="*/ 41627 w 99329"/>
              <a:gd name="connsiteY8" fmla="*/ 132 h 1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9" h="101587">
                <a:moveTo>
                  <a:pt x="41627" y="132"/>
                </a:moveTo>
                <a:cubicBezTo>
                  <a:pt x="37394" y="-2514"/>
                  <a:pt x="60148" y="35057"/>
                  <a:pt x="57502" y="50932"/>
                </a:cubicBezTo>
                <a:cubicBezTo>
                  <a:pt x="54856" y="66807"/>
                  <a:pt x="35277" y="87445"/>
                  <a:pt x="25752" y="95382"/>
                </a:cubicBezTo>
                <a:cubicBezTo>
                  <a:pt x="16227" y="103319"/>
                  <a:pt x="-2823" y="102790"/>
                  <a:pt x="352" y="98557"/>
                </a:cubicBezTo>
                <a:cubicBezTo>
                  <a:pt x="3527" y="94324"/>
                  <a:pt x="28398" y="72099"/>
                  <a:pt x="44802" y="69982"/>
                </a:cubicBezTo>
                <a:cubicBezTo>
                  <a:pt x="61206" y="67865"/>
                  <a:pt x="94015" y="86915"/>
                  <a:pt x="98777" y="85857"/>
                </a:cubicBezTo>
                <a:cubicBezTo>
                  <a:pt x="103539" y="84799"/>
                  <a:pt x="76023" y="66807"/>
                  <a:pt x="73377" y="63632"/>
                </a:cubicBezTo>
                <a:cubicBezTo>
                  <a:pt x="70731" y="60457"/>
                  <a:pt x="86077" y="74215"/>
                  <a:pt x="82902" y="66807"/>
                </a:cubicBezTo>
                <a:cubicBezTo>
                  <a:pt x="79727" y="59399"/>
                  <a:pt x="45860" y="2778"/>
                  <a:pt x="41627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1B77A2-D572-8C6D-3A77-148F2B6B488F}"/>
              </a:ext>
            </a:extLst>
          </p:cNvPr>
          <p:cNvSpPr/>
          <p:nvPr/>
        </p:nvSpPr>
        <p:spPr>
          <a:xfrm>
            <a:off x="7073818" y="3708400"/>
            <a:ext cx="36074" cy="117475"/>
          </a:xfrm>
          <a:custGeom>
            <a:avLst/>
            <a:gdLst>
              <a:gd name="connsiteX0" fmla="*/ 82 w 36074"/>
              <a:gd name="connsiteY0" fmla="*/ 0 h 117475"/>
              <a:gd name="connsiteX1" fmla="*/ 25482 w 36074"/>
              <a:gd name="connsiteY1" fmla="*/ 79375 h 117475"/>
              <a:gd name="connsiteX2" fmla="*/ 31832 w 36074"/>
              <a:gd name="connsiteY2" fmla="*/ 117475 h 117475"/>
              <a:gd name="connsiteX3" fmla="*/ 35007 w 36074"/>
              <a:gd name="connsiteY3" fmla="*/ 79375 h 117475"/>
              <a:gd name="connsiteX4" fmla="*/ 82 w 36074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4" h="117475">
                <a:moveTo>
                  <a:pt x="82" y="0"/>
                </a:moveTo>
                <a:cubicBezTo>
                  <a:pt x="-1505" y="0"/>
                  <a:pt x="20190" y="59796"/>
                  <a:pt x="25482" y="79375"/>
                </a:cubicBezTo>
                <a:cubicBezTo>
                  <a:pt x="30774" y="98954"/>
                  <a:pt x="30245" y="117475"/>
                  <a:pt x="31832" y="117475"/>
                </a:cubicBezTo>
                <a:cubicBezTo>
                  <a:pt x="33419" y="117475"/>
                  <a:pt x="38182" y="95779"/>
                  <a:pt x="35007" y="79375"/>
                </a:cubicBezTo>
                <a:cubicBezTo>
                  <a:pt x="31832" y="62971"/>
                  <a:pt x="1669" y="0"/>
                  <a:pt x="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191DF37-DD52-E87D-2D0C-5E56F57E3D98}"/>
              </a:ext>
            </a:extLst>
          </p:cNvPr>
          <p:cNvSpPr/>
          <p:nvPr/>
        </p:nvSpPr>
        <p:spPr>
          <a:xfrm>
            <a:off x="6844878" y="3887780"/>
            <a:ext cx="289988" cy="30363"/>
          </a:xfrm>
          <a:custGeom>
            <a:avLst/>
            <a:gdLst>
              <a:gd name="connsiteX0" fmla="*/ 422 w 289988"/>
              <a:gd name="connsiteY0" fmla="*/ 17470 h 30363"/>
              <a:gd name="connsiteX1" fmla="*/ 168697 w 289988"/>
              <a:gd name="connsiteY1" fmla="*/ 14295 h 30363"/>
              <a:gd name="connsiteX2" fmla="*/ 241722 w 289988"/>
              <a:gd name="connsiteY2" fmla="*/ 30170 h 30363"/>
              <a:gd name="connsiteX3" fmla="*/ 213147 w 289988"/>
              <a:gd name="connsiteY3" fmla="*/ 1595 h 30363"/>
              <a:gd name="connsiteX4" fmla="*/ 289347 w 289988"/>
              <a:gd name="connsiteY4" fmla="*/ 4770 h 30363"/>
              <a:gd name="connsiteX5" fmla="*/ 244897 w 289988"/>
              <a:gd name="connsiteY5" fmla="*/ 14295 h 30363"/>
              <a:gd name="connsiteX6" fmla="*/ 162347 w 289988"/>
              <a:gd name="connsiteY6" fmla="*/ 14295 h 30363"/>
              <a:gd name="connsiteX7" fmla="*/ 121072 w 289988"/>
              <a:gd name="connsiteY7" fmla="*/ 20645 h 30363"/>
              <a:gd name="connsiteX8" fmla="*/ 422 w 289988"/>
              <a:gd name="connsiteY8" fmla="*/ 17470 h 3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88" h="30363">
                <a:moveTo>
                  <a:pt x="422" y="17470"/>
                </a:moveTo>
                <a:cubicBezTo>
                  <a:pt x="8359" y="16412"/>
                  <a:pt x="128480" y="12178"/>
                  <a:pt x="168697" y="14295"/>
                </a:cubicBezTo>
                <a:cubicBezTo>
                  <a:pt x="208914" y="16412"/>
                  <a:pt x="234314" y="32287"/>
                  <a:pt x="241722" y="30170"/>
                </a:cubicBezTo>
                <a:cubicBezTo>
                  <a:pt x="249130" y="28053"/>
                  <a:pt x="205210" y="5828"/>
                  <a:pt x="213147" y="1595"/>
                </a:cubicBezTo>
                <a:cubicBezTo>
                  <a:pt x="221084" y="-2638"/>
                  <a:pt x="284055" y="2653"/>
                  <a:pt x="289347" y="4770"/>
                </a:cubicBezTo>
                <a:cubicBezTo>
                  <a:pt x="294639" y="6887"/>
                  <a:pt x="266064" y="12708"/>
                  <a:pt x="244897" y="14295"/>
                </a:cubicBezTo>
                <a:cubicBezTo>
                  <a:pt x="223730" y="15882"/>
                  <a:pt x="182984" y="13237"/>
                  <a:pt x="162347" y="14295"/>
                </a:cubicBezTo>
                <a:cubicBezTo>
                  <a:pt x="141710" y="15353"/>
                  <a:pt x="143297" y="19587"/>
                  <a:pt x="121072" y="20645"/>
                </a:cubicBezTo>
                <a:cubicBezTo>
                  <a:pt x="98847" y="21703"/>
                  <a:pt x="-7515" y="18528"/>
                  <a:pt x="422" y="17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44B7A43-9B83-DCCA-8DF0-C4B4F8EBE500}"/>
              </a:ext>
            </a:extLst>
          </p:cNvPr>
          <p:cNvSpPr/>
          <p:nvPr/>
        </p:nvSpPr>
        <p:spPr>
          <a:xfrm>
            <a:off x="6870700" y="3879829"/>
            <a:ext cx="281277" cy="51357"/>
          </a:xfrm>
          <a:custGeom>
            <a:avLst/>
            <a:gdLst>
              <a:gd name="connsiteX0" fmla="*/ 0 w 281277"/>
              <a:gd name="connsiteY0" fmla="*/ 44471 h 51357"/>
              <a:gd name="connsiteX1" fmla="*/ 146050 w 281277"/>
              <a:gd name="connsiteY1" fmla="*/ 44471 h 51357"/>
              <a:gd name="connsiteX2" fmla="*/ 200025 w 281277"/>
              <a:gd name="connsiteY2" fmla="*/ 50821 h 51357"/>
              <a:gd name="connsiteX3" fmla="*/ 180975 w 281277"/>
              <a:gd name="connsiteY3" fmla="*/ 28596 h 51357"/>
              <a:gd name="connsiteX4" fmla="*/ 279400 w 281277"/>
              <a:gd name="connsiteY4" fmla="*/ 41296 h 51357"/>
              <a:gd name="connsiteX5" fmla="*/ 247650 w 281277"/>
              <a:gd name="connsiteY5" fmla="*/ 21 h 51357"/>
              <a:gd name="connsiteX6" fmla="*/ 273050 w 281277"/>
              <a:gd name="connsiteY6" fmla="*/ 47646 h 51357"/>
              <a:gd name="connsiteX7" fmla="*/ 222250 w 281277"/>
              <a:gd name="connsiteY7" fmla="*/ 47646 h 51357"/>
              <a:gd name="connsiteX8" fmla="*/ 136525 w 281277"/>
              <a:gd name="connsiteY8" fmla="*/ 47646 h 51357"/>
              <a:gd name="connsiteX9" fmla="*/ 0 w 281277"/>
              <a:gd name="connsiteY9" fmla="*/ 44471 h 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77" h="51357">
                <a:moveTo>
                  <a:pt x="0" y="44471"/>
                </a:moveTo>
                <a:lnTo>
                  <a:pt x="146050" y="44471"/>
                </a:lnTo>
                <a:cubicBezTo>
                  <a:pt x="179387" y="45529"/>
                  <a:pt x="194204" y="53467"/>
                  <a:pt x="200025" y="50821"/>
                </a:cubicBezTo>
                <a:cubicBezTo>
                  <a:pt x="205846" y="48175"/>
                  <a:pt x="167746" y="30183"/>
                  <a:pt x="180975" y="28596"/>
                </a:cubicBezTo>
                <a:cubicBezTo>
                  <a:pt x="194204" y="27009"/>
                  <a:pt x="268288" y="46058"/>
                  <a:pt x="279400" y="41296"/>
                </a:cubicBezTo>
                <a:cubicBezTo>
                  <a:pt x="290512" y="36534"/>
                  <a:pt x="248708" y="-1037"/>
                  <a:pt x="247650" y="21"/>
                </a:cubicBezTo>
                <a:cubicBezTo>
                  <a:pt x="246592" y="1079"/>
                  <a:pt x="277283" y="39709"/>
                  <a:pt x="273050" y="47646"/>
                </a:cubicBezTo>
                <a:cubicBezTo>
                  <a:pt x="268817" y="55583"/>
                  <a:pt x="222250" y="47646"/>
                  <a:pt x="222250" y="47646"/>
                </a:cubicBezTo>
                <a:lnTo>
                  <a:pt x="136525" y="47646"/>
                </a:lnTo>
                <a:lnTo>
                  <a:pt x="0" y="444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CD3051C-946D-1F48-900B-4B8A276B5342}"/>
              </a:ext>
            </a:extLst>
          </p:cNvPr>
          <p:cNvSpPr/>
          <p:nvPr/>
        </p:nvSpPr>
        <p:spPr>
          <a:xfrm>
            <a:off x="6800850" y="3835400"/>
            <a:ext cx="308676" cy="57168"/>
          </a:xfrm>
          <a:custGeom>
            <a:avLst/>
            <a:gdLst>
              <a:gd name="connsiteX0" fmla="*/ 0 w 308676"/>
              <a:gd name="connsiteY0" fmla="*/ 34925 h 57168"/>
              <a:gd name="connsiteX1" fmla="*/ 146050 w 308676"/>
              <a:gd name="connsiteY1" fmla="*/ 19050 h 57168"/>
              <a:gd name="connsiteX2" fmla="*/ 241300 w 308676"/>
              <a:gd name="connsiteY2" fmla="*/ 19050 h 57168"/>
              <a:gd name="connsiteX3" fmla="*/ 209550 w 308676"/>
              <a:gd name="connsiteY3" fmla="*/ 0 h 57168"/>
              <a:gd name="connsiteX4" fmla="*/ 307975 w 308676"/>
              <a:gd name="connsiteY4" fmla="*/ 57150 h 57168"/>
              <a:gd name="connsiteX5" fmla="*/ 250825 w 308676"/>
              <a:gd name="connsiteY5" fmla="*/ 6350 h 57168"/>
              <a:gd name="connsiteX6" fmla="*/ 196850 w 308676"/>
              <a:gd name="connsiteY6" fmla="*/ 12700 h 57168"/>
              <a:gd name="connsiteX7" fmla="*/ 0 w 308676"/>
              <a:gd name="connsiteY7" fmla="*/ 34925 h 5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76" h="57168">
                <a:moveTo>
                  <a:pt x="0" y="34925"/>
                </a:moveTo>
                <a:cubicBezTo>
                  <a:pt x="52916" y="28310"/>
                  <a:pt x="105833" y="21696"/>
                  <a:pt x="146050" y="19050"/>
                </a:cubicBezTo>
                <a:cubicBezTo>
                  <a:pt x="186267" y="16404"/>
                  <a:pt x="230717" y="22225"/>
                  <a:pt x="241300" y="19050"/>
                </a:cubicBezTo>
                <a:cubicBezTo>
                  <a:pt x="251883" y="15875"/>
                  <a:pt x="209550" y="0"/>
                  <a:pt x="209550" y="0"/>
                </a:cubicBezTo>
                <a:cubicBezTo>
                  <a:pt x="220662" y="6350"/>
                  <a:pt x="301096" y="56092"/>
                  <a:pt x="307975" y="57150"/>
                </a:cubicBezTo>
                <a:cubicBezTo>
                  <a:pt x="314854" y="58208"/>
                  <a:pt x="269346" y="13758"/>
                  <a:pt x="250825" y="6350"/>
                </a:cubicBezTo>
                <a:cubicBezTo>
                  <a:pt x="232304" y="-1058"/>
                  <a:pt x="196850" y="12700"/>
                  <a:pt x="196850" y="12700"/>
                </a:cubicBezTo>
                <a:lnTo>
                  <a:pt x="0" y="349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0FBB659-EFCA-0250-6387-5AF10C05F7FE}"/>
              </a:ext>
            </a:extLst>
          </p:cNvPr>
          <p:cNvSpPr/>
          <p:nvPr/>
        </p:nvSpPr>
        <p:spPr>
          <a:xfrm>
            <a:off x="6769090" y="3863908"/>
            <a:ext cx="245253" cy="92154"/>
          </a:xfrm>
          <a:custGeom>
            <a:avLst/>
            <a:gdLst>
              <a:gd name="connsiteX0" fmla="*/ 10 w 245253"/>
              <a:gd name="connsiteY0" fmla="*/ 67 h 92154"/>
              <a:gd name="connsiteX1" fmla="*/ 117485 w 245253"/>
              <a:gd name="connsiteY1" fmla="*/ 69917 h 92154"/>
              <a:gd name="connsiteX2" fmla="*/ 190510 w 245253"/>
              <a:gd name="connsiteY2" fmla="*/ 73092 h 92154"/>
              <a:gd name="connsiteX3" fmla="*/ 120660 w 245253"/>
              <a:gd name="connsiteY3" fmla="*/ 73092 h 92154"/>
              <a:gd name="connsiteX4" fmla="*/ 241310 w 245253"/>
              <a:gd name="connsiteY4" fmla="*/ 92142 h 92154"/>
              <a:gd name="connsiteX5" fmla="*/ 206385 w 245253"/>
              <a:gd name="connsiteY5" fmla="*/ 69917 h 92154"/>
              <a:gd name="connsiteX6" fmla="*/ 111135 w 245253"/>
              <a:gd name="connsiteY6" fmla="*/ 57217 h 92154"/>
              <a:gd name="connsiteX7" fmla="*/ 10 w 245253"/>
              <a:gd name="connsiteY7" fmla="*/ 67 h 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53" h="92154">
                <a:moveTo>
                  <a:pt x="10" y="67"/>
                </a:moveTo>
                <a:cubicBezTo>
                  <a:pt x="1068" y="2184"/>
                  <a:pt x="85735" y="57746"/>
                  <a:pt x="117485" y="69917"/>
                </a:cubicBezTo>
                <a:cubicBezTo>
                  <a:pt x="149235" y="82088"/>
                  <a:pt x="189981" y="72563"/>
                  <a:pt x="190510" y="73092"/>
                </a:cubicBezTo>
                <a:cubicBezTo>
                  <a:pt x="191039" y="73621"/>
                  <a:pt x="112193" y="69917"/>
                  <a:pt x="120660" y="73092"/>
                </a:cubicBezTo>
                <a:cubicBezTo>
                  <a:pt x="129127" y="76267"/>
                  <a:pt x="227023" y="92671"/>
                  <a:pt x="241310" y="92142"/>
                </a:cubicBezTo>
                <a:cubicBezTo>
                  <a:pt x="255598" y="91613"/>
                  <a:pt x="228081" y="75738"/>
                  <a:pt x="206385" y="69917"/>
                </a:cubicBezTo>
                <a:cubicBezTo>
                  <a:pt x="184689" y="64096"/>
                  <a:pt x="146060" y="68330"/>
                  <a:pt x="111135" y="57217"/>
                </a:cubicBezTo>
                <a:cubicBezTo>
                  <a:pt x="76210" y="46105"/>
                  <a:pt x="-1048" y="-2050"/>
                  <a:pt x="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06A5DD1-D112-1DBF-330F-043482BD3533}"/>
              </a:ext>
            </a:extLst>
          </p:cNvPr>
          <p:cNvSpPr/>
          <p:nvPr/>
        </p:nvSpPr>
        <p:spPr>
          <a:xfrm>
            <a:off x="6806767" y="2705085"/>
            <a:ext cx="163576" cy="292214"/>
          </a:xfrm>
          <a:custGeom>
            <a:avLst/>
            <a:gdLst>
              <a:gd name="connsiteX0" fmla="*/ 433 w 163576"/>
              <a:gd name="connsiteY0" fmla="*/ 15 h 292214"/>
              <a:gd name="connsiteX1" fmla="*/ 82983 w 163576"/>
              <a:gd name="connsiteY1" fmla="*/ 76215 h 292214"/>
              <a:gd name="connsiteX2" fmla="*/ 82983 w 163576"/>
              <a:gd name="connsiteY2" fmla="*/ 57165 h 292214"/>
              <a:gd name="connsiteX3" fmla="*/ 159183 w 163576"/>
              <a:gd name="connsiteY3" fmla="*/ 120665 h 292214"/>
              <a:gd name="connsiteX4" fmla="*/ 133783 w 163576"/>
              <a:gd name="connsiteY4" fmla="*/ 107965 h 292214"/>
              <a:gd name="connsiteX5" fmla="*/ 136958 w 163576"/>
              <a:gd name="connsiteY5" fmla="*/ 168290 h 292214"/>
              <a:gd name="connsiteX6" fmla="*/ 162358 w 163576"/>
              <a:gd name="connsiteY6" fmla="*/ 241315 h 292214"/>
              <a:gd name="connsiteX7" fmla="*/ 159183 w 163576"/>
              <a:gd name="connsiteY7" fmla="*/ 292115 h 292214"/>
              <a:gd name="connsiteX8" fmla="*/ 156008 w 163576"/>
              <a:gd name="connsiteY8" fmla="*/ 228615 h 292214"/>
              <a:gd name="connsiteX9" fmla="*/ 146483 w 163576"/>
              <a:gd name="connsiteY9" fmla="*/ 127015 h 292214"/>
              <a:gd name="connsiteX10" fmla="*/ 127433 w 163576"/>
              <a:gd name="connsiteY10" fmla="*/ 69865 h 292214"/>
              <a:gd name="connsiteX11" fmla="*/ 433 w 163576"/>
              <a:gd name="connsiteY11" fmla="*/ 15 h 29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576" h="292214">
                <a:moveTo>
                  <a:pt x="433" y="15"/>
                </a:moveTo>
                <a:cubicBezTo>
                  <a:pt x="-6975" y="1073"/>
                  <a:pt x="82983" y="76215"/>
                  <a:pt x="82983" y="76215"/>
                </a:cubicBezTo>
                <a:cubicBezTo>
                  <a:pt x="96741" y="85740"/>
                  <a:pt x="70283" y="49757"/>
                  <a:pt x="82983" y="57165"/>
                </a:cubicBezTo>
                <a:cubicBezTo>
                  <a:pt x="95683" y="64573"/>
                  <a:pt x="150716" y="112198"/>
                  <a:pt x="159183" y="120665"/>
                </a:cubicBezTo>
                <a:cubicBezTo>
                  <a:pt x="167650" y="129132"/>
                  <a:pt x="137487" y="100028"/>
                  <a:pt x="133783" y="107965"/>
                </a:cubicBezTo>
                <a:cubicBezTo>
                  <a:pt x="130079" y="115902"/>
                  <a:pt x="132196" y="146065"/>
                  <a:pt x="136958" y="168290"/>
                </a:cubicBezTo>
                <a:cubicBezTo>
                  <a:pt x="141721" y="190515"/>
                  <a:pt x="158654" y="220677"/>
                  <a:pt x="162358" y="241315"/>
                </a:cubicBezTo>
                <a:cubicBezTo>
                  <a:pt x="166062" y="261953"/>
                  <a:pt x="160241" y="294232"/>
                  <a:pt x="159183" y="292115"/>
                </a:cubicBezTo>
                <a:cubicBezTo>
                  <a:pt x="158125" y="289998"/>
                  <a:pt x="158125" y="256132"/>
                  <a:pt x="156008" y="228615"/>
                </a:cubicBezTo>
                <a:cubicBezTo>
                  <a:pt x="153891" y="201098"/>
                  <a:pt x="151245" y="153473"/>
                  <a:pt x="146483" y="127015"/>
                </a:cubicBezTo>
                <a:cubicBezTo>
                  <a:pt x="141721" y="100557"/>
                  <a:pt x="147012" y="88386"/>
                  <a:pt x="127433" y="69865"/>
                </a:cubicBezTo>
                <a:cubicBezTo>
                  <a:pt x="107854" y="51344"/>
                  <a:pt x="7841" y="-1043"/>
                  <a:pt x="4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14184A0-0F7E-2497-8435-D56A816FFC71}"/>
              </a:ext>
            </a:extLst>
          </p:cNvPr>
          <p:cNvSpPr/>
          <p:nvPr/>
        </p:nvSpPr>
        <p:spPr>
          <a:xfrm>
            <a:off x="7099276" y="3470275"/>
            <a:ext cx="20485" cy="235323"/>
          </a:xfrm>
          <a:custGeom>
            <a:avLst/>
            <a:gdLst>
              <a:gd name="connsiteX0" fmla="*/ 19074 w 20485"/>
              <a:gd name="connsiteY0" fmla="*/ 0 h 235323"/>
              <a:gd name="connsiteX1" fmla="*/ 19074 w 20485"/>
              <a:gd name="connsiteY1" fmla="*/ 139700 h 235323"/>
              <a:gd name="connsiteX2" fmla="*/ 19074 w 20485"/>
              <a:gd name="connsiteY2" fmla="*/ 234950 h 235323"/>
              <a:gd name="connsiteX3" fmla="*/ 19074 w 20485"/>
              <a:gd name="connsiteY3" fmla="*/ 168275 h 235323"/>
              <a:gd name="connsiteX4" fmla="*/ 24 w 20485"/>
              <a:gd name="connsiteY4" fmla="*/ 57150 h 235323"/>
              <a:gd name="connsiteX5" fmla="*/ 19074 w 20485"/>
              <a:gd name="connsiteY5" fmla="*/ 0 h 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5" h="235323">
                <a:moveTo>
                  <a:pt x="19074" y="0"/>
                </a:moveTo>
                <a:lnTo>
                  <a:pt x="19074" y="139700"/>
                </a:lnTo>
                <a:lnTo>
                  <a:pt x="19074" y="234950"/>
                </a:lnTo>
                <a:cubicBezTo>
                  <a:pt x="19074" y="239712"/>
                  <a:pt x="22249" y="197908"/>
                  <a:pt x="19074" y="168275"/>
                </a:cubicBezTo>
                <a:cubicBezTo>
                  <a:pt x="15899" y="138642"/>
                  <a:pt x="553" y="83079"/>
                  <a:pt x="24" y="57150"/>
                </a:cubicBezTo>
                <a:cubicBezTo>
                  <a:pt x="-505" y="31221"/>
                  <a:pt x="7697" y="21960"/>
                  <a:pt x="190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B838DCBF-75D0-29D7-799A-C7760004EF81}"/>
              </a:ext>
            </a:extLst>
          </p:cNvPr>
          <p:cNvSpPr/>
          <p:nvPr/>
        </p:nvSpPr>
        <p:spPr>
          <a:xfrm>
            <a:off x="7054559" y="3482937"/>
            <a:ext cx="23138" cy="130226"/>
          </a:xfrm>
          <a:custGeom>
            <a:avLst/>
            <a:gdLst>
              <a:gd name="connsiteX0" fmla="*/ 3466 w 23138"/>
              <a:gd name="connsiteY0" fmla="*/ 38 h 130226"/>
              <a:gd name="connsiteX1" fmla="*/ 19341 w 23138"/>
              <a:gd name="connsiteY1" fmla="*/ 66713 h 130226"/>
              <a:gd name="connsiteX2" fmla="*/ 22516 w 23138"/>
              <a:gd name="connsiteY2" fmla="*/ 104813 h 130226"/>
              <a:gd name="connsiteX3" fmla="*/ 9816 w 23138"/>
              <a:gd name="connsiteY3" fmla="*/ 130213 h 130226"/>
              <a:gd name="connsiteX4" fmla="*/ 22516 w 23138"/>
              <a:gd name="connsiteY4" fmla="*/ 101638 h 130226"/>
              <a:gd name="connsiteX5" fmla="*/ 291 w 23138"/>
              <a:gd name="connsiteY5" fmla="*/ 76238 h 130226"/>
              <a:gd name="connsiteX6" fmla="*/ 9816 w 23138"/>
              <a:gd name="connsiteY6" fmla="*/ 57188 h 130226"/>
              <a:gd name="connsiteX7" fmla="*/ 3466 w 23138"/>
              <a:gd name="connsiteY7" fmla="*/ 38 h 13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8" h="130226">
                <a:moveTo>
                  <a:pt x="3466" y="38"/>
                </a:moveTo>
                <a:cubicBezTo>
                  <a:pt x="5053" y="1625"/>
                  <a:pt x="16166" y="49251"/>
                  <a:pt x="19341" y="66713"/>
                </a:cubicBezTo>
                <a:cubicBezTo>
                  <a:pt x="22516" y="84176"/>
                  <a:pt x="24104" y="94230"/>
                  <a:pt x="22516" y="104813"/>
                </a:cubicBezTo>
                <a:cubicBezTo>
                  <a:pt x="20929" y="115396"/>
                  <a:pt x="9816" y="130742"/>
                  <a:pt x="9816" y="130213"/>
                </a:cubicBezTo>
                <a:cubicBezTo>
                  <a:pt x="9816" y="129684"/>
                  <a:pt x="24103" y="110634"/>
                  <a:pt x="22516" y="101638"/>
                </a:cubicBezTo>
                <a:cubicBezTo>
                  <a:pt x="20929" y="92642"/>
                  <a:pt x="291" y="76238"/>
                  <a:pt x="291" y="76238"/>
                </a:cubicBezTo>
                <a:cubicBezTo>
                  <a:pt x="-1826" y="68830"/>
                  <a:pt x="8229" y="67771"/>
                  <a:pt x="9816" y="57188"/>
                </a:cubicBezTo>
                <a:cubicBezTo>
                  <a:pt x="11404" y="46605"/>
                  <a:pt x="1879" y="-1549"/>
                  <a:pt x="346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CD7D3B5-B413-B469-EB6F-06D898DC5DC0}"/>
              </a:ext>
            </a:extLst>
          </p:cNvPr>
          <p:cNvSpPr/>
          <p:nvPr/>
        </p:nvSpPr>
        <p:spPr>
          <a:xfrm>
            <a:off x="6991050" y="3532265"/>
            <a:ext cx="79774" cy="78090"/>
          </a:xfrm>
          <a:custGeom>
            <a:avLst/>
            <a:gdLst>
              <a:gd name="connsiteX0" fmla="*/ 79675 w 79774"/>
              <a:gd name="connsiteY0" fmla="*/ 77710 h 78090"/>
              <a:gd name="connsiteX1" fmla="*/ 3475 w 79774"/>
              <a:gd name="connsiteY1" fmla="*/ 1510 h 78090"/>
              <a:gd name="connsiteX2" fmla="*/ 19350 w 79774"/>
              <a:gd name="connsiteY2" fmla="*/ 30085 h 78090"/>
              <a:gd name="connsiteX3" fmla="*/ 79675 w 79774"/>
              <a:gd name="connsiteY3" fmla="*/ 77710 h 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4" h="78090">
                <a:moveTo>
                  <a:pt x="79675" y="77710"/>
                </a:moveTo>
                <a:cubicBezTo>
                  <a:pt x="77029" y="72948"/>
                  <a:pt x="13529" y="9447"/>
                  <a:pt x="3475" y="1510"/>
                </a:cubicBezTo>
                <a:cubicBezTo>
                  <a:pt x="-6579" y="-6427"/>
                  <a:pt x="7179" y="18972"/>
                  <a:pt x="19350" y="30085"/>
                </a:cubicBezTo>
                <a:cubicBezTo>
                  <a:pt x="31521" y="41198"/>
                  <a:pt x="82321" y="82472"/>
                  <a:pt x="79675" y="77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91D4740-C134-C6E7-D637-0D0774386596}"/>
              </a:ext>
            </a:extLst>
          </p:cNvPr>
          <p:cNvSpPr/>
          <p:nvPr/>
        </p:nvSpPr>
        <p:spPr>
          <a:xfrm>
            <a:off x="6784972" y="3641362"/>
            <a:ext cx="158973" cy="98265"/>
          </a:xfrm>
          <a:custGeom>
            <a:avLst/>
            <a:gdLst>
              <a:gd name="connsiteX0" fmla="*/ 158753 w 158973"/>
              <a:gd name="connsiteY0" fmla="*/ 363 h 98265"/>
              <a:gd name="connsiteX1" fmla="*/ 63503 w 158973"/>
              <a:gd name="connsiteY1" fmla="*/ 63863 h 98265"/>
              <a:gd name="connsiteX2" fmla="*/ 3 w 158973"/>
              <a:gd name="connsiteY2" fmla="*/ 89263 h 98265"/>
              <a:gd name="connsiteX3" fmla="*/ 60328 w 158973"/>
              <a:gd name="connsiteY3" fmla="*/ 82913 h 98265"/>
              <a:gd name="connsiteX4" fmla="*/ 34928 w 158973"/>
              <a:gd name="connsiteY4" fmla="*/ 95613 h 98265"/>
              <a:gd name="connsiteX5" fmla="*/ 158753 w 158973"/>
              <a:gd name="connsiteY5" fmla="*/ 363 h 9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73" h="98265">
                <a:moveTo>
                  <a:pt x="158753" y="363"/>
                </a:moveTo>
                <a:cubicBezTo>
                  <a:pt x="163516" y="-4929"/>
                  <a:pt x="89961" y="49046"/>
                  <a:pt x="63503" y="63863"/>
                </a:cubicBezTo>
                <a:cubicBezTo>
                  <a:pt x="37045" y="78680"/>
                  <a:pt x="532" y="86088"/>
                  <a:pt x="3" y="89263"/>
                </a:cubicBezTo>
                <a:cubicBezTo>
                  <a:pt x="-526" y="92438"/>
                  <a:pt x="54507" y="81855"/>
                  <a:pt x="60328" y="82913"/>
                </a:cubicBezTo>
                <a:cubicBezTo>
                  <a:pt x="66149" y="83971"/>
                  <a:pt x="17995" y="105667"/>
                  <a:pt x="34928" y="95613"/>
                </a:cubicBezTo>
                <a:cubicBezTo>
                  <a:pt x="51861" y="85559"/>
                  <a:pt x="153990" y="5655"/>
                  <a:pt x="158753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E542225-813E-7BDE-D804-8F64ACE3910C}"/>
              </a:ext>
            </a:extLst>
          </p:cNvPr>
          <p:cNvSpPr/>
          <p:nvPr/>
        </p:nvSpPr>
        <p:spPr>
          <a:xfrm>
            <a:off x="6819701" y="2841557"/>
            <a:ext cx="28967" cy="257522"/>
          </a:xfrm>
          <a:custGeom>
            <a:avLst/>
            <a:gdLst>
              <a:gd name="connsiteX0" fmla="*/ 22424 w 28967"/>
              <a:gd name="connsiteY0" fmla="*/ 68 h 257522"/>
              <a:gd name="connsiteX1" fmla="*/ 16074 w 28967"/>
              <a:gd name="connsiteY1" fmla="*/ 101668 h 257522"/>
              <a:gd name="connsiteX2" fmla="*/ 12899 w 28967"/>
              <a:gd name="connsiteY2" fmla="*/ 174693 h 257522"/>
              <a:gd name="connsiteX3" fmla="*/ 28774 w 28967"/>
              <a:gd name="connsiteY3" fmla="*/ 114368 h 257522"/>
              <a:gd name="connsiteX4" fmla="*/ 199 w 28967"/>
              <a:gd name="connsiteY4" fmla="*/ 203268 h 257522"/>
              <a:gd name="connsiteX5" fmla="*/ 16074 w 28967"/>
              <a:gd name="connsiteY5" fmla="*/ 257243 h 257522"/>
              <a:gd name="connsiteX6" fmla="*/ 16074 w 28967"/>
              <a:gd name="connsiteY6" fmla="*/ 181043 h 257522"/>
              <a:gd name="connsiteX7" fmla="*/ 9724 w 28967"/>
              <a:gd name="connsiteY7" fmla="*/ 117543 h 257522"/>
              <a:gd name="connsiteX8" fmla="*/ 22424 w 28967"/>
              <a:gd name="connsiteY8" fmla="*/ 68 h 25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7" h="257522">
                <a:moveTo>
                  <a:pt x="22424" y="68"/>
                </a:moveTo>
                <a:cubicBezTo>
                  <a:pt x="23482" y="-2578"/>
                  <a:pt x="17661" y="72564"/>
                  <a:pt x="16074" y="101668"/>
                </a:cubicBezTo>
                <a:cubicBezTo>
                  <a:pt x="14487" y="130772"/>
                  <a:pt x="10782" y="172576"/>
                  <a:pt x="12899" y="174693"/>
                </a:cubicBezTo>
                <a:cubicBezTo>
                  <a:pt x="15016" y="176810"/>
                  <a:pt x="30891" y="109606"/>
                  <a:pt x="28774" y="114368"/>
                </a:cubicBezTo>
                <a:cubicBezTo>
                  <a:pt x="26657" y="119130"/>
                  <a:pt x="2316" y="179455"/>
                  <a:pt x="199" y="203268"/>
                </a:cubicBezTo>
                <a:cubicBezTo>
                  <a:pt x="-1918" y="227081"/>
                  <a:pt x="13428" y="260947"/>
                  <a:pt x="16074" y="257243"/>
                </a:cubicBezTo>
                <a:cubicBezTo>
                  <a:pt x="18720" y="253539"/>
                  <a:pt x="17132" y="204326"/>
                  <a:pt x="16074" y="181043"/>
                </a:cubicBezTo>
                <a:cubicBezTo>
                  <a:pt x="15016" y="157760"/>
                  <a:pt x="8666" y="141355"/>
                  <a:pt x="9724" y="117543"/>
                </a:cubicBezTo>
                <a:cubicBezTo>
                  <a:pt x="10782" y="93731"/>
                  <a:pt x="21366" y="2714"/>
                  <a:pt x="2242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7E70D49-CD90-C8C6-15ED-882F91A416FA}"/>
              </a:ext>
            </a:extLst>
          </p:cNvPr>
          <p:cNvSpPr/>
          <p:nvPr/>
        </p:nvSpPr>
        <p:spPr>
          <a:xfrm>
            <a:off x="6753196" y="2819367"/>
            <a:ext cx="49467" cy="239437"/>
          </a:xfrm>
          <a:custGeom>
            <a:avLst/>
            <a:gdLst>
              <a:gd name="connsiteX0" fmla="*/ 29 w 49467"/>
              <a:gd name="connsiteY0" fmla="*/ 33 h 239437"/>
              <a:gd name="connsiteX1" fmla="*/ 31779 w 49467"/>
              <a:gd name="connsiteY1" fmla="*/ 136558 h 239437"/>
              <a:gd name="connsiteX2" fmla="*/ 47654 w 49467"/>
              <a:gd name="connsiteY2" fmla="*/ 238158 h 239437"/>
              <a:gd name="connsiteX3" fmla="*/ 44479 w 49467"/>
              <a:gd name="connsiteY3" fmla="*/ 187358 h 239437"/>
              <a:gd name="connsiteX4" fmla="*/ 6379 w 49467"/>
              <a:gd name="connsiteY4" fmla="*/ 95283 h 239437"/>
              <a:gd name="connsiteX5" fmla="*/ 25429 w 49467"/>
              <a:gd name="connsiteY5" fmla="*/ 149258 h 239437"/>
              <a:gd name="connsiteX6" fmla="*/ 29 w 49467"/>
              <a:gd name="connsiteY6" fmla="*/ 33 h 2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67" h="239437">
                <a:moveTo>
                  <a:pt x="29" y="33"/>
                </a:moveTo>
                <a:cubicBezTo>
                  <a:pt x="1087" y="-2084"/>
                  <a:pt x="23842" y="96871"/>
                  <a:pt x="31779" y="136558"/>
                </a:cubicBezTo>
                <a:cubicBezTo>
                  <a:pt x="39716" y="176245"/>
                  <a:pt x="45537" y="229691"/>
                  <a:pt x="47654" y="238158"/>
                </a:cubicBezTo>
                <a:cubicBezTo>
                  <a:pt x="49771" y="246625"/>
                  <a:pt x="51358" y="211170"/>
                  <a:pt x="44479" y="187358"/>
                </a:cubicBezTo>
                <a:cubicBezTo>
                  <a:pt x="37600" y="163546"/>
                  <a:pt x="9554" y="101633"/>
                  <a:pt x="6379" y="95283"/>
                </a:cubicBezTo>
                <a:cubicBezTo>
                  <a:pt x="3204" y="88933"/>
                  <a:pt x="23842" y="168308"/>
                  <a:pt x="25429" y="149258"/>
                </a:cubicBezTo>
                <a:cubicBezTo>
                  <a:pt x="27016" y="130208"/>
                  <a:pt x="-1029" y="2150"/>
                  <a:pt x="2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DDB2B70-5B5B-D0DF-3C29-378F0F8768BF}"/>
              </a:ext>
            </a:extLst>
          </p:cNvPr>
          <p:cNvSpPr/>
          <p:nvPr/>
        </p:nvSpPr>
        <p:spPr>
          <a:xfrm>
            <a:off x="6320468" y="2905109"/>
            <a:ext cx="235907" cy="241726"/>
          </a:xfrm>
          <a:custGeom>
            <a:avLst/>
            <a:gdLst>
              <a:gd name="connsiteX0" fmla="*/ 957 w 235907"/>
              <a:gd name="connsiteY0" fmla="*/ 241316 h 241726"/>
              <a:gd name="connsiteX1" fmla="*/ 39057 w 235907"/>
              <a:gd name="connsiteY1" fmla="*/ 168291 h 241726"/>
              <a:gd name="connsiteX2" fmla="*/ 80332 w 235907"/>
              <a:gd name="connsiteY2" fmla="*/ 66691 h 241726"/>
              <a:gd name="connsiteX3" fmla="*/ 80332 w 235907"/>
              <a:gd name="connsiteY3" fmla="*/ 107966 h 241726"/>
              <a:gd name="connsiteX4" fmla="*/ 124782 w 235907"/>
              <a:gd name="connsiteY4" fmla="*/ 44466 h 241726"/>
              <a:gd name="connsiteX5" fmla="*/ 124782 w 235907"/>
              <a:gd name="connsiteY5" fmla="*/ 82566 h 241726"/>
              <a:gd name="connsiteX6" fmla="*/ 181932 w 235907"/>
              <a:gd name="connsiteY6" fmla="*/ 25416 h 241726"/>
              <a:gd name="connsiteX7" fmla="*/ 235907 w 235907"/>
              <a:gd name="connsiteY7" fmla="*/ 16 h 241726"/>
              <a:gd name="connsiteX8" fmla="*/ 181932 w 235907"/>
              <a:gd name="connsiteY8" fmla="*/ 28591 h 241726"/>
              <a:gd name="connsiteX9" fmla="*/ 80332 w 235907"/>
              <a:gd name="connsiteY9" fmla="*/ 73041 h 241726"/>
              <a:gd name="connsiteX10" fmla="*/ 16832 w 235907"/>
              <a:gd name="connsiteY10" fmla="*/ 190516 h 241726"/>
              <a:gd name="connsiteX11" fmla="*/ 957 w 235907"/>
              <a:gd name="connsiteY11" fmla="*/ 241316 h 24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907" h="241726">
                <a:moveTo>
                  <a:pt x="957" y="241316"/>
                </a:moveTo>
                <a:cubicBezTo>
                  <a:pt x="4661" y="237612"/>
                  <a:pt x="25828" y="197395"/>
                  <a:pt x="39057" y="168291"/>
                </a:cubicBezTo>
                <a:cubicBezTo>
                  <a:pt x="52286" y="139187"/>
                  <a:pt x="73453" y="76745"/>
                  <a:pt x="80332" y="66691"/>
                </a:cubicBezTo>
                <a:cubicBezTo>
                  <a:pt x="87211" y="56637"/>
                  <a:pt x="72924" y="111670"/>
                  <a:pt x="80332" y="107966"/>
                </a:cubicBezTo>
                <a:cubicBezTo>
                  <a:pt x="87740" y="104262"/>
                  <a:pt x="117374" y="48699"/>
                  <a:pt x="124782" y="44466"/>
                </a:cubicBezTo>
                <a:cubicBezTo>
                  <a:pt x="132190" y="40233"/>
                  <a:pt x="115257" y="85741"/>
                  <a:pt x="124782" y="82566"/>
                </a:cubicBezTo>
                <a:cubicBezTo>
                  <a:pt x="134307" y="79391"/>
                  <a:pt x="163411" y="39174"/>
                  <a:pt x="181932" y="25416"/>
                </a:cubicBezTo>
                <a:cubicBezTo>
                  <a:pt x="200453" y="11658"/>
                  <a:pt x="235907" y="-513"/>
                  <a:pt x="235907" y="16"/>
                </a:cubicBezTo>
                <a:cubicBezTo>
                  <a:pt x="235907" y="545"/>
                  <a:pt x="207861" y="16420"/>
                  <a:pt x="181932" y="28591"/>
                </a:cubicBezTo>
                <a:cubicBezTo>
                  <a:pt x="156003" y="40762"/>
                  <a:pt x="107849" y="46053"/>
                  <a:pt x="80332" y="73041"/>
                </a:cubicBezTo>
                <a:cubicBezTo>
                  <a:pt x="52815" y="100028"/>
                  <a:pt x="29003" y="157708"/>
                  <a:pt x="16832" y="190516"/>
                </a:cubicBezTo>
                <a:cubicBezTo>
                  <a:pt x="4661" y="223324"/>
                  <a:pt x="-2747" y="245020"/>
                  <a:pt x="957" y="24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03B09C3-3BF1-65FE-7946-FE21F57B696C}"/>
              </a:ext>
            </a:extLst>
          </p:cNvPr>
          <p:cNvSpPr/>
          <p:nvPr/>
        </p:nvSpPr>
        <p:spPr>
          <a:xfrm>
            <a:off x="6689591" y="2933699"/>
            <a:ext cx="178371" cy="277410"/>
          </a:xfrm>
          <a:custGeom>
            <a:avLst/>
            <a:gdLst>
              <a:gd name="connsiteX0" fmla="*/ 54109 w 178371"/>
              <a:gd name="connsiteY0" fmla="*/ 1 h 277410"/>
              <a:gd name="connsiteX1" fmla="*/ 76334 w 178371"/>
              <a:gd name="connsiteY1" fmla="*/ 136526 h 277410"/>
              <a:gd name="connsiteX2" fmla="*/ 92209 w 178371"/>
              <a:gd name="connsiteY2" fmla="*/ 215901 h 277410"/>
              <a:gd name="connsiteX3" fmla="*/ 69984 w 178371"/>
              <a:gd name="connsiteY3" fmla="*/ 193676 h 277410"/>
              <a:gd name="connsiteX4" fmla="*/ 174759 w 178371"/>
              <a:gd name="connsiteY4" fmla="*/ 276226 h 277410"/>
              <a:gd name="connsiteX5" fmla="*/ 149359 w 178371"/>
              <a:gd name="connsiteY5" fmla="*/ 238126 h 277410"/>
              <a:gd name="connsiteX6" fmla="*/ 101734 w 178371"/>
              <a:gd name="connsiteY6" fmla="*/ 177801 h 277410"/>
              <a:gd name="connsiteX7" fmla="*/ 134 w 178371"/>
              <a:gd name="connsiteY7" fmla="*/ 38101 h 277410"/>
              <a:gd name="connsiteX8" fmla="*/ 79509 w 178371"/>
              <a:gd name="connsiteY8" fmla="*/ 133351 h 277410"/>
              <a:gd name="connsiteX9" fmla="*/ 54109 w 178371"/>
              <a:gd name="connsiteY9" fmla="*/ 1 h 2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371" h="277410">
                <a:moveTo>
                  <a:pt x="54109" y="1"/>
                </a:moveTo>
                <a:cubicBezTo>
                  <a:pt x="53580" y="530"/>
                  <a:pt x="69984" y="100543"/>
                  <a:pt x="76334" y="136526"/>
                </a:cubicBezTo>
                <a:cubicBezTo>
                  <a:pt x="82684" y="172509"/>
                  <a:pt x="93267" y="206376"/>
                  <a:pt x="92209" y="215901"/>
                </a:cubicBezTo>
                <a:cubicBezTo>
                  <a:pt x="91151" y="225426"/>
                  <a:pt x="56226" y="183622"/>
                  <a:pt x="69984" y="193676"/>
                </a:cubicBezTo>
                <a:cubicBezTo>
                  <a:pt x="83742" y="203730"/>
                  <a:pt x="161530" y="268818"/>
                  <a:pt x="174759" y="276226"/>
                </a:cubicBezTo>
                <a:cubicBezTo>
                  <a:pt x="187988" y="283634"/>
                  <a:pt x="161530" y="254530"/>
                  <a:pt x="149359" y="238126"/>
                </a:cubicBezTo>
                <a:cubicBezTo>
                  <a:pt x="137188" y="221722"/>
                  <a:pt x="126605" y="211138"/>
                  <a:pt x="101734" y="177801"/>
                </a:cubicBezTo>
                <a:cubicBezTo>
                  <a:pt x="76863" y="144464"/>
                  <a:pt x="3838" y="45509"/>
                  <a:pt x="134" y="38101"/>
                </a:cubicBezTo>
                <a:cubicBezTo>
                  <a:pt x="-3570" y="30693"/>
                  <a:pt x="70513" y="134938"/>
                  <a:pt x="79509" y="133351"/>
                </a:cubicBezTo>
                <a:cubicBezTo>
                  <a:pt x="88505" y="131764"/>
                  <a:pt x="54638" y="-528"/>
                  <a:pt x="5410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60E9927-D712-2851-837B-1F571C56D6E9}"/>
              </a:ext>
            </a:extLst>
          </p:cNvPr>
          <p:cNvSpPr/>
          <p:nvPr/>
        </p:nvSpPr>
        <p:spPr>
          <a:xfrm>
            <a:off x="6819828" y="3287297"/>
            <a:ext cx="242160" cy="122735"/>
          </a:xfrm>
          <a:custGeom>
            <a:avLst/>
            <a:gdLst>
              <a:gd name="connsiteX0" fmla="*/ 72 w 242160"/>
              <a:gd name="connsiteY0" fmla="*/ 122653 h 122735"/>
              <a:gd name="connsiteX1" fmla="*/ 63572 w 242160"/>
              <a:gd name="connsiteY1" fmla="*/ 30578 h 122735"/>
              <a:gd name="connsiteX2" fmla="*/ 123897 w 242160"/>
              <a:gd name="connsiteY2" fmla="*/ 40103 h 122735"/>
              <a:gd name="connsiteX3" fmla="*/ 98497 w 242160"/>
              <a:gd name="connsiteY3" fmla="*/ 14703 h 122735"/>
              <a:gd name="connsiteX4" fmla="*/ 241372 w 242160"/>
              <a:gd name="connsiteY4" fmla="*/ 8353 h 122735"/>
              <a:gd name="connsiteX5" fmla="*/ 152472 w 242160"/>
              <a:gd name="connsiteY5" fmla="*/ 2003 h 122735"/>
              <a:gd name="connsiteX6" fmla="*/ 76272 w 242160"/>
              <a:gd name="connsiteY6" fmla="*/ 46453 h 122735"/>
              <a:gd name="connsiteX7" fmla="*/ 72 w 242160"/>
              <a:gd name="connsiteY7" fmla="*/ 122653 h 1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0" h="122735">
                <a:moveTo>
                  <a:pt x="72" y="122653"/>
                </a:moveTo>
                <a:cubicBezTo>
                  <a:pt x="-2045" y="120007"/>
                  <a:pt x="42934" y="44336"/>
                  <a:pt x="63572" y="30578"/>
                </a:cubicBezTo>
                <a:cubicBezTo>
                  <a:pt x="84210" y="16820"/>
                  <a:pt x="118076" y="42749"/>
                  <a:pt x="123897" y="40103"/>
                </a:cubicBezTo>
                <a:cubicBezTo>
                  <a:pt x="129718" y="37457"/>
                  <a:pt x="78918" y="19995"/>
                  <a:pt x="98497" y="14703"/>
                </a:cubicBezTo>
                <a:cubicBezTo>
                  <a:pt x="118076" y="9411"/>
                  <a:pt x="232376" y="10470"/>
                  <a:pt x="241372" y="8353"/>
                </a:cubicBezTo>
                <a:cubicBezTo>
                  <a:pt x="250368" y="6236"/>
                  <a:pt x="179989" y="-4347"/>
                  <a:pt x="152472" y="2003"/>
                </a:cubicBezTo>
                <a:cubicBezTo>
                  <a:pt x="124955" y="8353"/>
                  <a:pt x="95322" y="29520"/>
                  <a:pt x="76272" y="46453"/>
                </a:cubicBezTo>
                <a:cubicBezTo>
                  <a:pt x="57222" y="63386"/>
                  <a:pt x="2189" y="125299"/>
                  <a:pt x="72" y="122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71A2B15-BEB4-28BB-4BEE-FD9ED6CC8A7A}"/>
              </a:ext>
            </a:extLst>
          </p:cNvPr>
          <p:cNvSpPr/>
          <p:nvPr/>
        </p:nvSpPr>
        <p:spPr>
          <a:xfrm>
            <a:off x="6654766" y="3320975"/>
            <a:ext cx="136803" cy="257256"/>
          </a:xfrm>
          <a:custGeom>
            <a:avLst/>
            <a:gdLst>
              <a:gd name="connsiteX0" fmla="*/ 136559 w 136803"/>
              <a:gd name="connsiteY0" fmla="*/ 75 h 257256"/>
              <a:gd name="connsiteX1" fmla="*/ 76234 w 136803"/>
              <a:gd name="connsiteY1" fmla="*/ 98500 h 257256"/>
              <a:gd name="connsiteX2" fmla="*/ 60359 w 136803"/>
              <a:gd name="connsiteY2" fmla="*/ 196925 h 257256"/>
              <a:gd name="connsiteX3" fmla="*/ 69884 w 136803"/>
              <a:gd name="connsiteY3" fmla="*/ 257250 h 257256"/>
              <a:gd name="connsiteX4" fmla="*/ 69884 w 136803"/>
              <a:gd name="connsiteY4" fmla="*/ 193750 h 257256"/>
              <a:gd name="connsiteX5" fmla="*/ 34 w 136803"/>
              <a:gd name="connsiteY5" fmla="*/ 57225 h 257256"/>
              <a:gd name="connsiteX6" fmla="*/ 60359 w 136803"/>
              <a:gd name="connsiteY6" fmla="*/ 127075 h 257256"/>
              <a:gd name="connsiteX7" fmla="*/ 50834 w 136803"/>
              <a:gd name="connsiteY7" fmla="*/ 82625 h 257256"/>
              <a:gd name="connsiteX8" fmla="*/ 136559 w 136803"/>
              <a:gd name="connsiteY8" fmla="*/ 75 h 25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03" h="257256">
                <a:moveTo>
                  <a:pt x="136559" y="75"/>
                </a:moveTo>
                <a:cubicBezTo>
                  <a:pt x="140792" y="2721"/>
                  <a:pt x="88934" y="65692"/>
                  <a:pt x="76234" y="98500"/>
                </a:cubicBezTo>
                <a:cubicBezTo>
                  <a:pt x="63534" y="131308"/>
                  <a:pt x="61417" y="170467"/>
                  <a:pt x="60359" y="196925"/>
                </a:cubicBezTo>
                <a:cubicBezTo>
                  <a:pt x="59301" y="223383"/>
                  <a:pt x="68297" y="257779"/>
                  <a:pt x="69884" y="257250"/>
                </a:cubicBezTo>
                <a:cubicBezTo>
                  <a:pt x="71471" y="256721"/>
                  <a:pt x="81526" y="227087"/>
                  <a:pt x="69884" y="193750"/>
                </a:cubicBezTo>
                <a:cubicBezTo>
                  <a:pt x="58242" y="160413"/>
                  <a:pt x="1621" y="68337"/>
                  <a:pt x="34" y="57225"/>
                </a:cubicBezTo>
                <a:cubicBezTo>
                  <a:pt x="-1553" y="46113"/>
                  <a:pt x="51892" y="122842"/>
                  <a:pt x="60359" y="127075"/>
                </a:cubicBezTo>
                <a:cubicBezTo>
                  <a:pt x="68826" y="131308"/>
                  <a:pt x="38663" y="100087"/>
                  <a:pt x="50834" y="82625"/>
                </a:cubicBezTo>
                <a:cubicBezTo>
                  <a:pt x="63005" y="65163"/>
                  <a:pt x="132326" y="-2571"/>
                  <a:pt x="13655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BBD5F31-20CB-3EE2-2115-3CE45B31157F}"/>
              </a:ext>
            </a:extLst>
          </p:cNvPr>
          <p:cNvSpPr/>
          <p:nvPr/>
        </p:nvSpPr>
        <p:spPr>
          <a:xfrm>
            <a:off x="7102324" y="3613123"/>
            <a:ext cx="67090" cy="378412"/>
          </a:xfrm>
          <a:custGeom>
            <a:avLst/>
            <a:gdLst>
              <a:gd name="connsiteX0" fmla="*/ 35076 w 67090"/>
              <a:gd name="connsiteY0" fmla="*/ 27 h 378412"/>
              <a:gd name="connsiteX1" fmla="*/ 22376 w 67090"/>
              <a:gd name="connsiteY1" fmla="*/ 168302 h 378412"/>
              <a:gd name="connsiteX2" fmla="*/ 66826 w 67090"/>
              <a:gd name="connsiteY2" fmla="*/ 295302 h 378412"/>
              <a:gd name="connsiteX3" fmla="*/ 41426 w 67090"/>
              <a:gd name="connsiteY3" fmla="*/ 228627 h 378412"/>
              <a:gd name="connsiteX4" fmla="*/ 54126 w 67090"/>
              <a:gd name="connsiteY4" fmla="*/ 377852 h 378412"/>
              <a:gd name="connsiteX5" fmla="*/ 38251 w 67090"/>
              <a:gd name="connsiteY5" fmla="*/ 273077 h 378412"/>
              <a:gd name="connsiteX6" fmla="*/ 151 w 67090"/>
              <a:gd name="connsiteY6" fmla="*/ 111152 h 378412"/>
              <a:gd name="connsiteX7" fmla="*/ 25551 w 67090"/>
              <a:gd name="connsiteY7" fmla="*/ 181002 h 378412"/>
              <a:gd name="connsiteX8" fmla="*/ 35076 w 67090"/>
              <a:gd name="connsiteY8" fmla="*/ 27 h 37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90" h="378412">
                <a:moveTo>
                  <a:pt x="35076" y="27"/>
                </a:moveTo>
                <a:cubicBezTo>
                  <a:pt x="34547" y="-2090"/>
                  <a:pt x="17084" y="119090"/>
                  <a:pt x="22376" y="168302"/>
                </a:cubicBezTo>
                <a:cubicBezTo>
                  <a:pt x="27668" y="217514"/>
                  <a:pt x="63651" y="285248"/>
                  <a:pt x="66826" y="295302"/>
                </a:cubicBezTo>
                <a:cubicBezTo>
                  <a:pt x="70001" y="305356"/>
                  <a:pt x="43543" y="214869"/>
                  <a:pt x="41426" y="228627"/>
                </a:cubicBezTo>
                <a:cubicBezTo>
                  <a:pt x="39309" y="242385"/>
                  <a:pt x="54655" y="370444"/>
                  <a:pt x="54126" y="377852"/>
                </a:cubicBezTo>
                <a:cubicBezTo>
                  <a:pt x="53597" y="385260"/>
                  <a:pt x="47247" y="317527"/>
                  <a:pt x="38251" y="273077"/>
                </a:cubicBezTo>
                <a:cubicBezTo>
                  <a:pt x="29255" y="228627"/>
                  <a:pt x="2268" y="126498"/>
                  <a:pt x="151" y="111152"/>
                </a:cubicBezTo>
                <a:cubicBezTo>
                  <a:pt x="-1966" y="95806"/>
                  <a:pt x="18672" y="197935"/>
                  <a:pt x="25551" y="181002"/>
                </a:cubicBezTo>
                <a:cubicBezTo>
                  <a:pt x="32430" y="164069"/>
                  <a:pt x="35605" y="2144"/>
                  <a:pt x="3507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860F3C3-D341-C1FC-8018-26D15D791124}"/>
              </a:ext>
            </a:extLst>
          </p:cNvPr>
          <p:cNvSpPr/>
          <p:nvPr/>
        </p:nvSpPr>
        <p:spPr>
          <a:xfrm>
            <a:off x="6378493" y="3254291"/>
            <a:ext cx="358857" cy="133451"/>
          </a:xfrm>
          <a:custGeom>
            <a:avLst/>
            <a:gdLst>
              <a:gd name="connsiteX0" fmla="*/ 82 w 358857"/>
              <a:gd name="connsiteY0" fmla="*/ 133434 h 133451"/>
              <a:gd name="connsiteX1" fmla="*/ 133432 w 358857"/>
              <a:gd name="connsiteY1" fmla="*/ 82634 h 133451"/>
              <a:gd name="connsiteX2" fmla="*/ 285832 w 358857"/>
              <a:gd name="connsiteY2" fmla="*/ 101684 h 133451"/>
              <a:gd name="connsiteX3" fmla="*/ 212807 w 358857"/>
              <a:gd name="connsiteY3" fmla="*/ 73109 h 133451"/>
              <a:gd name="connsiteX4" fmla="*/ 333457 w 358857"/>
              <a:gd name="connsiteY4" fmla="*/ 57234 h 133451"/>
              <a:gd name="connsiteX5" fmla="*/ 295357 w 358857"/>
              <a:gd name="connsiteY5" fmla="*/ 60409 h 133451"/>
              <a:gd name="connsiteX6" fmla="*/ 358857 w 358857"/>
              <a:gd name="connsiteY6" fmla="*/ 84 h 133451"/>
              <a:gd name="connsiteX7" fmla="*/ 295357 w 358857"/>
              <a:gd name="connsiteY7" fmla="*/ 47709 h 133451"/>
              <a:gd name="connsiteX8" fmla="*/ 222332 w 358857"/>
              <a:gd name="connsiteY8" fmla="*/ 69934 h 133451"/>
              <a:gd name="connsiteX9" fmla="*/ 98507 w 358857"/>
              <a:gd name="connsiteY9" fmla="*/ 41359 h 133451"/>
              <a:gd name="connsiteX10" fmla="*/ 152482 w 358857"/>
              <a:gd name="connsiteY10" fmla="*/ 76284 h 133451"/>
              <a:gd name="connsiteX11" fmla="*/ 82 w 358857"/>
              <a:gd name="connsiteY11" fmla="*/ 133434 h 13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857" h="133451">
                <a:moveTo>
                  <a:pt x="82" y="133434"/>
                </a:moveTo>
                <a:cubicBezTo>
                  <a:pt x="-3093" y="134492"/>
                  <a:pt x="85807" y="87926"/>
                  <a:pt x="133432" y="82634"/>
                </a:cubicBezTo>
                <a:cubicBezTo>
                  <a:pt x="181057" y="77342"/>
                  <a:pt x="272603" y="103271"/>
                  <a:pt x="285832" y="101684"/>
                </a:cubicBezTo>
                <a:cubicBezTo>
                  <a:pt x="299061" y="100097"/>
                  <a:pt x="204870" y="80517"/>
                  <a:pt x="212807" y="73109"/>
                </a:cubicBezTo>
                <a:cubicBezTo>
                  <a:pt x="220745" y="65701"/>
                  <a:pt x="319699" y="59351"/>
                  <a:pt x="333457" y="57234"/>
                </a:cubicBezTo>
                <a:cubicBezTo>
                  <a:pt x="347215" y="55117"/>
                  <a:pt x="291124" y="69934"/>
                  <a:pt x="295357" y="60409"/>
                </a:cubicBezTo>
                <a:cubicBezTo>
                  <a:pt x="299590" y="50884"/>
                  <a:pt x="358857" y="2201"/>
                  <a:pt x="358857" y="84"/>
                </a:cubicBezTo>
                <a:cubicBezTo>
                  <a:pt x="358857" y="-2033"/>
                  <a:pt x="318111" y="36067"/>
                  <a:pt x="295357" y="47709"/>
                </a:cubicBezTo>
                <a:cubicBezTo>
                  <a:pt x="272603" y="59351"/>
                  <a:pt x="255140" y="70992"/>
                  <a:pt x="222332" y="69934"/>
                </a:cubicBezTo>
                <a:cubicBezTo>
                  <a:pt x="189524" y="68876"/>
                  <a:pt x="110149" y="40301"/>
                  <a:pt x="98507" y="41359"/>
                </a:cubicBezTo>
                <a:cubicBezTo>
                  <a:pt x="86865" y="42417"/>
                  <a:pt x="165711" y="62526"/>
                  <a:pt x="152482" y="76284"/>
                </a:cubicBezTo>
                <a:cubicBezTo>
                  <a:pt x="139253" y="90042"/>
                  <a:pt x="3257" y="132376"/>
                  <a:pt x="82" y="133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F6ACB8-461F-D555-82C9-5B242D036DC7}"/>
              </a:ext>
            </a:extLst>
          </p:cNvPr>
          <p:cNvSpPr/>
          <p:nvPr/>
        </p:nvSpPr>
        <p:spPr>
          <a:xfrm>
            <a:off x="6553181" y="3482961"/>
            <a:ext cx="111158" cy="204717"/>
          </a:xfrm>
          <a:custGeom>
            <a:avLst/>
            <a:gdLst>
              <a:gd name="connsiteX0" fmla="*/ 19 w 111158"/>
              <a:gd name="connsiteY0" fmla="*/ 14 h 204717"/>
              <a:gd name="connsiteX1" fmla="*/ 101619 w 111158"/>
              <a:gd name="connsiteY1" fmla="*/ 88914 h 204717"/>
              <a:gd name="connsiteX2" fmla="*/ 47644 w 111158"/>
              <a:gd name="connsiteY2" fmla="*/ 203214 h 204717"/>
              <a:gd name="connsiteX3" fmla="*/ 50819 w 111158"/>
              <a:gd name="connsiteY3" fmla="*/ 155589 h 204717"/>
              <a:gd name="connsiteX4" fmla="*/ 44469 w 111158"/>
              <a:gd name="connsiteY4" fmla="*/ 174639 h 204717"/>
              <a:gd name="connsiteX5" fmla="*/ 111144 w 111158"/>
              <a:gd name="connsiteY5" fmla="*/ 95264 h 204717"/>
              <a:gd name="connsiteX6" fmla="*/ 19 w 111158"/>
              <a:gd name="connsiteY6" fmla="*/ 14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58" h="204717">
                <a:moveTo>
                  <a:pt x="19" y="14"/>
                </a:moveTo>
                <a:cubicBezTo>
                  <a:pt x="-1569" y="-1044"/>
                  <a:pt x="93682" y="55047"/>
                  <a:pt x="101619" y="88914"/>
                </a:cubicBezTo>
                <a:cubicBezTo>
                  <a:pt x="109557" y="122781"/>
                  <a:pt x="56111" y="192102"/>
                  <a:pt x="47644" y="203214"/>
                </a:cubicBezTo>
                <a:cubicBezTo>
                  <a:pt x="39177" y="214326"/>
                  <a:pt x="51348" y="160352"/>
                  <a:pt x="50819" y="155589"/>
                </a:cubicBezTo>
                <a:cubicBezTo>
                  <a:pt x="50290" y="150827"/>
                  <a:pt x="34415" y="184693"/>
                  <a:pt x="44469" y="174639"/>
                </a:cubicBezTo>
                <a:cubicBezTo>
                  <a:pt x="54523" y="164585"/>
                  <a:pt x="112202" y="120664"/>
                  <a:pt x="111144" y="95264"/>
                </a:cubicBezTo>
                <a:cubicBezTo>
                  <a:pt x="110086" y="69864"/>
                  <a:pt x="1607" y="1072"/>
                  <a:pt x="1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A1340B8-BD2D-F3A9-7100-586B658AA06F}"/>
              </a:ext>
            </a:extLst>
          </p:cNvPr>
          <p:cNvSpPr/>
          <p:nvPr/>
        </p:nvSpPr>
        <p:spPr>
          <a:xfrm>
            <a:off x="6866985" y="3949518"/>
            <a:ext cx="315005" cy="66870"/>
          </a:xfrm>
          <a:custGeom>
            <a:avLst/>
            <a:gdLst>
              <a:gd name="connsiteX0" fmla="*/ 540 w 315005"/>
              <a:gd name="connsiteY0" fmla="*/ 182 h 66870"/>
              <a:gd name="connsiteX1" fmla="*/ 200565 w 315005"/>
              <a:gd name="connsiteY1" fmla="*/ 41457 h 66870"/>
              <a:gd name="connsiteX2" fmla="*/ 86265 w 315005"/>
              <a:gd name="connsiteY2" fmla="*/ 66857 h 66870"/>
              <a:gd name="connsiteX3" fmla="*/ 197390 w 315005"/>
              <a:gd name="connsiteY3" fmla="*/ 38282 h 66870"/>
              <a:gd name="connsiteX4" fmla="*/ 314865 w 315005"/>
              <a:gd name="connsiteY4" fmla="*/ 38282 h 66870"/>
              <a:gd name="connsiteX5" fmla="*/ 219615 w 315005"/>
              <a:gd name="connsiteY5" fmla="*/ 19232 h 66870"/>
              <a:gd name="connsiteX6" fmla="*/ 143415 w 315005"/>
              <a:gd name="connsiteY6" fmla="*/ 25582 h 66870"/>
              <a:gd name="connsiteX7" fmla="*/ 540 w 315005"/>
              <a:gd name="connsiteY7" fmla="*/ 182 h 6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005" h="66870">
                <a:moveTo>
                  <a:pt x="540" y="182"/>
                </a:moveTo>
                <a:cubicBezTo>
                  <a:pt x="10065" y="2828"/>
                  <a:pt x="186278" y="30345"/>
                  <a:pt x="200565" y="41457"/>
                </a:cubicBezTo>
                <a:cubicBezTo>
                  <a:pt x="214853" y="52570"/>
                  <a:pt x="86794" y="67386"/>
                  <a:pt x="86265" y="66857"/>
                </a:cubicBezTo>
                <a:cubicBezTo>
                  <a:pt x="85736" y="66328"/>
                  <a:pt x="159290" y="43045"/>
                  <a:pt x="197390" y="38282"/>
                </a:cubicBezTo>
                <a:cubicBezTo>
                  <a:pt x="235490" y="33520"/>
                  <a:pt x="311161" y="41457"/>
                  <a:pt x="314865" y="38282"/>
                </a:cubicBezTo>
                <a:cubicBezTo>
                  <a:pt x="318569" y="35107"/>
                  <a:pt x="248190" y="21349"/>
                  <a:pt x="219615" y="19232"/>
                </a:cubicBezTo>
                <a:cubicBezTo>
                  <a:pt x="191040" y="17115"/>
                  <a:pt x="176752" y="26640"/>
                  <a:pt x="143415" y="25582"/>
                </a:cubicBezTo>
                <a:cubicBezTo>
                  <a:pt x="110078" y="24524"/>
                  <a:pt x="-8985" y="-2464"/>
                  <a:pt x="54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C30C8F8-B6A9-DEAE-6C4D-A6E41E7B3F8E}"/>
              </a:ext>
            </a:extLst>
          </p:cNvPr>
          <p:cNvSpPr/>
          <p:nvPr/>
        </p:nvSpPr>
        <p:spPr>
          <a:xfrm>
            <a:off x="7092742" y="4060687"/>
            <a:ext cx="139911" cy="222411"/>
          </a:xfrm>
          <a:custGeom>
            <a:avLst/>
            <a:gdLst>
              <a:gd name="connsiteX0" fmla="*/ 57358 w 139911"/>
              <a:gd name="connsiteY0" fmla="*/ 138 h 222411"/>
              <a:gd name="connsiteX1" fmla="*/ 117683 w 139911"/>
              <a:gd name="connsiteY1" fmla="*/ 117613 h 222411"/>
              <a:gd name="connsiteX2" fmla="*/ 73233 w 139911"/>
              <a:gd name="connsiteY2" fmla="*/ 168413 h 222411"/>
              <a:gd name="connsiteX3" fmla="*/ 208 w 139911"/>
              <a:gd name="connsiteY3" fmla="*/ 222388 h 222411"/>
              <a:gd name="connsiteX4" fmla="*/ 54183 w 139911"/>
              <a:gd name="connsiteY4" fmla="*/ 174763 h 222411"/>
              <a:gd name="connsiteX5" fmla="*/ 139908 w 139911"/>
              <a:gd name="connsiteY5" fmla="*/ 143013 h 222411"/>
              <a:gd name="connsiteX6" fmla="*/ 57358 w 139911"/>
              <a:gd name="connsiteY6" fmla="*/ 138 h 22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11" h="222411">
                <a:moveTo>
                  <a:pt x="57358" y="138"/>
                </a:moveTo>
                <a:cubicBezTo>
                  <a:pt x="53654" y="-4095"/>
                  <a:pt x="115037" y="89567"/>
                  <a:pt x="117683" y="117613"/>
                </a:cubicBezTo>
                <a:cubicBezTo>
                  <a:pt x="120329" y="145659"/>
                  <a:pt x="92812" y="150951"/>
                  <a:pt x="73233" y="168413"/>
                </a:cubicBezTo>
                <a:cubicBezTo>
                  <a:pt x="53654" y="185875"/>
                  <a:pt x="3383" y="221330"/>
                  <a:pt x="208" y="222388"/>
                </a:cubicBezTo>
                <a:cubicBezTo>
                  <a:pt x="-2967" y="223446"/>
                  <a:pt x="30900" y="187992"/>
                  <a:pt x="54183" y="174763"/>
                </a:cubicBezTo>
                <a:cubicBezTo>
                  <a:pt x="77466" y="161534"/>
                  <a:pt x="140437" y="171588"/>
                  <a:pt x="139908" y="143013"/>
                </a:cubicBezTo>
                <a:cubicBezTo>
                  <a:pt x="139379" y="114438"/>
                  <a:pt x="61062" y="4371"/>
                  <a:pt x="5735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61695F8-FEC4-A49B-2029-037A928E5387}"/>
              </a:ext>
            </a:extLst>
          </p:cNvPr>
          <p:cNvSpPr/>
          <p:nvPr/>
        </p:nvSpPr>
        <p:spPr>
          <a:xfrm>
            <a:off x="6746561" y="4114157"/>
            <a:ext cx="362428" cy="159679"/>
          </a:xfrm>
          <a:custGeom>
            <a:avLst/>
            <a:gdLst>
              <a:gd name="connsiteX0" fmla="*/ 333689 w 362428"/>
              <a:gd name="connsiteY0" fmla="*/ 643 h 159679"/>
              <a:gd name="connsiteX1" fmla="*/ 292414 w 362428"/>
              <a:gd name="connsiteY1" fmla="*/ 29218 h 159679"/>
              <a:gd name="connsiteX2" fmla="*/ 320989 w 362428"/>
              <a:gd name="connsiteY2" fmla="*/ 92718 h 159679"/>
              <a:gd name="connsiteX3" fmla="*/ 279714 w 362428"/>
              <a:gd name="connsiteY3" fmla="*/ 114943 h 159679"/>
              <a:gd name="connsiteX4" fmla="*/ 298764 w 362428"/>
              <a:gd name="connsiteY4" fmla="*/ 156218 h 159679"/>
              <a:gd name="connsiteX5" fmla="*/ 247964 w 362428"/>
              <a:gd name="connsiteY5" fmla="*/ 153043 h 159679"/>
              <a:gd name="connsiteX6" fmla="*/ 178114 w 362428"/>
              <a:gd name="connsiteY6" fmla="*/ 118118 h 159679"/>
              <a:gd name="connsiteX7" fmla="*/ 314 w 362428"/>
              <a:gd name="connsiteY7" fmla="*/ 73668 h 159679"/>
              <a:gd name="connsiteX8" fmla="*/ 225739 w 362428"/>
              <a:gd name="connsiteY8" fmla="*/ 149868 h 159679"/>
              <a:gd name="connsiteX9" fmla="*/ 273364 w 362428"/>
              <a:gd name="connsiteY9" fmla="*/ 146693 h 159679"/>
              <a:gd name="connsiteX10" fmla="*/ 235264 w 362428"/>
              <a:gd name="connsiteY10" fmla="*/ 95893 h 159679"/>
              <a:gd name="connsiteX11" fmla="*/ 359089 w 362428"/>
              <a:gd name="connsiteY11" fmla="*/ 114943 h 159679"/>
              <a:gd name="connsiteX12" fmla="*/ 324164 w 362428"/>
              <a:gd name="connsiteY12" fmla="*/ 92718 h 159679"/>
              <a:gd name="connsiteX13" fmla="*/ 292414 w 362428"/>
              <a:gd name="connsiteY13" fmla="*/ 54618 h 159679"/>
              <a:gd name="connsiteX14" fmla="*/ 333689 w 362428"/>
              <a:gd name="connsiteY14" fmla="*/ 643 h 15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428" h="159679">
                <a:moveTo>
                  <a:pt x="333689" y="643"/>
                </a:moveTo>
                <a:cubicBezTo>
                  <a:pt x="333689" y="-3590"/>
                  <a:pt x="294531" y="13872"/>
                  <a:pt x="292414" y="29218"/>
                </a:cubicBezTo>
                <a:cubicBezTo>
                  <a:pt x="290297" y="44564"/>
                  <a:pt x="323106" y="78431"/>
                  <a:pt x="320989" y="92718"/>
                </a:cubicBezTo>
                <a:cubicBezTo>
                  <a:pt x="318872" y="107006"/>
                  <a:pt x="283418" y="104360"/>
                  <a:pt x="279714" y="114943"/>
                </a:cubicBezTo>
                <a:cubicBezTo>
                  <a:pt x="276010" y="125526"/>
                  <a:pt x="304056" y="149868"/>
                  <a:pt x="298764" y="156218"/>
                </a:cubicBezTo>
                <a:cubicBezTo>
                  <a:pt x="293472" y="162568"/>
                  <a:pt x="268072" y="159393"/>
                  <a:pt x="247964" y="153043"/>
                </a:cubicBezTo>
                <a:cubicBezTo>
                  <a:pt x="227856" y="146693"/>
                  <a:pt x="219389" y="131347"/>
                  <a:pt x="178114" y="118118"/>
                </a:cubicBezTo>
                <a:cubicBezTo>
                  <a:pt x="136839" y="104889"/>
                  <a:pt x="-7623" y="68376"/>
                  <a:pt x="314" y="73668"/>
                </a:cubicBezTo>
                <a:cubicBezTo>
                  <a:pt x="8251" y="78960"/>
                  <a:pt x="180231" y="137697"/>
                  <a:pt x="225739" y="149868"/>
                </a:cubicBezTo>
                <a:cubicBezTo>
                  <a:pt x="271247" y="162039"/>
                  <a:pt x="271777" y="155689"/>
                  <a:pt x="273364" y="146693"/>
                </a:cubicBezTo>
                <a:cubicBezTo>
                  <a:pt x="274951" y="137697"/>
                  <a:pt x="220977" y="101185"/>
                  <a:pt x="235264" y="95893"/>
                </a:cubicBezTo>
                <a:cubicBezTo>
                  <a:pt x="249551" y="90601"/>
                  <a:pt x="344272" y="115472"/>
                  <a:pt x="359089" y="114943"/>
                </a:cubicBezTo>
                <a:cubicBezTo>
                  <a:pt x="373906" y="114414"/>
                  <a:pt x="335276" y="102772"/>
                  <a:pt x="324164" y="92718"/>
                </a:cubicBezTo>
                <a:cubicBezTo>
                  <a:pt x="313052" y="82664"/>
                  <a:pt x="291356" y="67847"/>
                  <a:pt x="292414" y="54618"/>
                </a:cubicBezTo>
                <a:cubicBezTo>
                  <a:pt x="293472" y="41389"/>
                  <a:pt x="333689" y="4876"/>
                  <a:pt x="333689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8683713-5028-E2E6-1460-1999EEED3334}"/>
              </a:ext>
            </a:extLst>
          </p:cNvPr>
          <p:cNvSpPr/>
          <p:nvPr/>
        </p:nvSpPr>
        <p:spPr>
          <a:xfrm>
            <a:off x="7026213" y="3717795"/>
            <a:ext cx="44577" cy="87094"/>
          </a:xfrm>
          <a:custGeom>
            <a:avLst/>
            <a:gdLst>
              <a:gd name="connsiteX0" fmla="*/ 62 w 44577"/>
              <a:gd name="connsiteY0" fmla="*/ 130 h 87094"/>
              <a:gd name="connsiteX1" fmla="*/ 34987 w 44577"/>
              <a:gd name="connsiteY1" fmla="*/ 66805 h 87094"/>
              <a:gd name="connsiteX2" fmla="*/ 44512 w 44577"/>
              <a:gd name="connsiteY2" fmla="*/ 85855 h 87094"/>
              <a:gd name="connsiteX3" fmla="*/ 62 w 44577"/>
              <a:gd name="connsiteY3" fmla="*/ 130 h 8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" h="87094">
                <a:moveTo>
                  <a:pt x="62" y="130"/>
                </a:moveTo>
                <a:cubicBezTo>
                  <a:pt x="-1525" y="-3045"/>
                  <a:pt x="27579" y="52518"/>
                  <a:pt x="34987" y="66805"/>
                </a:cubicBezTo>
                <a:cubicBezTo>
                  <a:pt x="42395" y="81092"/>
                  <a:pt x="45041" y="90618"/>
                  <a:pt x="44512" y="85855"/>
                </a:cubicBezTo>
                <a:cubicBezTo>
                  <a:pt x="43983" y="81093"/>
                  <a:pt x="1649" y="3305"/>
                  <a:pt x="62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6B1B18-12FB-114D-6B17-B06133431E56}"/>
              </a:ext>
            </a:extLst>
          </p:cNvPr>
          <p:cNvSpPr/>
          <p:nvPr/>
        </p:nvSpPr>
        <p:spPr>
          <a:xfrm>
            <a:off x="6361098" y="3996619"/>
            <a:ext cx="363947" cy="242034"/>
          </a:xfrm>
          <a:custGeom>
            <a:avLst/>
            <a:gdLst>
              <a:gd name="connsiteX0" fmla="*/ 1602 w 363947"/>
              <a:gd name="connsiteY0" fmla="*/ 706 h 242034"/>
              <a:gd name="connsiteX1" fmla="*/ 17477 w 363947"/>
              <a:gd name="connsiteY1" fmla="*/ 95956 h 242034"/>
              <a:gd name="connsiteX2" fmla="*/ 77802 w 363947"/>
              <a:gd name="connsiteY2" fmla="*/ 149931 h 242034"/>
              <a:gd name="connsiteX3" fmla="*/ 52402 w 363947"/>
              <a:gd name="connsiteY3" fmla="*/ 143581 h 242034"/>
              <a:gd name="connsiteX4" fmla="*/ 169877 w 363947"/>
              <a:gd name="connsiteY4" fmla="*/ 197556 h 242034"/>
              <a:gd name="connsiteX5" fmla="*/ 100027 w 363947"/>
              <a:gd name="connsiteY5" fmla="*/ 200731 h 242034"/>
              <a:gd name="connsiteX6" fmla="*/ 290527 w 363947"/>
              <a:gd name="connsiteY6" fmla="*/ 200731 h 242034"/>
              <a:gd name="connsiteX7" fmla="*/ 363552 w 363947"/>
              <a:gd name="connsiteY7" fmla="*/ 242006 h 242034"/>
              <a:gd name="connsiteX8" fmla="*/ 312752 w 363947"/>
              <a:gd name="connsiteY8" fmla="*/ 207081 h 242034"/>
              <a:gd name="connsiteX9" fmla="*/ 173052 w 363947"/>
              <a:gd name="connsiteY9" fmla="*/ 197556 h 242034"/>
              <a:gd name="connsiteX10" fmla="*/ 46052 w 363947"/>
              <a:gd name="connsiteY10" fmla="*/ 207081 h 242034"/>
              <a:gd name="connsiteX11" fmla="*/ 166702 w 363947"/>
              <a:gd name="connsiteY11" fmla="*/ 194381 h 242034"/>
              <a:gd name="connsiteX12" fmla="*/ 119077 w 363947"/>
              <a:gd name="connsiteY12" fmla="*/ 159456 h 242034"/>
              <a:gd name="connsiteX13" fmla="*/ 49227 w 363947"/>
              <a:gd name="connsiteY13" fmla="*/ 149931 h 242034"/>
              <a:gd name="connsiteX14" fmla="*/ 1602 w 363947"/>
              <a:gd name="connsiteY14" fmla="*/ 706 h 24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947" h="242034">
                <a:moveTo>
                  <a:pt x="1602" y="706"/>
                </a:moveTo>
                <a:cubicBezTo>
                  <a:pt x="-3690" y="-8290"/>
                  <a:pt x="4777" y="71085"/>
                  <a:pt x="17477" y="95956"/>
                </a:cubicBezTo>
                <a:cubicBezTo>
                  <a:pt x="30177" y="120827"/>
                  <a:pt x="71981" y="141994"/>
                  <a:pt x="77802" y="149931"/>
                </a:cubicBezTo>
                <a:cubicBezTo>
                  <a:pt x="83623" y="157868"/>
                  <a:pt x="37056" y="135644"/>
                  <a:pt x="52402" y="143581"/>
                </a:cubicBezTo>
                <a:cubicBezTo>
                  <a:pt x="67748" y="151518"/>
                  <a:pt x="161940" y="188031"/>
                  <a:pt x="169877" y="197556"/>
                </a:cubicBezTo>
                <a:cubicBezTo>
                  <a:pt x="177814" y="207081"/>
                  <a:pt x="79919" y="200202"/>
                  <a:pt x="100027" y="200731"/>
                </a:cubicBezTo>
                <a:cubicBezTo>
                  <a:pt x="120135" y="201260"/>
                  <a:pt x="246606" y="193852"/>
                  <a:pt x="290527" y="200731"/>
                </a:cubicBezTo>
                <a:cubicBezTo>
                  <a:pt x="334448" y="207610"/>
                  <a:pt x="359848" y="240948"/>
                  <a:pt x="363552" y="242006"/>
                </a:cubicBezTo>
                <a:cubicBezTo>
                  <a:pt x="367256" y="243064"/>
                  <a:pt x="344502" y="214489"/>
                  <a:pt x="312752" y="207081"/>
                </a:cubicBezTo>
                <a:cubicBezTo>
                  <a:pt x="281002" y="199673"/>
                  <a:pt x="217502" y="197556"/>
                  <a:pt x="173052" y="197556"/>
                </a:cubicBezTo>
                <a:cubicBezTo>
                  <a:pt x="128602" y="197556"/>
                  <a:pt x="47110" y="207610"/>
                  <a:pt x="46052" y="207081"/>
                </a:cubicBezTo>
                <a:cubicBezTo>
                  <a:pt x="44994" y="206552"/>
                  <a:pt x="154531" y="202318"/>
                  <a:pt x="166702" y="194381"/>
                </a:cubicBezTo>
                <a:cubicBezTo>
                  <a:pt x="178873" y="186444"/>
                  <a:pt x="138656" y="166864"/>
                  <a:pt x="119077" y="159456"/>
                </a:cubicBezTo>
                <a:cubicBezTo>
                  <a:pt x="99498" y="152048"/>
                  <a:pt x="65631" y="174273"/>
                  <a:pt x="49227" y="149931"/>
                </a:cubicBezTo>
                <a:cubicBezTo>
                  <a:pt x="32823" y="125589"/>
                  <a:pt x="6894" y="9702"/>
                  <a:pt x="1602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CDDD113-0265-E990-A25E-B4EC687920B9}"/>
              </a:ext>
            </a:extLst>
          </p:cNvPr>
          <p:cNvSpPr/>
          <p:nvPr/>
        </p:nvSpPr>
        <p:spPr>
          <a:xfrm>
            <a:off x="5992378" y="4124138"/>
            <a:ext cx="815590" cy="143901"/>
          </a:xfrm>
          <a:custGeom>
            <a:avLst/>
            <a:gdLst>
              <a:gd name="connsiteX0" fmla="*/ 2022 w 815590"/>
              <a:gd name="connsiteY0" fmla="*/ 108137 h 143901"/>
              <a:gd name="connsiteX1" fmla="*/ 341747 w 815590"/>
              <a:gd name="connsiteY1" fmla="*/ 79562 h 143901"/>
              <a:gd name="connsiteX2" fmla="*/ 233797 w 815590"/>
              <a:gd name="connsiteY2" fmla="*/ 54162 h 143901"/>
              <a:gd name="connsiteX3" fmla="*/ 300472 w 815590"/>
              <a:gd name="connsiteY3" fmla="*/ 187 h 143901"/>
              <a:gd name="connsiteX4" fmla="*/ 271897 w 815590"/>
              <a:gd name="connsiteY4" fmla="*/ 38287 h 143901"/>
              <a:gd name="connsiteX5" fmla="*/ 452872 w 815590"/>
              <a:gd name="connsiteY5" fmla="*/ 89087 h 143901"/>
              <a:gd name="connsiteX6" fmla="*/ 417947 w 815590"/>
              <a:gd name="connsiteY6" fmla="*/ 63687 h 143901"/>
              <a:gd name="connsiteX7" fmla="*/ 621147 w 815590"/>
              <a:gd name="connsiteY7" fmla="*/ 101787 h 143901"/>
              <a:gd name="connsiteX8" fmla="*/ 624322 w 815590"/>
              <a:gd name="connsiteY8" fmla="*/ 76387 h 143901"/>
              <a:gd name="connsiteX9" fmla="*/ 811647 w 815590"/>
              <a:gd name="connsiteY9" fmla="*/ 143062 h 143901"/>
              <a:gd name="connsiteX10" fmla="*/ 729097 w 815590"/>
              <a:gd name="connsiteY10" fmla="*/ 111312 h 143901"/>
              <a:gd name="connsiteX11" fmla="*/ 468747 w 815590"/>
              <a:gd name="connsiteY11" fmla="*/ 73212 h 143901"/>
              <a:gd name="connsiteX12" fmla="*/ 271897 w 815590"/>
              <a:gd name="connsiteY12" fmla="*/ 66862 h 143901"/>
              <a:gd name="connsiteX13" fmla="*/ 202047 w 815590"/>
              <a:gd name="connsiteY13" fmla="*/ 73212 h 143901"/>
              <a:gd name="connsiteX14" fmla="*/ 246497 w 815590"/>
              <a:gd name="connsiteY14" fmla="*/ 41462 h 143901"/>
              <a:gd name="connsiteX15" fmla="*/ 202047 w 815590"/>
              <a:gd name="connsiteY15" fmla="*/ 66862 h 143901"/>
              <a:gd name="connsiteX16" fmla="*/ 2022 w 815590"/>
              <a:gd name="connsiteY16" fmla="*/ 108137 h 14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590" h="143901">
                <a:moveTo>
                  <a:pt x="2022" y="108137"/>
                </a:moveTo>
                <a:cubicBezTo>
                  <a:pt x="25305" y="110254"/>
                  <a:pt x="303118" y="88558"/>
                  <a:pt x="341747" y="79562"/>
                </a:cubicBezTo>
                <a:cubicBezTo>
                  <a:pt x="380376" y="70566"/>
                  <a:pt x="240676" y="67391"/>
                  <a:pt x="233797" y="54162"/>
                </a:cubicBezTo>
                <a:cubicBezTo>
                  <a:pt x="226918" y="40933"/>
                  <a:pt x="294122" y="2833"/>
                  <a:pt x="300472" y="187"/>
                </a:cubicBezTo>
                <a:cubicBezTo>
                  <a:pt x="306822" y="-2459"/>
                  <a:pt x="246497" y="23470"/>
                  <a:pt x="271897" y="38287"/>
                </a:cubicBezTo>
                <a:cubicBezTo>
                  <a:pt x="297297" y="53104"/>
                  <a:pt x="428530" y="84854"/>
                  <a:pt x="452872" y="89087"/>
                </a:cubicBezTo>
                <a:cubicBezTo>
                  <a:pt x="477214" y="93320"/>
                  <a:pt x="389901" y="61570"/>
                  <a:pt x="417947" y="63687"/>
                </a:cubicBezTo>
                <a:cubicBezTo>
                  <a:pt x="445993" y="65804"/>
                  <a:pt x="586751" y="99670"/>
                  <a:pt x="621147" y="101787"/>
                </a:cubicBezTo>
                <a:cubicBezTo>
                  <a:pt x="655543" y="103904"/>
                  <a:pt x="592572" y="69508"/>
                  <a:pt x="624322" y="76387"/>
                </a:cubicBezTo>
                <a:cubicBezTo>
                  <a:pt x="656072" y="83266"/>
                  <a:pt x="794185" y="137241"/>
                  <a:pt x="811647" y="143062"/>
                </a:cubicBezTo>
                <a:cubicBezTo>
                  <a:pt x="829109" y="148883"/>
                  <a:pt x="786247" y="122954"/>
                  <a:pt x="729097" y="111312"/>
                </a:cubicBezTo>
                <a:cubicBezTo>
                  <a:pt x="671947" y="99670"/>
                  <a:pt x="544947" y="80620"/>
                  <a:pt x="468747" y="73212"/>
                </a:cubicBezTo>
                <a:cubicBezTo>
                  <a:pt x="392547" y="65804"/>
                  <a:pt x="316347" y="66862"/>
                  <a:pt x="271897" y="66862"/>
                </a:cubicBezTo>
                <a:cubicBezTo>
                  <a:pt x="227447" y="66862"/>
                  <a:pt x="206280" y="77445"/>
                  <a:pt x="202047" y="73212"/>
                </a:cubicBezTo>
                <a:cubicBezTo>
                  <a:pt x="197814" y="68979"/>
                  <a:pt x="246497" y="42520"/>
                  <a:pt x="246497" y="41462"/>
                </a:cubicBezTo>
                <a:cubicBezTo>
                  <a:pt x="246497" y="40404"/>
                  <a:pt x="240676" y="56279"/>
                  <a:pt x="202047" y="66862"/>
                </a:cubicBezTo>
                <a:cubicBezTo>
                  <a:pt x="163418" y="77445"/>
                  <a:pt x="-21261" y="106020"/>
                  <a:pt x="2022" y="108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FEF6FFA-47E2-6CCD-4C5F-38EFEC13F403}"/>
              </a:ext>
            </a:extLst>
          </p:cNvPr>
          <p:cNvSpPr/>
          <p:nvPr/>
        </p:nvSpPr>
        <p:spPr>
          <a:xfrm>
            <a:off x="6816700" y="4203248"/>
            <a:ext cx="426344" cy="159208"/>
          </a:xfrm>
          <a:custGeom>
            <a:avLst/>
            <a:gdLst>
              <a:gd name="connsiteX0" fmla="*/ 25 w 426344"/>
              <a:gd name="connsiteY0" fmla="*/ 44902 h 159208"/>
              <a:gd name="connsiteX1" fmla="*/ 104800 w 426344"/>
              <a:gd name="connsiteY1" fmla="*/ 108402 h 159208"/>
              <a:gd name="connsiteX2" fmla="*/ 130200 w 426344"/>
              <a:gd name="connsiteY2" fmla="*/ 159202 h 159208"/>
              <a:gd name="connsiteX3" fmla="*/ 184175 w 426344"/>
              <a:gd name="connsiteY3" fmla="*/ 111577 h 159208"/>
              <a:gd name="connsiteX4" fmla="*/ 368325 w 426344"/>
              <a:gd name="connsiteY4" fmla="*/ 48077 h 159208"/>
              <a:gd name="connsiteX5" fmla="*/ 365150 w 426344"/>
              <a:gd name="connsiteY5" fmla="*/ 67127 h 159208"/>
              <a:gd name="connsiteX6" fmla="*/ 346100 w 426344"/>
              <a:gd name="connsiteY6" fmla="*/ 114752 h 159208"/>
              <a:gd name="connsiteX7" fmla="*/ 371500 w 426344"/>
              <a:gd name="connsiteY7" fmla="*/ 63952 h 159208"/>
              <a:gd name="connsiteX8" fmla="*/ 425475 w 426344"/>
              <a:gd name="connsiteY8" fmla="*/ 452 h 159208"/>
              <a:gd name="connsiteX9" fmla="*/ 323875 w 426344"/>
              <a:gd name="connsiteY9" fmla="*/ 38552 h 159208"/>
              <a:gd name="connsiteX10" fmla="*/ 200050 w 426344"/>
              <a:gd name="connsiteY10" fmla="*/ 95702 h 159208"/>
              <a:gd name="connsiteX11" fmla="*/ 133375 w 426344"/>
              <a:gd name="connsiteY11" fmla="*/ 67127 h 159208"/>
              <a:gd name="connsiteX12" fmla="*/ 146075 w 426344"/>
              <a:gd name="connsiteY12" fmla="*/ 136977 h 159208"/>
              <a:gd name="connsiteX13" fmla="*/ 95275 w 426344"/>
              <a:gd name="connsiteY13" fmla="*/ 83002 h 159208"/>
              <a:gd name="connsiteX14" fmla="*/ 25 w 426344"/>
              <a:gd name="connsiteY14" fmla="*/ 44902 h 15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344" h="159208">
                <a:moveTo>
                  <a:pt x="25" y="44902"/>
                </a:moveTo>
                <a:cubicBezTo>
                  <a:pt x="1612" y="49135"/>
                  <a:pt x="83104" y="89352"/>
                  <a:pt x="104800" y="108402"/>
                </a:cubicBezTo>
                <a:cubicBezTo>
                  <a:pt x="126496" y="127452"/>
                  <a:pt x="116971" y="158673"/>
                  <a:pt x="130200" y="159202"/>
                </a:cubicBezTo>
                <a:cubicBezTo>
                  <a:pt x="143429" y="159731"/>
                  <a:pt x="144488" y="130098"/>
                  <a:pt x="184175" y="111577"/>
                </a:cubicBezTo>
                <a:cubicBezTo>
                  <a:pt x="223862" y="93056"/>
                  <a:pt x="368325" y="48077"/>
                  <a:pt x="368325" y="48077"/>
                </a:cubicBezTo>
                <a:cubicBezTo>
                  <a:pt x="398487" y="40669"/>
                  <a:pt x="368854" y="56015"/>
                  <a:pt x="365150" y="67127"/>
                </a:cubicBezTo>
                <a:cubicBezTo>
                  <a:pt x="361446" y="78239"/>
                  <a:pt x="345042" y="115281"/>
                  <a:pt x="346100" y="114752"/>
                </a:cubicBezTo>
                <a:cubicBezTo>
                  <a:pt x="347158" y="114223"/>
                  <a:pt x="358271" y="83002"/>
                  <a:pt x="371500" y="63952"/>
                </a:cubicBezTo>
                <a:cubicBezTo>
                  <a:pt x="384729" y="44902"/>
                  <a:pt x="433412" y="4685"/>
                  <a:pt x="425475" y="452"/>
                </a:cubicBezTo>
                <a:cubicBezTo>
                  <a:pt x="417538" y="-3781"/>
                  <a:pt x="361446" y="22677"/>
                  <a:pt x="323875" y="38552"/>
                </a:cubicBezTo>
                <a:cubicBezTo>
                  <a:pt x="286304" y="54427"/>
                  <a:pt x="231800" y="90940"/>
                  <a:pt x="200050" y="95702"/>
                </a:cubicBezTo>
                <a:cubicBezTo>
                  <a:pt x="168300" y="100464"/>
                  <a:pt x="142371" y="60248"/>
                  <a:pt x="133375" y="67127"/>
                </a:cubicBezTo>
                <a:cubicBezTo>
                  <a:pt x="124379" y="74006"/>
                  <a:pt x="152425" y="134331"/>
                  <a:pt x="146075" y="136977"/>
                </a:cubicBezTo>
                <a:cubicBezTo>
                  <a:pt x="139725" y="139623"/>
                  <a:pt x="118558" y="96231"/>
                  <a:pt x="95275" y="83002"/>
                </a:cubicBezTo>
                <a:cubicBezTo>
                  <a:pt x="71992" y="69773"/>
                  <a:pt x="-1562" y="40669"/>
                  <a:pt x="25" y="44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AE878AE-8231-5A14-CCEE-DC5828EE9469}"/>
              </a:ext>
            </a:extLst>
          </p:cNvPr>
          <p:cNvSpPr/>
          <p:nvPr/>
        </p:nvSpPr>
        <p:spPr>
          <a:xfrm>
            <a:off x="6642079" y="3930590"/>
            <a:ext cx="95370" cy="159138"/>
          </a:xfrm>
          <a:custGeom>
            <a:avLst/>
            <a:gdLst>
              <a:gd name="connsiteX0" fmla="*/ 21 w 95370"/>
              <a:gd name="connsiteY0" fmla="*/ 31810 h 159138"/>
              <a:gd name="connsiteX1" fmla="*/ 41296 w 95370"/>
              <a:gd name="connsiteY1" fmla="*/ 98485 h 159138"/>
              <a:gd name="connsiteX2" fmla="*/ 22246 w 95370"/>
              <a:gd name="connsiteY2" fmla="*/ 158810 h 159138"/>
              <a:gd name="connsiteX3" fmla="*/ 28596 w 95370"/>
              <a:gd name="connsiteY3" fmla="*/ 120710 h 159138"/>
              <a:gd name="connsiteX4" fmla="*/ 44471 w 95370"/>
              <a:gd name="connsiteY4" fmla="*/ 79435 h 159138"/>
              <a:gd name="connsiteX5" fmla="*/ 95271 w 95370"/>
              <a:gd name="connsiteY5" fmla="*/ 60 h 159138"/>
              <a:gd name="connsiteX6" fmla="*/ 57171 w 95370"/>
              <a:gd name="connsiteY6" fmla="*/ 66735 h 159138"/>
              <a:gd name="connsiteX7" fmla="*/ 47646 w 95370"/>
              <a:gd name="connsiteY7" fmla="*/ 85785 h 159138"/>
              <a:gd name="connsiteX8" fmla="*/ 21 w 95370"/>
              <a:gd name="connsiteY8" fmla="*/ 31810 h 1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70" h="159138">
                <a:moveTo>
                  <a:pt x="21" y="31810"/>
                </a:moveTo>
                <a:cubicBezTo>
                  <a:pt x="-1037" y="33927"/>
                  <a:pt x="37592" y="77318"/>
                  <a:pt x="41296" y="98485"/>
                </a:cubicBezTo>
                <a:cubicBezTo>
                  <a:pt x="45000" y="119652"/>
                  <a:pt x="24363" y="155106"/>
                  <a:pt x="22246" y="158810"/>
                </a:cubicBezTo>
                <a:cubicBezTo>
                  <a:pt x="20129" y="162514"/>
                  <a:pt x="24892" y="133939"/>
                  <a:pt x="28596" y="120710"/>
                </a:cubicBezTo>
                <a:cubicBezTo>
                  <a:pt x="32300" y="107481"/>
                  <a:pt x="33359" y="99543"/>
                  <a:pt x="44471" y="79435"/>
                </a:cubicBezTo>
                <a:cubicBezTo>
                  <a:pt x="55583" y="59327"/>
                  <a:pt x="93154" y="2177"/>
                  <a:pt x="95271" y="60"/>
                </a:cubicBezTo>
                <a:cubicBezTo>
                  <a:pt x="97388" y="-2057"/>
                  <a:pt x="65108" y="52448"/>
                  <a:pt x="57171" y="66735"/>
                </a:cubicBezTo>
                <a:cubicBezTo>
                  <a:pt x="49234" y="81022"/>
                  <a:pt x="53467" y="88960"/>
                  <a:pt x="47646" y="85785"/>
                </a:cubicBezTo>
                <a:cubicBezTo>
                  <a:pt x="41825" y="82610"/>
                  <a:pt x="1079" y="29693"/>
                  <a:pt x="21" y="3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C1C64891-028A-74A0-99B4-8359C6ECCFE1}"/>
              </a:ext>
            </a:extLst>
          </p:cNvPr>
          <p:cNvSpPr/>
          <p:nvPr/>
        </p:nvSpPr>
        <p:spPr>
          <a:xfrm>
            <a:off x="6193929" y="3041523"/>
            <a:ext cx="137398" cy="253096"/>
          </a:xfrm>
          <a:custGeom>
            <a:avLst/>
            <a:gdLst>
              <a:gd name="connsiteX0" fmla="*/ 137021 w 137398"/>
              <a:gd name="connsiteY0" fmla="*/ 127 h 253096"/>
              <a:gd name="connsiteX1" fmla="*/ 73521 w 137398"/>
              <a:gd name="connsiteY1" fmla="*/ 101727 h 253096"/>
              <a:gd name="connsiteX2" fmla="*/ 35421 w 137398"/>
              <a:gd name="connsiteY2" fmla="*/ 165227 h 253096"/>
              <a:gd name="connsiteX3" fmla="*/ 76696 w 137398"/>
              <a:gd name="connsiteY3" fmla="*/ 212852 h 253096"/>
              <a:gd name="connsiteX4" fmla="*/ 496 w 137398"/>
              <a:gd name="connsiteY4" fmla="*/ 177927 h 253096"/>
              <a:gd name="connsiteX5" fmla="*/ 121146 w 137398"/>
              <a:gd name="connsiteY5" fmla="*/ 250952 h 253096"/>
              <a:gd name="connsiteX6" fmla="*/ 98921 w 137398"/>
              <a:gd name="connsiteY6" fmla="*/ 228727 h 253096"/>
              <a:gd name="connsiteX7" fmla="*/ 22721 w 137398"/>
              <a:gd name="connsiteY7" fmla="*/ 177927 h 253096"/>
              <a:gd name="connsiteX8" fmla="*/ 63996 w 137398"/>
              <a:gd name="connsiteY8" fmla="*/ 57277 h 253096"/>
              <a:gd name="connsiteX9" fmla="*/ 41771 w 137398"/>
              <a:gd name="connsiteY9" fmla="*/ 123952 h 253096"/>
              <a:gd name="connsiteX10" fmla="*/ 137021 w 137398"/>
              <a:gd name="connsiteY10" fmla="*/ 127 h 2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398" h="253096">
                <a:moveTo>
                  <a:pt x="137021" y="127"/>
                </a:moveTo>
                <a:cubicBezTo>
                  <a:pt x="142313" y="-3577"/>
                  <a:pt x="90454" y="74210"/>
                  <a:pt x="73521" y="101727"/>
                </a:cubicBezTo>
                <a:cubicBezTo>
                  <a:pt x="56588" y="129244"/>
                  <a:pt x="34892" y="146706"/>
                  <a:pt x="35421" y="165227"/>
                </a:cubicBezTo>
                <a:cubicBezTo>
                  <a:pt x="35950" y="183748"/>
                  <a:pt x="82517" y="210735"/>
                  <a:pt x="76696" y="212852"/>
                </a:cubicBezTo>
                <a:cubicBezTo>
                  <a:pt x="70875" y="214969"/>
                  <a:pt x="-6912" y="171577"/>
                  <a:pt x="496" y="177927"/>
                </a:cubicBezTo>
                <a:cubicBezTo>
                  <a:pt x="7904" y="184277"/>
                  <a:pt x="121146" y="250952"/>
                  <a:pt x="121146" y="250952"/>
                </a:cubicBezTo>
                <a:cubicBezTo>
                  <a:pt x="137550" y="259419"/>
                  <a:pt x="115325" y="240898"/>
                  <a:pt x="98921" y="228727"/>
                </a:cubicBezTo>
                <a:cubicBezTo>
                  <a:pt x="82517" y="216556"/>
                  <a:pt x="28542" y="206502"/>
                  <a:pt x="22721" y="177927"/>
                </a:cubicBezTo>
                <a:cubicBezTo>
                  <a:pt x="16900" y="149352"/>
                  <a:pt x="60821" y="66273"/>
                  <a:pt x="63996" y="57277"/>
                </a:cubicBezTo>
                <a:cubicBezTo>
                  <a:pt x="67171" y="48281"/>
                  <a:pt x="33304" y="127127"/>
                  <a:pt x="41771" y="123952"/>
                </a:cubicBezTo>
                <a:cubicBezTo>
                  <a:pt x="50238" y="120777"/>
                  <a:pt x="131729" y="3831"/>
                  <a:pt x="13702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E398E8AF-18F4-C8E3-C617-BFE6C597BF1B}"/>
              </a:ext>
            </a:extLst>
          </p:cNvPr>
          <p:cNvSpPr/>
          <p:nvPr/>
        </p:nvSpPr>
        <p:spPr>
          <a:xfrm>
            <a:off x="6426200" y="3417948"/>
            <a:ext cx="249900" cy="65781"/>
          </a:xfrm>
          <a:custGeom>
            <a:avLst/>
            <a:gdLst>
              <a:gd name="connsiteX0" fmla="*/ 0 w 249900"/>
              <a:gd name="connsiteY0" fmla="*/ 30102 h 65781"/>
              <a:gd name="connsiteX1" fmla="*/ 139700 w 249900"/>
              <a:gd name="connsiteY1" fmla="*/ 20577 h 65781"/>
              <a:gd name="connsiteX2" fmla="*/ 142875 w 249900"/>
              <a:gd name="connsiteY2" fmla="*/ 1527 h 65781"/>
              <a:gd name="connsiteX3" fmla="*/ 247650 w 249900"/>
              <a:gd name="connsiteY3" fmla="*/ 65027 h 65781"/>
              <a:gd name="connsiteX4" fmla="*/ 209550 w 249900"/>
              <a:gd name="connsiteY4" fmla="*/ 36452 h 65781"/>
              <a:gd name="connsiteX5" fmla="*/ 149225 w 249900"/>
              <a:gd name="connsiteY5" fmla="*/ 36452 h 65781"/>
              <a:gd name="connsiteX6" fmla="*/ 0 w 249900"/>
              <a:gd name="connsiteY6" fmla="*/ 30102 h 6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00" h="65781">
                <a:moveTo>
                  <a:pt x="0" y="30102"/>
                </a:moveTo>
                <a:lnTo>
                  <a:pt x="139700" y="20577"/>
                </a:lnTo>
                <a:cubicBezTo>
                  <a:pt x="163512" y="15815"/>
                  <a:pt x="124883" y="-5881"/>
                  <a:pt x="142875" y="1527"/>
                </a:cubicBezTo>
                <a:cubicBezTo>
                  <a:pt x="160867" y="8935"/>
                  <a:pt x="236538" y="59206"/>
                  <a:pt x="247650" y="65027"/>
                </a:cubicBezTo>
                <a:cubicBezTo>
                  <a:pt x="258762" y="70848"/>
                  <a:pt x="225954" y="41215"/>
                  <a:pt x="209550" y="36452"/>
                </a:cubicBezTo>
                <a:cubicBezTo>
                  <a:pt x="193146" y="31689"/>
                  <a:pt x="149225" y="36452"/>
                  <a:pt x="149225" y="36452"/>
                </a:cubicBezTo>
                <a:lnTo>
                  <a:pt x="0" y="301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8977A48-3E70-AAA4-64DD-732F190E8D54}"/>
              </a:ext>
            </a:extLst>
          </p:cNvPr>
          <p:cNvSpPr/>
          <p:nvPr/>
        </p:nvSpPr>
        <p:spPr>
          <a:xfrm>
            <a:off x="6432495" y="3854396"/>
            <a:ext cx="50904" cy="101769"/>
          </a:xfrm>
          <a:custGeom>
            <a:avLst/>
            <a:gdLst>
              <a:gd name="connsiteX0" fmla="*/ 50855 w 50904"/>
              <a:gd name="connsiteY0" fmla="*/ 54 h 101769"/>
              <a:gd name="connsiteX1" fmla="*/ 9580 w 50904"/>
              <a:gd name="connsiteY1" fmla="*/ 54029 h 101769"/>
              <a:gd name="connsiteX2" fmla="*/ 15930 w 50904"/>
              <a:gd name="connsiteY2" fmla="*/ 101654 h 101769"/>
              <a:gd name="connsiteX3" fmla="*/ 15930 w 50904"/>
              <a:gd name="connsiteY3" fmla="*/ 66729 h 101769"/>
              <a:gd name="connsiteX4" fmla="*/ 55 w 50904"/>
              <a:gd name="connsiteY4" fmla="*/ 44504 h 101769"/>
              <a:gd name="connsiteX5" fmla="*/ 50855 w 50904"/>
              <a:gd name="connsiteY5" fmla="*/ 54 h 1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04" h="101769">
                <a:moveTo>
                  <a:pt x="50855" y="54"/>
                </a:moveTo>
                <a:cubicBezTo>
                  <a:pt x="52442" y="1641"/>
                  <a:pt x="15401" y="37096"/>
                  <a:pt x="9580" y="54029"/>
                </a:cubicBezTo>
                <a:cubicBezTo>
                  <a:pt x="3759" y="70962"/>
                  <a:pt x="14872" y="99537"/>
                  <a:pt x="15930" y="101654"/>
                </a:cubicBezTo>
                <a:cubicBezTo>
                  <a:pt x="16988" y="103771"/>
                  <a:pt x="18576" y="76254"/>
                  <a:pt x="15930" y="66729"/>
                </a:cubicBezTo>
                <a:cubicBezTo>
                  <a:pt x="13284" y="57204"/>
                  <a:pt x="-1003" y="57204"/>
                  <a:pt x="55" y="44504"/>
                </a:cubicBezTo>
                <a:cubicBezTo>
                  <a:pt x="1113" y="31804"/>
                  <a:pt x="49268" y="-1533"/>
                  <a:pt x="50855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30149659-E78F-C517-B4EC-5F4E241DCA80}"/>
              </a:ext>
            </a:extLst>
          </p:cNvPr>
          <p:cNvSpPr/>
          <p:nvPr/>
        </p:nvSpPr>
        <p:spPr>
          <a:xfrm>
            <a:off x="6448403" y="3527418"/>
            <a:ext cx="115725" cy="108012"/>
          </a:xfrm>
          <a:custGeom>
            <a:avLst/>
            <a:gdLst>
              <a:gd name="connsiteX0" fmla="*/ 22 w 115725"/>
              <a:gd name="connsiteY0" fmla="*/ 7 h 108012"/>
              <a:gd name="connsiteX1" fmla="*/ 98447 w 115725"/>
              <a:gd name="connsiteY1" fmla="*/ 38107 h 108012"/>
              <a:gd name="connsiteX2" fmla="*/ 107972 w 115725"/>
              <a:gd name="connsiteY2" fmla="*/ 107957 h 108012"/>
              <a:gd name="connsiteX3" fmla="*/ 111147 w 115725"/>
              <a:gd name="connsiteY3" fmla="*/ 50807 h 108012"/>
              <a:gd name="connsiteX4" fmla="*/ 107972 w 115725"/>
              <a:gd name="connsiteY4" fmla="*/ 34932 h 108012"/>
              <a:gd name="connsiteX5" fmla="*/ 22 w 115725"/>
              <a:gd name="connsiteY5" fmla="*/ 7 h 1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25" h="108012">
                <a:moveTo>
                  <a:pt x="22" y="7"/>
                </a:moveTo>
                <a:cubicBezTo>
                  <a:pt x="-1565" y="536"/>
                  <a:pt x="80455" y="20115"/>
                  <a:pt x="98447" y="38107"/>
                </a:cubicBezTo>
                <a:cubicBezTo>
                  <a:pt x="116439" y="56099"/>
                  <a:pt x="105855" y="105840"/>
                  <a:pt x="107972" y="107957"/>
                </a:cubicBezTo>
                <a:cubicBezTo>
                  <a:pt x="110089" y="110074"/>
                  <a:pt x="111147" y="50807"/>
                  <a:pt x="111147" y="50807"/>
                </a:cubicBezTo>
                <a:cubicBezTo>
                  <a:pt x="111147" y="38636"/>
                  <a:pt x="123318" y="42869"/>
                  <a:pt x="107972" y="34932"/>
                </a:cubicBezTo>
                <a:cubicBezTo>
                  <a:pt x="92626" y="26995"/>
                  <a:pt x="1609" y="-522"/>
                  <a:pt x="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3F2918CA-461E-7B2B-4D36-2FB9D872E3E1}"/>
              </a:ext>
            </a:extLst>
          </p:cNvPr>
          <p:cNvSpPr/>
          <p:nvPr/>
        </p:nvSpPr>
        <p:spPr>
          <a:xfrm>
            <a:off x="6569040" y="3984502"/>
            <a:ext cx="31866" cy="92548"/>
          </a:xfrm>
          <a:custGeom>
            <a:avLst/>
            <a:gdLst>
              <a:gd name="connsiteX0" fmla="*/ 35 w 31866"/>
              <a:gd name="connsiteY0" fmla="*/ 123 h 92548"/>
              <a:gd name="connsiteX1" fmla="*/ 25435 w 31866"/>
              <a:gd name="connsiteY1" fmla="*/ 66798 h 92548"/>
              <a:gd name="connsiteX2" fmla="*/ 22260 w 31866"/>
              <a:gd name="connsiteY2" fmla="*/ 92198 h 92548"/>
              <a:gd name="connsiteX3" fmla="*/ 31785 w 31866"/>
              <a:gd name="connsiteY3" fmla="*/ 50923 h 92548"/>
              <a:gd name="connsiteX4" fmla="*/ 35 w 31866"/>
              <a:gd name="connsiteY4" fmla="*/ 123 h 9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6" h="92548">
                <a:moveTo>
                  <a:pt x="35" y="123"/>
                </a:moveTo>
                <a:cubicBezTo>
                  <a:pt x="-1023" y="2769"/>
                  <a:pt x="21731" y="51452"/>
                  <a:pt x="25435" y="66798"/>
                </a:cubicBezTo>
                <a:cubicBezTo>
                  <a:pt x="29139" y="82144"/>
                  <a:pt x="21202" y="94844"/>
                  <a:pt x="22260" y="92198"/>
                </a:cubicBezTo>
                <a:cubicBezTo>
                  <a:pt x="23318" y="89552"/>
                  <a:pt x="32843" y="63623"/>
                  <a:pt x="31785" y="50923"/>
                </a:cubicBezTo>
                <a:cubicBezTo>
                  <a:pt x="30727" y="38223"/>
                  <a:pt x="1093" y="-2523"/>
                  <a:pt x="3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E834EE2E-8CE9-CC24-150D-817EA6469B6A}"/>
              </a:ext>
            </a:extLst>
          </p:cNvPr>
          <p:cNvSpPr/>
          <p:nvPr/>
        </p:nvSpPr>
        <p:spPr>
          <a:xfrm>
            <a:off x="6781800" y="3282950"/>
            <a:ext cx="53975" cy="95250"/>
          </a:xfrm>
          <a:custGeom>
            <a:avLst/>
            <a:gdLst>
              <a:gd name="connsiteX0" fmla="*/ 53975 w 53975"/>
              <a:gd name="connsiteY0" fmla="*/ 0 h 95250"/>
              <a:gd name="connsiteX1" fmla="*/ 9525 w 53975"/>
              <a:gd name="connsiteY1" fmla="*/ 63500 h 95250"/>
              <a:gd name="connsiteX2" fmla="*/ 0 w 53975"/>
              <a:gd name="connsiteY2" fmla="*/ 95250 h 95250"/>
              <a:gd name="connsiteX3" fmla="*/ 53975 w 53975"/>
              <a:gd name="connsiteY3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5" h="95250">
                <a:moveTo>
                  <a:pt x="53975" y="0"/>
                </a:moveTo>
                <a:cubicBezTo>
                  <a:pt x="36248" y="23812"/>
                  <a:pt x="18521" y="47625"/>
                  <a:pt x="9525" y="63500"/>
                </a:cubicBezTo>
                <a:cubicBezTo>
                  <a:pt x="529" y="79375"/>
                  <a:pt x="0" y="95250"/>
                  <a:pt x="0" y="95250"/>
                </a:cubicBezTo>
                <a:lnTo>
                  <a:pt x="539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02CDCF56-36E2-1905-EFB1-FD7844D40D7E}"/>
              </a:ext>
            </a:extLst>
          </p:cNvPr>
          <p:cNvSpPr/>
          <p:nvPr/>
        </p:nvSpPr>
        <p:spPr>
          <a:xfrm>
            <a:off x="5711825" y="4229100"/>
            <a:ext cx="1158879" cy="92092"/>
          </a:xfrm>
          <a:custGeom>
            <a:avLst/>
            <a:gdLst>
              <a:gd name="connsiteX0" fmla="*/ 0 w 1158879"/>
              <a:gd name="connsiteY0" fmla="*/ 47625 h 92092"/>
              <a:gd name="connsiteX1" fmla="*/ 749300 w 1158879"/>
              <a:gd name="connsiteY1" fmla="*/ 3175 h 92092"/>
              <a:gd name="connsiteX2" fmla="*/ 1028700 w 1158879"/>
              <a:gd name="connsiteY2" fmla="*/ 85725 h 92092"/>
              <a:gd name="connsiteX3" fmla="*/ 892175 w 1158879"/>
              <a:gd name="connsiteY3" fmla="*/ 44450 h 92092"/>
              <a:gd name="connsiteX4" fmla="*/ 1158875 w 1158879"/>
              <a:gd name="connsiteY4" fmla="*/ 92075 h 92092"/>
              <a:gd name="connsiteX5" fmla="*/ 898525 w 1158879"/>
              <a:gd name="connsiteY5" fmla="*/ 38100 h 92092"/>
              <a:gd name="connsiteX6" fmla="*/ 673100 w 1158879"/>
              <a:gd name="connsiteY6" fmla="*/ 0 h 92092"/>
              <a:gd name="connsiteX7" fmla="*/ 333375 w 1158879"/>
              <a:gd name="connsiteY7" fmla="*/ 15875 h 92092"/>
              <a:gd name="connsiteX8" fmla="*/ 0 w 1158879"/>
              <a:gd name="connsiteY8" fmla="*/ 47625 h 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79" h="92092">
                <a:moveTo>
                  <a:pt x="0" y="47625"/>
                </a:moveTo>
                <a:cubicBezTo>
                  <a:pt x="288925" y="22225"/>
                  <a:pt x="577850" y="-3175"/>
                  <a:pt x="749300" y="3175"/>
                </a:cubicBezTo>
                <a:cubicBezTo>
                  <a:pt x="920750" y="9525"/>
                  <a:pt x="1004888" y="78846"/>
                  <a:pt x="1028700" y="85725"/>
                </a:cubicBezTo>
                <a:cubicBezTo>
                  <a:pt x="1052512" y="92604"/>
                  <a:pt x="870479" y="43392"/>
                  <a:pt x="892175" y="44450"/>
                </a:cubicBezTo>
                <a:cubicBezTo>
                  <a:pt x="913871" y="45508"/>
                  <a:pt x="1157817" y="93133"/>
                  <a:pt x="1158875" y="92075"/>
                </a:cubicBezTo>
                <a:cubicBezTo>
                  <a:pt x="1159933" y="91017"/>
                  <a:pt x="979488" y="53446"/>
                  <a:pt x="898525" y="38100"/>
                </a:cubicBezTo>
                <a:cubicBezTo>
                  <a:pt x="817563" y="22754"/>
                  <a:pt x="767291" y="3704"/>
                  <a:pt x="673100" y="0"/>
                </a:cubicBezTo>
                <a:lnTo>
                  <a:pt x="333375" y="15875"/>
                </a:lnTo>
                <a:lnTo>
                  <a:pt x="0" y="476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93292CFF-5B42-B448-E58B-DE18ADD22755}"/>
              </a:ext>
            </a:extLst>
          </p:cNvPr>
          <p:cNvSpPr/>
          <p:nvPr/>
        </p:nvSpPr>
        <p:spPr>
          <a:xfrm>
            <a:off x="6664086" y="3647623"/>
            <a:ext cx="73613" cy="188431"/>
          </a:xfrm>
          <a:custGeom>
            <a:avLst/>
            <a:gdLst>
              <a:gd name="connsiteX0" fmla="*/ 73264 w 73613"/>
              <a:gd name="connsiteY0" fmla="*/ 452 h 188431"/>
              <a:gd name="connsiteX1" fmla="*/ 35164 w 73613"/>
              <a:gd name="connsiteY1" fmla="*/ 51252 h 188431"/>
              <a:gd name="connsiteX2" fmla="*/ 31989 w 73613"/>
              <a:gd name="connsiteY2" fmla="*/ 130627 h 188431"/>
              <a:gd name="connsiteX3" fmla="*/ 35164 w 73613"/>
              <a:gd name="connsiteY3" fmla="*/ 86177 h 188431"/>
              <a:gd name="connsiteX4" fmla="*/ 239 w 73613"/>
              <a:gd name="connsiteY4" fmla="*/ 187777 h 188431"/>
              <a:gd name="connsiteX5" fmla="*/ 19289 w 73613"/>
              <a:gd name="connsiteY5" fmla="*/ 127452 h 188431"/>
              <a:gd name="connsiteX6" fmla="*/ 9764 w 73613"/>
              <a:gd name="connsiteY6" fmla="*/ 79827 h 188431"/>
              <a:gd name="connsiteX7" fmla="*/ 73264 w 73613"/>
              <a:gd name="connsiteY7" fmla="*/ 452 h 1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13" h="188431">
                <a:moveTo>
                  <a:pt x="73264" y="452"/>
                </a:moveTo>
                <a:cubicBezTo>
                  <a:pt x="77497" y="-4310"/>
                  <a:pt x="42043" y="29556"/>
                  <a:pt x="35164" y="51252"/>
                </a:cubicBezTo>
                <a:cubicBezTo>
                  <a:pt x="28285" y="72948"/>
                  <a:pt x="31989" y="124806"/>
                  <a:pt x="31989" y="130627"/>
                </a:cubicBezTo>
                <a:cubicBezTo>
                  <a:pt x="31989" y="136448"/>
                  <a:pt x="40456" y="76652"/>
                  <a:pt x="35164" y="86177"/>
                </a:cubicBezTo>
                <a:cubicBezTo>
                  <a:pt x="29872" y="95702"/>
                  <a:pt x="2885" y="180898"/>
                  <a:pt x="239" y="187777"/>
                </a:cubicBezTo>
                <a:cubicBezTo>
                  <a:pt x="-2407" y="194656"/>
                  <a:pt x="17701" y="145444"/>
                  <a:pt x="19289" y="127452"/>
                </a:cubicBezTo>
                <a:cubicBezTo>
                  <a:pt x="20876" y="109460"/>
                  <a:pt x="1297" y="98348"/>
                  <a:pt x="9764" y="79827"/>
                </a:cubicBezTo>
                <a:cubicBezTo>
                  <a:pt x="18231" y="61306"/>
                  <a:pt x="69031" y="5214"/>
                  <a:pt x="73264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CADF18E9-7D88-44A9-450F-A366F3BFC895}"/>
              </a:ext>
            </a:extLst>
          </p:cNvPr>
          <p:cNvSpPr/>
          <p:nvPr/>
        </p:nvSpPr>
        <p:spPr>
          <a:xfrm>
            <a:off x="6813542" y="4019550"/>
            <a:ext cx="122319" cy="133543"/>
          </a:xfrm>
          <a:custGeom>
            <a:avLst/>
            <a:gdLst>
              <a:gd name="connsiteX0" fmla="*/ 8 w 122319"/>
              <a:gd name="connsiteY0" fmla="*/ 0 h 133543"/>
              <a:gd name="connsiteX1" fmla="*/ 38108 w 122319"/>
              <a:gd name="connsiteY1" fmla="*/ 101600 h 133543"/>
              <a:gd name="connsiteX2" fmla="*/ 120658 w 122319"/>
              <a:gd name="connsiteY2" fmla="*/ 133350 h 133543"/>
              <a:gd name="connsiteX3" fmla="*/ 88908 w 122319"/>
              <a:gd name="connsiteY3" fmla="*/ 114300 h 133543"/>
              <a:gd name="connsiteX4" fmla="*/ 34933 w 122319"/>
              <a:gd name="connsiteY4" fmla="*/ 101600 h 133543"/>
              <a:gd name="connsiteX5" fmla="*/ 8 w 122319"/>
              <a:gd name="connsiteY5" fmla="*/ 0 h 1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19" h="133543">
                <a:moveTo>
                  <a:pt x="8" y="0"/>
                </a:moveTo>
                <a:cubicBezTo>
                  <a:pt x="537" y="0"/>
                  <a:pt x="18000" y="79375"/>
                  <a:pt x="38108" y="101600"/>
                </a:cubicBezTo>
                <a:cubicBezTo>
                  <a:pt x="58216" y="123825"/>
                  <a:pt x="112191" y="131233"/>
                  <a:pt x="120658" y="133350"/>
                </a:cubicBezTo>
                <a:cubicBezTo>
                  <a:pt x="129125" y="135467"/>
                  <a:pt x="103195" y="119592"/>
                  <a:pt x="88908" y="114300"/>
                </a:cubicBezTo>
                <a:cubicBezTo>
                  <a:pt x="74621" y="109008"/>
                  <a:pt x="46575" y="116946"/>
                  <a:pt x="34933" y="101600"/>
                </a:cubicBezTo>
                <a:cubicBezTo>
                  <a:pt x="23291" y="86254"/>
                  <a:pt x="-521" y="0"/>
                  <a:pt x="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945C0CF-BD85-4F59-30A6-9DB232427A2D}"/>
              </a:ext>
            </a:extLst>
          </p:cNvPr>
          <p:cNvSpPr/>
          <p:nvPr/>
        </p:nvSpPr>
        <p:spPr>
          <a:xfrm>
            <a:off x="6993929" y="4051296"/>
            <a:ext cx="151576" cy="47683"/>
          </a:xfrm>
          <a:custGeom>
            <a:avLst/>
            <a:gdLst>
              <a:gd name="connsiteX0" fmla="*/ 596 w 151576"/>
              <a:gd name="connsiteY0" fmla="*/ 47629 h 47683"/>
              <a:gd name="connsiteX1" fmla="*/ 57746 w 151576"/>
              <a:gd name="connsiteY1" fmla="*/ 6354 h 47683"/>
              <a:gd name="connsiteX2" fmla="*/ 149821 w 151576"/>
              <a:gd name="connsiteY2" fmla="*/ 12704 h 47683"/>
              <a:gd name="connsiteX3" fmla="*/ 114896 w 151576"/>
              <a:gd name="connsiteY3" fmla="*/ 9529 h 47683"/>
              <a:gd name="connsiteX4" fmla="*/ 73621 w 151576"/>
              <a:gd name="connsiteY4" fmla="*/ 47629 h 47683"/>
              <a:gd name="connsiteX5" fmla="*/ 92671 w 151576"/>
              <a:gd name="connsiteY5" fmla="*/ 4 h 47683"/>
              <a:gd name="connsiteX6" fmla="*/ 596 w 151576"/>
              <a:gd name="connsiteY6" fmla="*/ 47629 h 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76" h="47683">
                <a:moveTo>
                  <a:pt x="596" y="47629"/>
                </a:moveTo>
                <a:cubicBezTo>
                  <a:pt x="-5225" y="48687"/>
                  <a:pt x="32875" y="12175"/>
                  <a:pt x="57746" y="6354"/>
                </a:cubicBezTo>
                <a:cubicBezTo>
                  <a:pt x="82617" y="533"/>
                  <a:pt x="140296" y="12175"/>
                  <a:pt x="149821" y="12704"/>
                </a:cubicBezTo>
                <a:cubicBezTo>
                  <a:pt x="159346" y="13233"/>
                  <a:pt x="127596" y="3708"/>
                  <a:pt x="114896" y="9529"/>
                </a:cubicBezTo>
                <a:cubicBezTo>
                  <a:pt x="102196" y="15350"/>
                  <a:pt x="77325" y="49216"/>
                  <a:pt x="73621" y="47629"/>
                </a:cubicBezTo>
                <a:cubicBezTo>
                  <a:pt x="69917" y="46042"/>
                  <a:pt x="102196" y="533"/>
                  <a:pt x="92671" y="4"/>
                </a:cubicBezTo>
                <a:cubicBezTo>
                  <a:pt x="83146" y="-525"/>
                  <a:pt x="6417" y="46571"/>
                  <a:pt x="596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4A876FC-BA4D-ED37-7979-6A28D584DD84}"/>
              </a:ext>
            </a:extLst>
          </p:cNvPr>
          <p:cNvSpPr/>
          <p:nvPr/>
        </p:nvSpPr>
        <p:spPr>
          <a:xfrm>
            <a:off x="5767010" y="4246891"/>
            <a:ext cx="1118117" cy="85392"/>
          </a:xfrm>
          <a:custGeom>
            <a:avLst/>
            <a:gdLst>
              <a:gd name="connsiteX0" fmla="*/ 1965 w 1118117"/>
              <a:gd name="connsiteY0" fmla="*/ 36184 h 85392"/>
              <a:gd name="connsiteX1" fmla="*/ 554415 w 1118117"/>
              <a:gd name="connsiteY1" fmla="*/ 17134 h 85392"/>
              <a:gd name="connsiteX2" fmla="*/ 827465 w 1118117"/>
              <a:gd name="connsiteY2" fmla="*/ 83809 h 85392"/>
              <a:gd name="connsiteX3" fmla="*/ 716340 w 1118117"/>
              <a:gd name="connsiteY3" fmla="*/ 64759 h 85392"/>
              <a:gd name="connsiteX4" fmla="*/ 1116390 w 1118117"/>
              <a:gd name="connsiteY4" fmla="*/ 67934 h 85392"/>
              <a:gd name="connsiteX5" fmla="*/ 849690 w 1118117"/>
              <a:gd name="connsiteY5" fmla="*/ 64759 h 85392"/>
              <a:gd name="connsiteX6" fmla="*/ 570290 w 1118117"/>
              <a:gd name="connsiteY6" fmla="*/ 1259 h 85392"/>
              <a:gd name="connsiteX7" fmla="*/ 376615 w 1118117"/>
              <a:gd name="connsiteY7" fmla="*/ 23484 h 85392"/>
              <a:gd name="connsiteX8" fmla="*/ 1965 w 1118117"/>
              <a:gd name="connsiteY8" fmla="*/ 36184 h 8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117" h="85392">
                <a:moveTo>
                  <a:pt x="1965" y="36184"/>
                </a:moveTo>
                <a:cubicBezTo>
                  <a:pt x="31598" y="35126"/>
                  <a:pt x="416832" y="9197"/>
                  <a:pt x="554415" y="17134"/>
                </a:cubicBezTo>
                <a:cubicBezTo>
                  <a:pt x="691998" y="25071"/>
                  <a:pt x="800478" y="75872"/>
                  <a:pt x="827465" y="83809"/>
                </a:cubicBezTo>
                <a:cubicBezTo>
                  <a:pt x="854452" y="91746"/>
                  <a:pt x="668186" y="67405"/>
                  <a:pt x="716340" y="64759"/>
                </a:cubicBezTo>
                <a:cubicBezTo>
                  <a:pt x="764494" y="62113"/>
                  <a:pt x="1094165" y="67934"/>
                  <a:pt x="1116390" y="67934"/>
                </a:cubicBezTo>
                <a:cubicBezTo>
                  <a:pt x="1138615" y="67934"/>
                  <a:pt x="940707" y="75872"/>
                  <a:pt x="849690" y="64759"/>
                </a:cubicBezTo>
                <a:cubicBezTo>
                  <a:pt x="758673" y="53647"/>
                  <a:pt x="649136" y="8138"/>
                  <a:pt x="570290" y="1259"/>
                </a:cubicBezTo>
                <a:cubicBezTo>
                  <a:pt x="491444" y="-5620"/>
                  <a:pt x="467102" y="17663"/>
                  <a:pt x="376615" y="23484"/>
                </a:cubicBezTo>
                <a:cubicBezTo>
                  <a:pt x="286128" y="29305"/>
                  <a:pt x="-27668" y="37242"/>
                  <a:pt x="1965" y="36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B42BF9E-FEC6-0217-9189-A17166AE2631}"/>
              </a:ext>
            </a:extLst>
          </p:cNvPr>
          <p:cNvSpPr/>
          <p:nvPr/>
        </p:nvSpPr>
        <p:spPr>
          <a:xfrm>
            <a:off x="6590371" y="4264664"/>
            <a:ext cx="634627" cy="266285"/>
          </a:xfrm>
          <a:custGeom>
            <a:avLst/>
            <a:gdLst>
              <a:gd name="connsiteX0" fmla="*/ 54904 w 634627"/>
              <a:gd name="connsiteY0" fmla="*/ 266061 h 266285"/>
              <a:gd name="connsiteX1" fmla="*/ 270804 w 634627"/>
              <a:gd name="connsiteY1" fmla="*/ 123186 h 266285"/>
              <a:gd name="connsiteX2" fmla="*/ 416854 w 634627"/>
              <a:gd name="connsiteY2" fmla="*/ 113661 h 266285"/>
              <a:gd name="connsiteX3" fmla="*/ 340654 w 634627"/>
              <a:gd name="connsiteY3" fmla="*/ 151761 h 266285"/>
              <a:gd name="connsiteX4" fmla="*/ 629579 w 634627"/>
              <a:gd name="connsiteY4" fmla="*/ 2536 h 266285"/>
              <a:gd name="connsiteX5" fmla="*/ 512104 w 634627"/>
              <a:gd name="connsiteY5" fmla="*/ 59686 h 266285"/>
              <a:gd name="connsiteX6" fmla="*/ 353354 w 634627"/>
              <a:gd name="connsiteY6" fmla="*/ 85086 h 266285"/>
              <a:gd name="connsiteX7" fmla="*/ 929 w 634627"/>
              <a:gd name="connsiteY7" fmla="*/ 88261 h 266285"/>
              <a:gd name="connsiteX8" fmla="*/ 248579 w 634627"/>
              <a:gd name="connsiteY8" fmla="*/ 91436 h 266285"/>
              <a:gd name="connsiteX9" fmla="*/ 188254 w 634627"/>
              <a:gd name="connsiteY9" fmla="*/ 154936 h 266285"/>
              <a:gd name="connsiteX10" fmla="*/ 54904 w 634627"/>
              <a:gd name="connsiteY10" fmla="*/ 266061 h 26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627" h="266285">
                <a:moveTo>
                  <a:pt x="54904" y="266061"/>
                </a:moveTo>
                <a:cubicBezTo>
                  <a:pt x="68662" y="260769"/>
                  <a:pt x="210479" y="148586"/>
                  <a:pt x="270804" y="123186"/>
                </a:cubicBezTo>
                <a:cubicBezTo>
                  <a:pt x="331129" y="97786"/>
                  <a:pt x="405212" y="108899"/>
                  <a:pt x="416854" y="113661"/>
                </a:cubicBezTo>
                <a:cubicBezTo>
                  <a:pt x="428496" y="118423"/>
                  <a:pt x="340654" y="151761"/>
                  <a:pt x="340654" y="151761"/>
                </a:cubicBezTo>
                <a:lnTo>
                  <a:pt x="629579" y="2536"/>
                </a:lnTo>
                <a:cubicBezTo>
                  <a:pt x="658154" y="-12810"/>
                  <a:pt x="558142" y="45928"/>
                  <a:pt x="512104" y="59686"/>
                </a:cubicBezTo>
                <a:cubicBezTo>
                  <a:pt x="466067" y="73444"/>
                  <a:pt x="438550" y="80324"/>
                  <a:pt x="353354" y="85086"/>
                </a:cubicBezTo>
                <a:cubicBezTo>
                  <a:pt x="268158" y="89848"/>
                  <a:pt x="18391" y="87203"/>
                  <a:pt x="929" y="88261"/>
                </a:cubicBezTo>
                <a:cubicBezTo>
                  <a:pt x="-16533" y="89319"/>
                  <a:pt x="217358" y="80324"/>
                  <a:pt x="248579" y="91436"/>
                </a:cubicBezTo>
                <a:cubicBezTo>
                  <a:pt x="279800" y="102548"/>
                  <a:pt x="222121" y="128478"/>
                  <a:pt x="188254" y="154936"/>
                </a:cubicBezTo>
                <a:cubicBezTo>
                  <a:pt x="154387" y="181394"/>
                  <a:pt x="41146" y="271353"/>
                  <a:pt x="54904" y="26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7850090B-8A23-2001-D25E-02FDEA61E371}"/>
              </a:ext>
            </a:extLst>
          </p:cNvPr>
          <p:cNvSpPr/>
          <p:nvPr/>
        </p:nvSpPr>
        <p:spPr>
          <a:xfrm>
            <a:off x="5689900" y="4288079"/>
            <a:ext cx="688738" cy="233130"/>
          </a:xfrm>
          <a:custGeom>
            <a:avLst/>
            <a:gdLst>
              <a:gd name="connsiteX0" fmla="*/ 688675 w 688738"/>
              <a:gd name="connsiteY0" fmla="*/ 1346 h 233130"/>
              <a:gd name="connsiteX1" fmla="*/ 390225 w 688738"/>
              <a:gd name="connsiteY1" fmla="*/ 10871 h 233130"/>
              <a:gd name="connsiteX2" fmla="*/ 329900 w 688738"/>
              <a:gd name="connsiteY2" fmla="*/ 33096 h 233130"/>
              <a:gd name="connsiteX3" fmla="*/ 298150 w 688738"/>
              <a:gd name="connsiteY3" fmla="*/ 115646 h 233130"/>
              <a:gd name="connsiteX4" fmla="*/ 326725 w 688738"/>
              <a:gd name="connsiteY4" fmla="*/ 128346 h 233130"/>
              <a:gd name="connsiteX5" fmla="*/ 145750 w 688738"/>
              <a:gd name="connsiteY5" fmla="*/ 233121 h 233130"/>
              <a:gd name="connsiteX6" fmla="*/ 339425 w 688738"/>
              <a:gd name="connsiteY6" fmla="*/ 121996 h 233130"/>
              <a:gd name="connsiteX7" fmla="*/ 85425 w 688738"/>
              <a:gd name="connsiteY7" fmla="*/ 207721 h 233130"/>
              <a:gd name="connsiteX8" fmla="*/ 2875 w 688738"/>
              <a:gd name="connsiteY8" fmla="*/ 48971 h 233130"/>
              <a:gd name="connsiteX9" fmla="*/ 171150 w 688738"/>
              <a:gd name="connsiteY9" fmla="*/ 229946 h 233130"/>
              <a:gd name="connsiteX10" fmla="*/ 256875 w 688738"/>
              <a:gd name="connsiteY10" fmla="*/ 71196 h 233130"/>
              <a:gd name="connsiteX11" fmla="*/ 415625 w 688738"/>
              <a:gd name="connsiteY11" fmla="*/ 39446 h 233130"/>
              <a:gd name="connsiteX12" fmla="*/ 688675 w 688738"/>
              <a:gd name="connsiteY12" fmla="*/ 1346 h 23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738" h="233130">
                <a:moveTo>
                  <a:pt x="688675" y="1346"/>
                </a:moveTo>
                <a:cubicBezTo>
                  <a:pt x="684442" y="-3416"/>
                  <a:pt x="450021" y="5579"/>
                  <a:pt x="390225" y="10871"/>
                </a:cubicBezTo>
                <a:cubicBezTo>
                  <a:pt x="330429" y="16163"/>
                  <a:pt x="345246" y="15634"/>
                  <a:pt x="329900" y="33096"/>
                </a:cubicBezTo>
                <a:cubicBezTo>
                  <a:pt x="314554" y="50558"/>
                  <a:pt x="298679" y="99771"/>
                  <a:pt x="298150" y="115646"/>
                </a:cubicBezTo>
                <a:cubicBezTo>
                  <a:pt x="297621" y="131521"/>
                  <a:pt x="352125" y="108767"/>
                  <a:pt x="326725" y="128346"/>
                </a:cubicBezTo>
                <a:cubicBezTo>
                  <a:pt x="301325" y="147925"/>
                  <a:pt x="143633" y="234179"/>
                  <a:pt x="145750" y="233121"/>
                </a:cubicBezTo>
                <a:cubicBezTo>
                  <a:pt x="147867" y="232063"/>
                  <a:pt x="349479" y="126229"/>
                  <a:pt x="339425" y="121996"/>
                </a:cubicBezTo>
                <a:cubicBezTo>
                  <a:pt x="329371" y="117763"/>
                  <a:pt x="141517" y="219892"/>
                  <a:pt x="85425" y="207721"/>
                </a:cubicBezTo>
                <a:cubicBezTo>
                  <a:pt x="29333" y="195550"/>
                  <a:pt x="-11412" y="45267"/>
                  <a:pt x="2875" y="48971"/>
                </a:cubicBezTo>
                <a:cubicBezTo>
                  <a:pt x="17162" y="52675"/>
                  <a:pt x="128817" y="226242"/>
                  <a:pt x="171150" y="229946"/>
                </a:cubicBezTo>
                <a:cubicBezTo>
                  <a:pt x="213483" y="233650"/>
                  <a:pt x="216129" y="102946"/>
                  <a:pt x="256875" y="71196"/>
                </a:cubicBezTo>
                <a:cubicBezTo>
                  <a:pt x="297621" y="39446"/>
                  <a:pt x="347892" y="48442"/>
                  <a:pt x="415625" y="39446"/>
                </a:cubicBezTo>
                <a:cubicBezTo>
                  <a:pt x="483358" y="30450"/>
                  <a:pt x="692908" y="6108"/>
                  <a:pt x="688675" y="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BB12362B-C0F2-0593-AB89-015EF4FD501F}"/>
              </a:ext>
            </a:extLst>
          </p:cNvPr>
          <p:cNvSpPr/>
          <p:nvPr/>
        </p:nvSpPr>
        <p:spPr>
          <a:xfrm>
            <a:off x="6571077" y="4552850"/>
            <a:ext cx="98906" cy="411950"/>
          </a:xfrm>
          <a:custGeom>
            <a:avLst/>
            <a:gdLst>
              <a:gd name="connsiteX0" fmla="*/ 77373 w 98906"/>
              <a:gd name="connsiteY0" fmla="*/ 100 h 411950"/>
              <a:gd name="connsiteX1" fmla="*/ 96423 w 98906"/>
              <a:gd name="connsiteY1" fmla="*/ 203300 h 411950"/>
              <a:gd name="connsiteX2" fmla="*/ 96423 w 98906"/>
              <a:gd name="connsiteY2" fmla="*/ 257275 h 411950"/>
              <a:gd name="connsiteX3" fmla="*/ 90073 w 98906"/>
              <a:gd name="connsiteY3" fmla="*/ 235050 h 411950"/>
              <a:gd name="connsiteX4" fmla="*/ 1173 w 98906"/>
              <a:gd name="connsiteY4" fmla="*/ 409675 h 411950"/>
              <a:gd name="connsiteX5" fmla="*/ 42448 w 98906"/>
              <a:gd name="connsiteY5" fmla="*/ 327125 h 411950"/>
              <a:gd name="connsiteX6" fmla="*/ 90073 w 98906"/>
              <a:gd name="connsiteY6" fmla="*/ 219175 h 411950"/>
              <a:gd name="connsiteX7" fmla="*/ 64673 w 98906"/>
              <a:gd name="connsiteY7" fmla="*/ 85825 h 411950"/>
              <a:gd name="connsiteX8" fmla="*/ 61498 w 98906"/>
              <a:gd name="connsiteY8" fmla="*/ 231875 h 411950"/>
              <a:gd name="connsiteX9" fmla="*/ 77373 w 98906"/>
              <a:gd name="connsiteY9" fmla="*/ 100 h 4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06" h="411950">
                <a:moveTo>
                  <a:pt x="77373" y="100"/>
                </a:moveTo>
                <a:cubicBezTo>
                  <a:pt x="83194" y="-4662"/>
                  <a:pt x="93248" y="160438"/>
                  <a:pt x="96423" y="203300"/>
                </a:cubicBezTo>
                <a:cubicBezTo>
                  <a:pt x="99598" y="246162"/>
                  <a:pt x="97481" y="251984"/>
                  <a:pt x="96423" y="257275"/>
                </a:cubicBezTo>
                <a:cubicBezTo>
                  <a:pt x="95365" y="262566"/>
                  <a:pt x="105948" y="209650"/>
                  <a:pt x="90073" y="235050"/>
                </a:cubicBezTo>
                <a:cubicBezTo>
                  <a:pt x="74198" y="260450"/>
                  <a:pt x="9110" y="394329"/>
                  <a:pt x="1173" y="409675"/>
                </a:cubicBezTo>
                <a:cubicBezTo>
                  <a:pt x="-6764" y="425021"/>
                  <a:pt x="27631" y="358875"/>
                  <a:pt x="42448" y="327125"/>
                </a:cubicBezTo>
                <a:cubicBezTo>
                  <a:pt x="57265" y="295375"/>
                  <a:pt x="86369" y="259392"/>
                  <a:pt x="90073" y="219175"/>
                </a:cubicBezTo>
                <a:cubicBezTo>
                  <a:pt x="93777" y="178958"/>
                  <a:pt x="69435" y="83708"/>
                  <a:pt x="64673" y="85825"/>
                </a:cubicBezTo>
                <a:cubicBezTo>
                  <a:pt x="59911" y="87942"/>
                  <a:pt x="58323" y="244575"/>
                  <a:pt x="61498" y="231875"/>
                </a:cubicBezTo>
                <a:cubicBezTo>
                  <a:pt x="64673" y="219175"/>
                  <a:pt x="71552" y="4862"/>
                  <a:pt x="7737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E71E4880-CD41-B83D-454B-EB45F7B240C6}"/>
              </a:ext>
            </a:extLst>
          </p:cNvPr>
          <p:cNvSpPr/>
          <p:nvPr/>
        </p:nvSpPr>
        <p:spPr>
          <a:xfrm>
            <a:off x="6693515" y="4314193"/>
            <a:ext cx="422049" cy="258259"/>
          </a:xfrm>
          <a:custGeom>
            <a:avLst/>
            <a:gdLst>
              <a:gd name="connsiteX0" fmla="*/ 2560 w 422049"/>
              <a:gd name="connsiteY0" fmla="*/ 257807 h 258259"/>
              <a:gd name="connsiteX1" fmla="*/ 189885 w 422049"/>
              <a:gd name="connsiteY1" fmla="*/ 108582 h 258259"/>
              <a:gd name="connsiteX2" fmla="*/ 167660 w 422049"/>
              <a:gd name="connsiteY2" fmla="*/ 153032 h 258259"/>
              <a:gd name="connsiteX3" fmla="*/ 329585 w 422049"/>
              <a:gd name="connsiteY3" fmla="*/ 67307 h 258259"/>
              <a:gd name="connsiteX4" fmla="*/ 288310 w 422049"/>
              <a:gd name="connsiteY4" fmla="*/ 114932 h 258259"/>
              <a:gd name="connsiteX5" fmla="*/ 421660 w 422049"/>
              <a:gd name="connsiteY5" fmla="*/ 632 h 258259"/>
              <a:gd name="connsiteX6" fmla="*/ 326410 w 422049"/>
              <a:gd name="connsiteY6" fmla="*/ 70482 h 258259"/>
              <a:gd name="connsiteX7" fmla="*/ 250210 w 422049"/>
              <a:gd name="connsiteY7" fmla="*/ 105407 h 258259"/>
              <a:gd name="connsiteX8" fmla="*/ 154960 w 422049"/>
              <a:gd name="connsiteY8" fmla="*/ 162557 h 258259"/>
              <a:gd name="connsiteX9" fmla="*/ 215285 w 422049"/>
              <a:gd name="connsiteY9" fmla="*/ 89532 h 258259"/>
              <a:gd name="connsiteX10" fmla="*/ 88285 w 422049"/>
              <a:gd name="connsiteY10" fmla="*/ 153032 h 258259"/>
              <a:gd name="connsiteX11" fmla="*/ 2560 w 422049"/>
              <a:gd name="connsiteY11" fmla="*/ 257807 h 2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049" h="258259">
                <a:moveTo>
                  <a:pt x="2560" y="257807"/>
                </a:moveTo>
                <a:cubicBezTo>
                  <a:pt x="19493" y="250399"/>
                  <a:pt x="162368" y="126044"/>
                  <a:pt x="189885" y="108582"/>
                </a:cubicBezTo>
                <a:cubicBezTo>
                  <a:pt x="217402" y="91119"/>
                  <a:pt x="144377" y="159911"/>
                  <a:pt x="167660" y="153032"/>
                </a:cubicBezTo>
                <a:cubicBezTo>
                  <a:pt x="190943" y="146153"/>
                  <a:pt x="309477" y="73657"/>
                  <a:pt x="329585" y="67307"/>
                </a:cubicBezTo>
                <a:cubicBezTo>
                  <a:pt x="349693" y="60957"/>
                  <a:pt x="272964" y="126044"/>
                  <a:pt x="288310" y="114932"/>
                </a:cubicBezTo>
                <a:cubicBezTo>
                  <a:pt x="303656" y="103820"/>
                  <a:pt x="415310" y="8040"/>
                  <a:pt x="421660" y="632"/>
                </a:cubicBezTo>
                <a:cubicBezTo>
                  <a:pt x="428010" y="-6776"/>
                  <a:pt x="354985" y="53020"/>
                  <a:pt x="326410" y="70482"/>
                </a:cubicBezTo>
                <a:cubicBezTo>
                  <a:pt x="297835" y="87944"/>
                  <a:pt x="278785" y="90061"/>
                  <a:pt x="250210" y="105407"/>
                </a:cubicBezTo>
                <a:cubicBezTo>
                  <a:pt x="221635" y="120753"/>
                  <a:pt x="160781" y="165203"/>
                  <a:pt x="154960" y="162557"/>
                </a:cubicBezTo>
                <a:cubicBezTo>
                  <a:pt x="149139" y="159911"/>
                  <a:pt x="226397" y="91119"/>
                  <a:pt x="215285" y="89532"/>
                </a:cubicBezTo>
                <a:cubicBezTo>
                  <a:pt x="204173" y="87945"/>
                  <a:pt x="119506" y="126574"/>
                  <a:pt x="88285" y="153032"/>
                </a:cubicBezTo>
                <a:cubicBezTo>
                  <a:pt x="57064" y="179490"/>
                  <a:pt x="-14373" y="265215"/>
                  <a:pt x="2560" y="257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A422D9BE-B9B5-D5A2-5204-F26982EC7F73}"/>
              </a:ext>
            </a:extLst>
          </p:cNvPr>
          <p:cNvSpPr/>
          <p:nvPr/>
        </p:nvSpPr>
        <p:spPr>
          <a:xfrm>
            <a:off x="6632843" y="4520922"/>
            <a:ext cx="77519" cy="664473"/>
          </a:xfrm>
          <a:custGeom>
            <a:avLst/>
            <a:gdLst>
              <a:gd name="connsiteX0" fmla="*/ 18782 w 77519"/>
              <a:gd name="connsiteY0" fmla="*/ 278 h 664473"/>
              <a:gd name="connsiteX1" fmla="*/ 44182 w 77519"/>
              <a:gd name="connsiteY1" fmla="*/ 374928 h 664473"/>
              <a:gd name="connsiteX2" fmla="*/ 41007 w 77519"/>
              <a:gd name="connsiteY2" fmla="*/ 340003 h 664473"/>
              <a:gd name="connsiteX3" fmla="*/ 9257 w 77519"/>
              <a:gd name="connsiteY3" fmla="*/ 444778 h 664473"/>
              <a:gd name="connsiteX4" fmla="*/ 2907 w 77519"/>
              <a:gd name="connsiteY4" fmla="*/ 660678 h 664473"/>
              <a:gd name="connsiteX5" fmla="*/ 6082 w 77519"/>
              <a:gd name="connsiteY5" fmla="*/ 552728 h 664473"/>
              <a:gd name="connsiteX6" fmla="*/ 69582 w 77519"/>
              <a:gd name="connsiteY6" fmla="*/ 190778 h 664473"/>
              <a:gd name="connsiteX7" fmla="*/ 69582 w 77519"/>
              <a:gd name="connsiteY7" fmla="*/ 311428 h 664473"/>
              <a:gd name="connsiteX8" fmla="*/ 18782 w 77519"/>
              <a:gd name="connsiteY8" fmla="*/ 278 h 66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9" h="664473">
                <a:moveTo>
                  <a:pt x="18782" y="278"/>
                </a:moveTo>
                <a:cubicBezTo>
                  <a:pt x="14549" y="10861"/>
                  <a:pt x="40478" y="318307"/>
                  <a:pt x="44182" y="374928"/>
                </a:cubicBezTo>
                <a:cubicBezTo>
                  <a:pt x="47886" y="431549"/>
                  <a:pt x="46828" y="328361"/>
                  <a:pt x="41007" y="340003"/>
                </a:cubicBezTo>
                <a:cubicBezTo>
                  <a:pt x="35186" y="351645"/>
                  <a:pt x="15607" y="391332"/>
                  <a:pt x="9257" y="444778"/>
                </a:cubicBezTo>
                <a:cubicBezTo>
                  <a:pt x="2907" y="498224"/>
                  <a:pt x="3436" y="642686"/>
                  <a:pt x="2907" y="660678"/>
                </a:cubicBezTo>
                <a:cubicBezTo>
                  <a:pt x="2378" y="678670"/>
                  <a:pt x="-5030" y="631045"/>
                  <a:pt x="6082" y="552728"/>
                </a:cubicBezTo>
                <a:cubicBezTo>
                  <a:pt x="17194" y="474411"/>
                  <a:pt x="58999" y="230995"/>
                  <a:pt x="69582" y="190778"/>
                </a:cubicBezTo>
                <a:cubicBezTo>
                  <a:pt x="80165" y="150561"/>
                  <a:pt x="80165" y="338415"/>
                  <a:pt x="69582" y="311428"/>
                </a:cubicBezTo>
                <a:cubicBezTo>
                  <a:pt x="58999" y="284441"/>
                  <a:pt x="23015" y="-10305"/>
                  <a:pt x="18782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7FF6EB7A-B7FB-D923-0FF8-597CA9A8C871}"/>
              </a:ext>
            </a:extLst>
          </p:cNvPr>
          <p:cNvSpPr/>
          <p:nvPr/>
        </p:nvSpPr>
        <p:spPr>
          <a:xfrm>
            <a:off x="5355931" y="4790557"/>
            <a:ext cx="171918" cy="592139"/>
          </a:xfrm>
          <a:custGeom>
            <a:avLst/>
            <a:gdLst>
              <a:gd name="connsiteX0" fmla="*/ 82844 w 171918"/>
              <a:gd name="connsiteY0" fmla="*/ 518 h 592139"/>
              <a:gd name="connsiteX1" fmla="*/ 89194 w 171918"/>
              <a:gd name="connsiteY1" fmla="*/ 184668 h 592139"/>
              <a:gd name="connsiteX2" fmla="*/ 120944 w 171918"/>
              <a:gd name="connsiteY2" fmla="*/ 391043 h 592139"/>
              <a:gd name="connsiteX3" fmla="*/ 95544 w 171918"/>
              <a:gd name="connsiteY3" fmla="*/ 311668 h 592139"/>
              <a:gd name="connsiteX4" fmla="*/ 168569 w 171918"/>
              <a:gd name="connsiteY4" fmla="*/ 584718 h 592139"/>
              <a:gd name="connsiteX5" fmla="*/ 143169 w 171918"/>
              <a:gd name="connsiteY5" fmla="*/ 479943 h 592139"/>
              <a:gd name="connsiteX6" fmla="*/ 294 w 171918"/>
              <a:gd name="connsiteY6" fmla="*/ 117993 h 592139"/>
              <a:gd name="connsiteX7" fmla="*/ 105069 w 171918"/>
              <a:gd name="connsiteY7" fmla="*/ 324368 h 592139"/>
              <a:gd name="connsiteX8" fmla="*/ 76494 w 171918"/>
              <a:gd name="connsiteY8" fmla="*/ 156093 h 592139"/>
              <a:gd name="connsiteX9" fmla="*/ 66969 w 171918"/>
              <a:gd name="connsiteY9" fmla="*/ 130693 h 592139"/>
              <a:gd name="connsiteX10" fmla="*/ 82844 w 171918"/>
              <a:gd name="connsiteY10" fmla="*/ 518 h 5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918" h="592139">
                <a:moveTo>
                  <a:pt x="82844" y="518"/>
                </a:moveTo>
                <a:cubicBezTo>
                  <a:pt x="86548" y="9514"/>
                  <a:pt x="82844" y="119581"/>
                  <a:pt x="89194" y="184668"/>
                </a:cubicBezTo>
                <a:cubicBezTo>
                  <a:pt x="95544" y="249755"/>
                  <a:pt x="119886" y="369876"/>
                  <a:pt x="120944" y="391043"/>
                </a:cubicBezTo>
                <a:cubicBezTo>
                  <a:pt x="122002" y="412210"/>
                  <a:pt x="87607" y="279389"/>
                  <a:pt x="95544" y="311668"/>
                </a:cubicBezTo>
                <a:cubicBezTo>
                  <a:pt x="103481" y="343947"/>
                  <a:pt x="160632" y="556672"/>
                  <a:pt x="168569" y="584718"/>
                </a:cubicBezTo>
                <a:cubicBezTo>
                  <a:pt x="176507" y="612764"/>
                  <a:pt x="171215" y="557730"/>
                  <a:pt x="143169" y="479943"/>
                </a:cubicBezTo>
                <a:cubicBezTo>
                  <a:pt x="115123" y="402156"/>
                  <a:pt x="6644" y="143922"/>
                  <a:pt x="294" y="117993"/>
                </a:cubicBezTo>
                <a:cubicBezTo>
                  <a:pt x="-6056" y="92064"/>
                  <a:pt x="92369" y="318018"/>
                  <a:pt x="105069" y="324368"/>
                </a:cubicBezTo>
                <a:cubicBezTo>
                  <a:pt x="117769" y="330718"/>
                  <a:pt x="82844" y="188372"/>
                  <a:pt x="76494" y="156093"/>
                </a:cubicBezTo>
                <a:cubicBezTo>
                  <a:pt x="70144" y="123814"/>
                  <a:pt x="65381" y="159268"/>
                  <a:pt x="66969" y="130693"/>
                </a:cubicBezTo>
                <a:cubicBezTo>
                  <a:pt x="68556" y="102118"/>
                  <a:pt x="79140" y="-8478"/>
                  <a:pt x="82844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9CCFCD7E-30AE-6347-7FDF-EB3AFD59F13D}"/>
              </a:ext>
            </a:extLst>
          </p:cNvPr>
          <p:cNvSpPr/>
          <p:nvPr/>
        </p:nvSpPr>
        <p:spPr>
          <a:xfrm>
            <a:off x="6083147" y="4353866"/>
            <a:ext cx="667101" cy="182204"/>
          </a:xfrm>
          <a:custGeom>
            <a:avLst/>
            <a:gdLst>
              <a:gd name="connsiteX0" fmla="*/ 153 w 667101"/>
              <a:gd name="connsiteY0" fmla="*/ 68909 h 182204"/>
              <a:gd name="connsiteX1" fmla="*/ 317653 w 667101"/>
              <a:gd name="connsiteY1" fmla="*/ 33984 h 182204"/>
              <a:gd name="connsiteX2" fmla="*/ 406553 w 667101"/>
              <a:gd name="connsiteY2" fmla="*/ 68909 h 182204"/>
              <a:gd name="connsiteX3" fmla="*/ 511328 w 667101"/>
              <a:gd name="connsiteY3" fmla="*/ 33984 h 182204"/>
              <a:gd name="connsiteX4" fmla="*/ 451003 w 667101"/>
              <a:gd name="connsiteY4" fmla="*/ 141934 h 182204"/>
              <a:gd name="connsiteX5" fmla="*/ 666903 w 667101"/>
              <a:gd name="connsiteY5" fmla="*/ 43509 h 182204"/>
              <a:gd name="connsiteX6" fmla="*/ 489103 w 667101"/>
              <a:gd name="connsiteY6" fmla="*/ 107009 h 182204"/>
              <a:gd name="connsiteX7" fmla="*/ 451003 w 667101"/>
              <a:gd name="connsiteY7" fmla="*/ 180034 h 182204"/>
              <a:gd name="connsiteX8" fmla="*/ 568478 w 667101"/>
              <a:gd name="connsiteY8" fmla="*/ 18109 h 182204"/>
              <a:gd name="connsiteX9" fmla="*/ 368453 w 667101"/>
              <a:gd name="connsiteY9" fmla="*/ 37159 h 182204"/>
              <a:gd name="connsiteX10" fmla="*/ 139853 w 667101"/>
              <a:gd name="connsiteY10" fmla="*/ 2234 h 182204"/>
              <a:gd name="connsiteX11" fmla="*/ 273203 w 667101"/>
              <a:gd name="connsiteY11" fmla="*/ 11759 h 182204"/>
              <a:gd name="connsiteX12" fmla="*/ 153 w 667101"/>
              <a:gd name="connsiteY12" fmla="*/ 68909 h 18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101" h="182204">
                <a:moveTo>
                  <a:pt x="153" y="68909"/>
                </a:moveTo>
                <a:cubicBezTo>
                  <a:pt x="7561" y="72613"/>
                  <a:pt x="249920" y="33984"/>
                  <a:pt x="317653" y="33984"/>
                </a:cubicBezTo>
                <a:cubicBezTo>
                  <a:pt x="385386" y="33984"/>
                  <a:pt x="374274" y="68909"/>
                  <a:pt x="406553" y="68909"/>
                </a:cubicBezTo>
                <a:cubicBezTo>
                  <a:pt x="438832" y="68909"/>
                  <a:pt x="503920" y="21813"/>
                  <a:pt x="511328" y="33984"/>
                </a:cubicBezTo>
                <a:cubicBezTo>
                  <a:pt x="518736" y="46155"/>
                  <a:pt x="425074" y="140347"/>
                  <a:pt x="451003" y="141934"/>
                </a:cubicBezTo>
                <a:cubicBezTo>
                  <a:pt x="476932" y="143522"/>
                  <a:pt x="660553" y="49330"/>
                  <a:pt x="666903" y="43509"/>
                </a:cubicBezTo>
                <a:cubicBezTo>
                  <a:pt x="673253" y="37688"/>
                  <a:pt x="525086" y="84255"/>
                  <a:pt x="489103" y="107009"/>
                </a:cubicBezTo>
                <a:cubicBezTo>
                  <a:pt x="453120" y="129763"/>
                  <a:pt x="437774" y="194851"/>
                  <a:pt x="451003" y="180034"/>
                </a:cubicBezTo>
                <a:cubicBezTo>
                  <a:pt x="464232" y="165217"/>
                  <a:pt x="582236" y="41921"/>
                  <a:pt x="568478" y="18109"/>
                </a:cubicBezTo>
                <a:cubicBezTo>
                  <a:pt x="554720" y="-5703"/>
                  <a:pt x="439890" y="39805"/>
                  <a:pt x="368453" y="37159"/>
                </a:cubicBezTo>
                <a:cubicBezTo>
                  <a:pt x="297016" y="34513"/>
                  <a:pt x="155728" y="6467"/>
                  <a:pt x="139853" y="2234"/>
                </a:cubicBezTo>
                <a:cubicBezTo>
                  <a:pt x="123978" y="-1999"/>
                  <a:pt x="290136" y="-941"/>
                  <a:pt x="273203" y="11759"/>
                </a:cubicBezTo>
                <a:cubicBezTo>
                  <a:pt x="256270" y="24459"/>
                  <a:pt x="-7255" y="65205"/>
                  <a:pt x="153" y="68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65E4140-F8E1-489D-A1A4-0DDAE8F3F59F}"/>
              </a:ext>
            </a:extLst>
          </p:cNvPr>
          <p:cNvSpPr/>
          <p:nvPr/>
        </p:nvSpPr>
        <p:spPr>
          <a:xfrm>
            <a:off x="6165850" y="2964609"/>
            <a:ext cx="130447" cy="277722"/>
          </a:xfrm>
          <a:custGeom>
            <a:avLst/>
            <a:gdLst>
              <a:gd name="connsiteX0" fmla="*/ 101600 w 130447"/>
              <a:gd name="connsiteY0" fmla="*/ 841 h 277722"/>
              <a:gd name="connsiteX1" fmla="*/ 101600 w 130447"/>
              <a:gd name="connsiteY1" fmla="*/ 86566 h 277722"/>
              <a:gd name="connsiteX2" fmla="*/ 60325 w 130447"/>
              <a:gd name="connsiteY2" fmla="*/ 127841 h 277722"/>
              <a:gd name="connsiteX3" fmla="*/ 50800 w 130447"/>
              <a:gd name="connsiteY3" fmla="*/ 175466 h 277722"/>
              <a:gd name="connsiteX4" fmla="*/ 0 w 130447"/>
              <a:gd name="connsiteY4" fmla="*/ 181816 h 277722"/>
              <a:gd name="connsiteX5" fmla="*/ 50800 w 130447"/>
              <a:gd name="connsiteY5" fmla="*/ 273891 h 277722"/>
              <a:gd name="connsiteX6" fmla="*/ 31750 w 130447"/>
              <a:gd name="connsiteY6" fmla="*/ 226266 h 277722"/>
              <a:gd name="connsiteX7" fmla="*/ 53975 w 130447"/>
              <a:gd name="connsiteY7" fmla="*/ 277066 h 277722"/>
              <a:gd name="connsiteX8" fmla="*/ 44450 w 130447"/>
              <a:gd name="connsiteY8" fmla="*/ 181816 h 277722"/>
              <a:gd name="connsiteX9" fmla="*/ 130175 w 130447"/>
              <a:gd name="connsiteY9" fmla="*/ 80216 h 277722"/>
              <a:gd name="connsiteX10" fmla="*/ 73025 w 130447"/>
              <a:gd name="connsiteY10" fmla="*/ 143716 h 277722"/>
              <a:gd name="connsiteX11" fmla="*/ 101600 w 130447"/>
              <a:gd name="connsiteY11" fmla="*/ 841 h 27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447" h="277722">
                <a:moveTo>
                  <a:pt x="101600" y="841"/>
                </a:moveTo>
                <a:cubicBezTo>
                  <a:pt x="106363" y="-8684"/>
                  <a:pt x="108479" y="65400"/>
                  <a:pt x="101600" y="86566"/>
                </a:cubicBezTo>
                <a:cubicBezTo>
                  <a:pt x="94721" y="107732"/>
                  <a:pt x="68792" y="113024"/>
                  <a:pt x="60325" y="127841"/>
                </a:cubicBezTo>
                <a:cubicBezTo>
                  <a:pt x="51858" y="142658"/>
                  <a:pt x="60854" y="166470"/>
                  <a:pt x="50800" y="175466"/>
                </a:cubicBezTo>
                <a:cubicBezTo>
                  <a:pt x="40746" y="184462"/>
                  <a:pt x="0" y="165412"/>
                  <a:pt x="0" y="181816"/>
                </a:cubicBezTo>
                <a:cubicBezTo>
                  <a:pt x="0" y="198220"/>
                  <a:pt x="45508" y="266483"/>
                  <a:pt x="50800" y="273891"/>
                </a:cubicBezTo>
                <a:cubicBezTo>
                  <a:pt x="56092" y="281299"/>
                  <a:pt x="31221" y="225737"/>
                  <a:pt x="31750" y="226266"/>
                </a:cubicBezTo>
                <a:cubicBezTo>
                  <a:pt x="32279" y="226795"/>
                  <a:pt x="51858" y="284474"/>
                  <a:pt x="53975" y="277066"/>
                </a:cubicBezTo>
                <a:cubicBezTo>
                  <a:pt x="56092" y="269658"/>
                  <a:pt x="31750" y="214624"/>
                  <a:pt x="44450" y="181816"/>
                </a:cubicBezTo>
                <a:cubicBezTo>
                  <a:pt x="57150" y="149008"/>
                  <a:pt x="125413" y="86566"/>
                  <a:pt x="130175" y="80216"/>
                </a:cubicBezTo>
                <a:cubicBezTo>
                  <a:pt x="134937" y="73866"/>
                  <a:pt x="75671" y="153770"/>
                  <a:pt x="73025" y="143716"/>
                </a:cubicBezTo>
                <a:cubicBezTo>
                  <a:pt x="70379" y="133662"/>
                  <a:pt x="96837" y="10366"/>
                  <a:pt x="101600" y="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06EC425-5AA0-7DE8-8552-CA00ED3491F7}"/>
              </a:ext>
            </a:extLst>
          </p:cNvPr>
          <p:cNvSpPr/>
          <p:nvPr/>
        </p:nvSpPr>
        <p:spPr>
          <a:xfrm>
            <a:off x="6073163" y="3003508"/>
            <a:ext cx="112285" cy="212382"/>
          </a:xfrm>
          <a:custGeom>
            <a:avLst/>
            <a:gdLst>
              <a:gd name="connsiteX0" fmla="*/ 111737 w 112285"/>
              <a:gd name="connsiteY0" fmla="*/ 42 h 212382"/>
              <a:gd name="connsiteX1" fmla="*/ 41887 w 112285"/>
              <a:gd name="connsiteY1" fmla="*/ 104817 h 212382"/>
              <a:gd name="connsiteX2" fmla="*/ 10137 w 112285"/>
              <a:gd name="connsiteY2" fmla="*/ 181017 h 212382"/>
              <a:gd name="connsiteX3" fmla="*/ 10137 w 112285"/>
              <a:gd name="connsiteY3" fmla="*/ 209592 h 212382"/>
              <a:gd name="connsiteX4" fmla="*/ 35537 w 112285"/>
              <a:gd name="connsiteY4" fmla="*/ 117517 h 212382"/>
              <a:gd name="connsiteX5" fmla="*/ 45062 w 112285"/>
              <a:gd name="connsiteY5" fmla="*/ 54017 h 212382"/>
              <a:gd name="connsiteX6" fmla="*/ 612 w 112285"/>
              <a:gd name="connsiteY6" fmla="*/ 117517 h 212382"/>
              <a:gd name="connsiteX7" fmla="*/ 111737 w 112285"/>
              <a:gd name="connsiteY7" fmla="*/ 42 h 2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85" h="212382">
                <a:moveTo>
                  <a:pt x="111737" y="42"/>
                </a:moveTo>
                <a:cubicBezTo>
                  <a:pt x="118616" y="-2075"/>
                  <a:pt x="58820" y="74655"/>
                  <a:pt x="41887" y="104817"/>
                </a:cubicBezTo>
                <a:cubicBezTo>
                  <a:pt x="24954" y="134979"/>
                  <a:pt x="15429" y="163555"/>
                  <a:pt x="10137" y="181017"/>
                </a:cubicBezTo>
                <a:cubicBezTo>
                  <a:pt x="4845" y="198479"/>
                  <a:pt x="5904" y="220175"/>
                  <a:pt x="10137" y="209592"/>
                </a:cubicBezTo>
                <a:cubicBezTo>
                  <a:pt x="14370" y="199009"/>
                  <a:pt x="29716" y="143446"/>
                  <a:pt x="35537" y="117517"/>
                </a:cubicBezTo>
                <a:cubicBezTo>
                  <a:pt x="41358" y="91588"/>
                  <a:pt x="50883" y="54017"/>
                  <a:pt x="45062" y="54017"/>
                </a:cubicBezTo>
                <a:cubicBezTo>
                  <a:pt x="39241" y="54017"/>
                  <a:pt x="-5738" y="122809"/>
                  <a:pt x="612" y="117517"/>
                </a:cubicBezTo>
                <a:cubicBezTo>
                  <a:pt x="6962" y="112225"/>
                  <a:pt x="104858" y="2159"/>
                  <a:pt x="111737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429668C4-344E-9C0D-26B3-B5DD5D0C191A}"/>
              </a:ext>
            </a:extLst>
          </p:cNvPr>
          <p:cNvSpPr/>
          <p:nvPr/>
        </p:nvSpPr>
        <p:spPr>
          <a:xfrm>
            <a:off x="6447337" y="3605942"/>
            <a:ext cx="61593" cy="223759"/>
          </a:xfrm>
          <a:custGeom>
            <a:avLst/>
            <a:gdLst>
              <a:gd name="connsiteX0" fmla="*/ 61413 w 61593"/>
              <a:gd name="connsiteY0" fmla="*/ 858 h 223759"/>
              <a:gd name="connsiteX1" fmla="*/ 23313 w 61593"/>
              <a:gd name="connsiteY1" fmla="*/ 58008 h 223759"/>
              <a:gd name="connsiteX2" fmla="*/ 51888 w 61593"/>
              <a:gd name="connsiteY2" fmla="*/ 134208 h 223759"/>
              <a:gd name="connsiteX3" fmla="*/ 1088 w 61593"/>
              <a:gd name="connsiteY3" fmla="*/ 89758 h 223759"/>
              <a:gd name="connsiteX4" fmla="*/ 48713 w 61593"/>
              <a:gd name="connsiteY4" fmla="*/ 223108 h 223759"/>
              <a:gd name="connsiteX5" fmla="*/ 42363 w 61593"/>
              <a:gd name="connsiteY5" fmla="*/ 137383 h 223759"/>
              <a:gd name="connsiteX6" fmla="*/ 10613 w 61593"/>
              <a:gd name="connsiteY6" fmla="*/ 61183 h 223759"/>
              <a:gd name="connsiteX7" fmla="*/ 4263 w 61593"/>
              <a:gd name="connsiteY7" fmla="*/ 102458 h 223759"/>
              <a:gd name="connsiteX8" fmla="*/ 61413 w 61593"/>
              <a:gd name="connsiteY8" fmla="*/ 858 h 22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93" h="223759">
                <a:moveTo>
                  <a:pt x="61413" y="858"/>
                </a:moveTo>
                <a:cubicBezTo>
                  <a:pt x="64588" y="-6550"/>
                  <a:pt x="24900" y="35783"/>
                  <a:pt x="23313" y="58008"/>
                </a:cubicBezTo>
                <a:cubicBezTo>
                  <a:pt x="21726" y="80233"/>
                  <a:pt x="55592" y="128916"/>
                  <a:pt x="51888" y="134208"/>
                </a:cubicBezTo>
                <a:cubicBezTo>
                  <a:pt x="48184" y="139500"/>
                  <a:pt x="1617" y="74941"/>
                  <a:pt x="1088" y="89758"/>
                </a:cubicBezTo>
                <a:cubicBezTo>
                  <a:pt x="559" y="104575"/>
                  <a:pt x="41834" y="215170"/>
                  <a:pt x="48713" y="223108"/>
                </a:cubicBezTo>
                <a:cubicBezTo>
                  <a:pt x="55592" y="231046"/>
                  <a:pt x="48713" y="164370"/>
                  <a:pt x="42363" y="137383"/>
                </a:cubicBezTo>
                <a:cubicBezTo>
                  <a:pt x="36013" y="110396"/>
                  <a:pt x="16963" y="67004"/>
                  <a:pt x="10613" y="61183"/>
                </a:cubicBezTo>
                <a:cubicBezTo>
                  <a:pt x="4263" y="55362"/>
                  <a:pt x="-5791" y="113041"/>
                  <a:pt x="4263" y="102458"/>
                </a:cubicBezTo>
                <a:cubicBezTo>
                  <a:pt x="14317" y="91875"/>
                  <a:pt x="58238" y="8266"/>
                  <a:pt x="61413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0195D54-CDF9-8BCB-EE61-D774C02C2BD4}"/>
              </a:ext>
            </a:extLst>
          </p:cNvPr>
          <p:cNvSpPr/>
          <p:nvPr/>
        </p:nvSpPr>
        <p:spPr>
          <a:xfrm>
            <a:off x="5358381" y="4314723"/>
            <a:ext cx="77248" cy="346353"/>
          </a:xfrm>
          <a:custGeom>
            <a:avLst/>
            <a:gdLst>
              <a:gd name="connsiteX0" fmla="*/ 77219 w 77248"/>
              <a:gd name="connsiteY0" fmla="*/ 102 h 346353"/>
              <a:gd name="connsiteX1" fmla="*/ 45469 w 77248"/>
              <a:gd name="connsiteY1" fmla="*/ 79477 h 346353"/>
              <a:gd name="connsiteX2" fmla="*/ 48644 w 77248"/>
              <a:gd name="connsiteY2" fmla="*/ 123927 h 346353"/>
              <a:gd name="connsiteX3" fmla="*/ 42294 w 77248"/>
              <a:gd name="connsiteY3" fmla="*/ 120752 h 346353"/>
              <a:gd name="connsiteX4" fmla="*/ 1019 w 77248"/>
              <a:gd name="connsiteY4" fmla="*/ 250927 h 346353"/>
              <a:gd name="connsiteX5" fmla="*/ 13719 w 77248"/>
              <a:gd name="connsiteY5" fmla="*/ 346177 h 346353"/>
              <a:gd name="connsiteX6" fmla="*/ 26419 w 77248"/>
              <a:gd name="connsiteY6" fmla="*/ 269977 h 346353"/>
              <a:gd name="connsiteX7" fmla="*/ 42294 w 77248"/>
              <a:gd name="connsiteY7" fmla="*/ 111227 h 346353"/>
              <a:gd name="connsiteX8" fmla="*/ 39119 w 77248"/>
              <a:gd name="connsiteY8" fmla="*/ 63602 h 346353"/>
              <a:gd name="connsiteX9" fmla="*/ 77219 w 77248"/>
              <a:gd name="connsiteY9" fmla="*/ 102 h 3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48" h="346353">
                <a:moveTo>
                  <a:pt x="77219" y="102"/>
                </a:moveTo>
                <a:cubicBezTo>
                  <a:pt x="78277" y="2748"/>
                  <a:pt x="50231" y="58840"/>
                  <a:pt x="45469" y="79477"/>
                </a:cubicBezTo>
                <a:cubicBezTo>
                  <a:pt x="40707" y="100114"/>
                  <a:pt x="48644" y="123927"/>
                  <a:pt x="48644" y="123927"/>
                </a:cubicBezTo>
                <a:cubicBezTo>
                  <a:pt x="48115" y="130806"/>
                  <a:pt x="50231" y="99585"/>
                  <a:pt x="42294" y="120752"/>
                </a:cubicBezTo>
                <a:cubicBezTo>
                  <a:pt x="34356" y="141919"/>
                  <a:pt x="5781" y="213356"/>
                  <a:pt x="1019" y="250927"/>
                </a:cubicBezTo>
                <a:cubicBezTo>
                  <a:pt x="-3743" y="288498"/>
                  <a:pt x="9486" y="343002"/>
                  <a:pt x="13719" y="346177"/>
                </a:cubicBezTo>
                <a:cubicBezTo>
                  <a:pt x="17952" y="349352"/>
                  <a:pt x="21656" y="309135"/>
                  <a:pt x="26419" y="269977"/>
                </a:cubicBezTo>
                <a:cubicBezTo>
                  <a:pt x="31181" y="230819"/>
                  <a:pt x="40177" y="145623"/>
                  <a:pt x="42294" y="111227"/>
                </a:cubicBezTo>
                <a:cubicBezTo>
                  <a:pt x="44411" y="76831"/>
                  <a:pt x="32769" y="80535"/>
                  <a:pt x="39119" y="63602"/>
                </a:cubicBezTo>
                <a:cubicBezTo>
                  <a:pt x="45469" y="46669"/>
                  <a:pt x="76161" y="-2544"/>
                  <a:pt x="77219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A10F1F5-B769-9906-8761-E3C2A4A172DF}"/>
              </a:ext>
            </a:extLst>
          </p:cNvPr>
          <p:cNvSpPr/>
          <p:nvPr/>
        </p:nvSpPr>
        <p:spPr>
          <a:xfrm>
            <a:off x="5626089" y="4397302"/>
            <a:ext cx="750112" cy="172863"/>
          </a:xfrm>
          <a:custGeom>
            <a:avLst/>
            <a:gdLst>
              <a:gd name="connsiteX0" fmla="*/ 11 w 750112"/>
              <a:gd name="connsiteY0" fmla="*/ 66748 h 172863"/>
              <a:gd name="connsiteX1" fmla="*/ 342911 w 750112"/>
              <a:gd name="connsiteY1" fmla="*/ 165173 h 172863"/>
              <a:gd name="connsiteX2" fmla="*/ 339736 w 750112"/>
              <a:gd name="connsiteY2" fmla="*/ 155648 h 172863"/>
              <a:gd name="connsiteX3" fmla="*/ 574686 w 750112"/>
              <a:gd name="connsiteY3" fmla="*/ 69923 h 172863"/>
              <a:gd name="connsiteX4" fmla="*/ 749311 w 750112"/>
              <a:gd name="connsiteY4" fmla="*/ 73 h 172863"/>
              <a:gd name="connsiteX5" fmla="*/ 504836 w 750112"/>
              <a:gd name="connsiteY5" fmla="*/ 57223 h 172863"/>
              <a:gd name="connsiteX6" fmla="*/ 304811 w 750112"/>
              <a:gd name="connsiteY6" fmla="*/ 88973 h 172863"/>
              <a:gd name="connsiteX7" fmla="*/ 419111 w 750112"/>
              <a:gd name="connsiteY7" fmla="*/ 114373 h 172863"/>
              <a:gd name="connsiteX8" fmla="*/ 355611 w 750112"/>
              <a:gd name="connsiteY8" fmla="*/ 142948 h 172863"/>
              <a:gd name="connsiteX9" fmla="*/ 11 w 750112"/>
              <a:gd name="connsiteY9" fmla="*/ 66748 h 17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112" h="172863">
                <a:moveTo>
                  <a:pt x="11" y="66748"/>
                </a:moveTo>
                <a:cubicBezTo>
                  <a:pt x="-2106" y="70452"/>
                  <a:pt x="286290" y="150356"/>
                  <a:pt x="342911" y="165173"/>
                </a:cubicBezTo>
                <a:cubicBezTo>
                  <a:pt x="399532" y="179990"/>
                  <a:pt x="301107" y="171523"/>
                  <a:pt x="339736" y="155648"/>
                </a:cubicBezTo>
                <a:cubicBezTo>
                  <a:pt x="378365" y="139773"/>
                  <a:pt x="506424" y="95852"/>
                  <a:pt x="574686" y="69923"/>
                </a:cubicBezTo>
                <a:cubicBezTo>
                  <a:pt x="642948" y="43994"/>
                  <a:pt x="760953" y="2190"/>
                  <a:pt x="749311" y="73"/>
                </a:cubicBezTo>
                <a:cubicBezTo>
                  <a:pt x="737669" y="-2044"/>
                  <a:pt x="578919" y="42406"/>
                  <a:pt x="504836" y="57223"/>
                </a:cubicBezTo>
                <a:cubicBezTo>
                  <a:pt x="430753" y="72040"/>
                  <a:pt x="319098" y="79448"/>
                  <a:pt x="304811" y="88973"/>
                </a:cubicBezTo>
                <a:cubicBezTo>
                  <a:pt x="290524" y="98498"/>
                  <a:pt x="410644" y="105377"/>
                  <a:pt x="419111" y="114373"/>
                </a:cubicBezTo>
                <a:cubicBezTo>
                  <a:pt x="427578" y="123369"/>
                  <a:pt x="419640" y="146123"/>
                  <a:pt x="355611" y="142948"/>
                </a:cubicBezTo>
                <a:cubicBezTo>
                  <a:pt x="291582" y="139773"/>
                  <a:pt x="2128" y="63044"/>
                  <a:pt x="11" y="66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8F186698-1A2A-F98B-7E84-6A2E3296F20E}"/>
              </a:ext>
            </a:extLst>
          </p:cNvPr>
          <p:cNvSpPr/>
          <p:nvPr/>
        </p:nvSpPr>
        <p:spPr>
          <a:xfrm>
            <a:off x="5908673" y="4482343"/>
            <a:ext cx="400362" cy="300390"/>
          </a:xfrm>
          <a:custGeom>
            <a:avLst/>
            <a:gdLst>
              <a:gd name="connsiteX0" fmla="*/ 400052 w 400362"/>
              <a:gd name="connsiteY0" fmla="*/ 757 h 300390"/>
              <a:gd name="connsiteX1" fmla="*/ 149227 w 400362"/>
              <a:gd name="connsiteY1" fmla="*/ 261107 h 300390"/>
              <a:gd name="connsiteX2" fmla="*/ 136527 w 400362"/>
              <a:gd name="connsiteY2" fmla="*/ 299207 h 300390"/>
              <a:gd name="connsiteX3" fmla="*/ 152402 w 400362"/>
              <a:gd name="connsiteY3" fmla="*/ 251582 h 300390"/>
              <a:gd name="connsiteX4" fmla="*/ 127002 w 400362"/>
              <a:gd name="connsiteY4" fmla="*/ 219832 h 300390"/>
              <a:gd name="connsiteX5" fmla="*/ 2 w 400362"/>
              <a:gd name="connsiteY5" fmla="*/ 169032 h 300390"/>
              <a:gd name="connsiteX6" fmla="*/ 130177 w 400362"/>
              <a:gd name="connsiteY6" fmla="*/ 210307 h 300390"/>
              <a:gd name="connsiteX7" fmla="*/ 200027 w 400362"/>
              <a:gd name="connsiteY7" fmla="*/ 181732 h 300390"/>
              <a:gd name="connsiteX8" fmla="*/ 400052 w 400362"/>
              <a:gd name="connsiteY8" fmla="*/ 757 h 3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362" h="300390">
                <a:moveTo>
                  <a:pt x="400052" y="757"/>
                </a:moveTo>
                <a:cubicBezTo>
                  <a:pt x="391585" y="13986"/>
                  <a:pt x="193148" y="211365"/>
                  <a:pt x="149227" y="261107"/>
                </a:cubicBezTo>
                <a:cubicBezTo>
                  <a:pt x="105306" y="310849"/>
                  <a:pt x="136527" y="299207"/>
                  <a:pt x="136527" y="299207"/>
                </a:cubicBezTo>
                <a:cubicBezTo>
                  <a:pt x="137056" y="297620"/>
                  <a:pt x="153989" y="264811"/>
                  <a:pt x="152402" y="251582"/>
                </a:cubicBezTo>
                <a:cubicBezTo>
                  <a:pt x="150815" y="238353"/>
                  <a:pt x="152402" y="233590"/>
                  <a:pt x="127002" y="219832"/>
                </a:cubicBezTo>
                <a:cubicBezTo>
                  <a:pt x="101602" y="206074"/>
                  <a:pt x="-527" y="170619"/>
                  <a:pt x="2" y="169032"/>
                </a:cubicBezTo>
                <a:cubicBezTo>
                  <a:pt x="531" y="167445"/>
                  <a:pt x="96840" y="208190"/>
                  <a:pt x="130177" y="210307"/>
                </a:cubicBezTo>
                <a:cubicBezTo>
                  <a:pt x="163514" y="212424"/>
                  <a:pt x="158752" y="211894"/>
                  <a:pt x="200027" y="181732"/>
                </a:cubicBezTo>
                <a:cubicBezTo>
                  <a:pt x="241302" y="151570"/>
                  <a:pt x="408519" y="-12472"/>
                  <a:pt x="400052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390A9D63-78CD-84F1-6541-05A5D953157D}"/>
              </a:ext>
            </a:extLst>
          </p:cNvPr>
          <p:cNvSpPr/>
          <p:nvPr/>
        </p:nvSpPr>
        <p:spPr>
          <a:xfrm>
            <a:off x="6454748" y="4523851"/>
            <a:ext cx="118573" cy="392313"/>
          </a:xfrm>
          <a:custGeom>
            <a:avLst/>
            <a:gdLst>
              <a:gd name="connsiteX0" fmla="*/ 38127 w 118573"/>
              <a:gd name="connsiteY0" fmla="*/ 524 h 392313"/>
              <a:gd name="connsiteX1" fmla="*/ 111152 w 118573"/>
              <a:gd name="connsiteY1" fmla="*/ 219599 h 392313"/>
              <a:gd name="connsiteX2" fmla="*/ 114327 w 118573"/>
              <a:gd name="connsiteY2" fmla="*/ 270399 h 392313"/>
              <a:gd name="connsiteX3" fmla="*/ 95277 w 118573"/>
              <a:gd name="connsiteY3" fmla="*/ 330724 h 392313"/>
              <a:gd name="connsiteX4" fmla="*/ 88927 w 118573"/>
              <a:gd name="connsiteY4" fmla="*/ 362474 h 392313"/>
              <a:gd name="connsiteX5" fmla="*/ 82577 w 118573"/>
              <a:gd name="connsiteY5" fmla="*/ 321199 h 392313"/>
              <a:gd name="connsiteX6" fmla="*/ 27 w 118573"/>
              <a:gd name="connsiteY6" fmla="*/ 251349 h 392313"/>
              <a:gd name="connsiteX7" fmla="*/ 73052 w 118573"/>
              <a:gd name="connsiteY7" fmla="*/ 340249 h 392313"/>
              <a:gd name="connsiteX8" fmla="*/ 44477 w 118573"/>
              <a:gd name="connsiteY8" fmla="*/ 391049 h 392313"/>
              <a:gd name="connsiteX9" fmla="*/ 104802 w 118573"/>
              <a:gd name="connsiteY9" fmla="*/ 289449 h 392313"/>
              <a:gd name="connsiteX10" fmla="*/ 38127 w 118573"/>
              <a:gd name="connsiteY10" fmla="*/ 524 h 39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573" h="392313">
                <a:moveTo>
                  <a:pt x="38127" y="524"/>
                </a:moveTo>
                <a:cubicBezTo>
                  <a:pt x="39185" y="-11118"/>
                  <a:pt x="98452" y="174620"/>
                  <a:pt x="111152" y="219599"/>
                </a:cubicBezTo>
                <a:cubicBezTo>
                  <a:pt x="123852" y="264578"/>
                  <a:pt x="116973" y="251878"/>
                  <a:pt x="114327" y="270399"/>
                </a:cubicBezTo>
                <a:cubicBezTo>
                  <a:pt x="111681" y="288920"/>
                  <a:pt x="99510" y="315378"/>
                  <a:pt x="95277" y="330724"/>
                </a:cubicBezTo>
                <a:cubicBezTo>
                  <a:pt x="91044" y="346070"/>
                  <a:pt x="91044" y="364062"/>
                  <a:pt x="88927" y="362474"/>
                </a:cubicBezTo>
                <a:cubicBezTo>
                  <a:pt x="86810" y="360886"/>
                  <a:pt x="97394" y="339720"/>
                  <a:pt x="82577" y="321199"/>
                </a:cubicBezTo>
                <a:cubicBezTo>
                  <a:pt x="67760" y="302678"/>
                  <a:pt x="1614" y="248174"/>
                  <a:pt x="27" y="251349"/>
                </a:cubicBezTo>
                <a:cubicBezTo>
                  <a:pt x="-1560" y="254524"/>
                  <a:pt x="65644" y="316966"/>
                  <a:pt x="73052" y="340249"/>
                </a:cubicBezTo>
                <a:cubicBezTo>
                  <a:pt x="80460" y="363532"/>
                  <a:pt x="39185" y="399516"/>
                  <a:pt x="44477" y="391049"/>
                </a:cubicBezTo>
                <a:cubicBezTo>
                  <a:pt x="49769" y="382582"/>
                  <a:pt x="104273" y="351361"/>
                  <a:pt x="104802" y="289449"/>
                </a:cubicBezTo>
                <a:cubicBezTo>
                  <a:pt x="105331" y="227537"/>
                  <a:pt x="37069" y="12166"/>
                  <a:pt x="38127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A740F93-6ECB-A996-C6A8-3539B61BDA44}"/>
              </a:ext>
            </a:extLst>
          </p:cNvPr>
          <p:cNvSpPr/>
          <p:nvPr/>
        </p:nvSpPr>
        <p:spPr>
          <a:xfrm>
            <a:off x="5891789" y="4946649"/>
            <a:ext cx="639266" cy="229591"/>
          </a:xfrm>
          <a:custGeom>
            <a:avLst/>
            <a:gdLst>
              <a:gd name="connsiteX0" fmla="*/ 639186 w 639266"/>
              <a:gd name="connsiteY0" fmla="*/ 1 h 229591"/>
              <a:gd name="connsiteX1" fmla="*/ 531236 w 639266"/>
              <a:gd name="connsiteY1" fmla="*/ 149226 h 229591"/>
              <a:gd name="connsiteX2" fmla="*/ 521711 w 639266"/>
              <a:gd name="connsiteY2" fmla="*/ 228601 h 229591"/>
              <a:gd name="connsiteX3" fmla="*/ 451861 w 639266"/>
              <a:gd name="connsiteY3" fmla="*/ 190501 h 229591"/>
              <a:gd name="connsiteX4" fmla="*/ 356611 w 639266"/>
              <a:gd name="connsiteY4" fmla="*/ 142876 h 229591"/>
              <a:gd name="connsiteX5" fmla="*/ 1011 w 639266"/>
              <a:gd name="connsiteY5" fmla="*/ 34926 h 229591"/>
              <a:gd name="connsiteX6" fmla="*/ 480436 w 639266"/>
              <a:gd name="connsiteY6" fmla="*/ 212726 h 229591"/>
              <a:gd name="connsiteX7" fmla="*/ 512186 w 639266"/>
              <a:gd name="connsiteY7" fmla="*/ 152401 h 229591"/>
              <a:gd name="connsiteX8" fmla="*/ 639186 w 639266"/>
              <a:gd name="connsiteY8" fmla="*/ 1 h 2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266" h="229591">
                <a:moveTo>
                  <a:pt x="639186" y="1"/>
                </a:moveTo>
                <a:cubicBezTo>
                  <a:pt x="642361" y="-528"/>
                  <a:pt x="550815" y="111126"/>
                  <a:pt x="531236" y="149226"/>
                </a:cubicBezTo>
                <a:cubicBezTo>
                  <a:pt x="511657" y="187326"/>
                  <a:pt x="534940" y="221722"/>
                  <a:pt x="521711" y="228601"/>
                </a:cubicBezTo>
                <a:cubicBezTo>
                  <a:pt x="508482" y="235480"/>
                  <a:pt x="479378" y="204789"/>
                  <a:pt x="451861" y="190501"/>
                </a:cubicBezTo>
                <a:cubicBezTo>
                  <a:pt x="424344" y="176214"/>
                  <a:pt x="431753" y="168805"/>
                  <a:pt x="356611" y="142876"/>
                </a:cubicBezTo>
                <a:cubicBezTo>
                  <a:pt x="281469" y="116947"/>
                  <a:pt x="-19626" y="23284"/>
                  <a:pt x="1011" y="34926"/>
                </a:cubicBezTo>
                <a:cubicBezTo>
                  <a:pt x="21648" y="46568"/>
                  <a:pt x="395240" y="193147"/>
                  <a:pt x="480436" y="212726"/>
                </a:cubicBezTo>
                <a:cubicBezTo>
                  <a:pt x="565632" y="232305"/>
                  <a:pt x="484669" y="192089"/>
                  <a:pt x="512186" y="152401"/>
                </a:cubicBezTo>
                <a:cubicBezTo>
                  <a:pt x="539703" y="112713"/>
                  <a:pt x="636011" y="530"/>
                  <a:pt x="6391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86ACB11-0A3E-40E6-5F85-DB8525D340C5}"/>
              </a:ext>
            </a:extLst>
          </p:cNvPr>
          <p:cNvSpPr/>
          <p:nvPr/>
        </p:nvSpPr>
        <p:spPr>
          <a:xfrm>
            <a:off x="5457056" y="4486066"/>
            <a:ext cx="35775" cy="274014"/>
          </a:xfrm>
          <a:custGeom>
            <a:avLst/>
            <a:gdLst>
              <a:gd name="connsiteX0" fmla="*/ 35694 w 35775"/>
              <a:gd name="connsiteY0" fmla="*/ 209 h 274014"/>
              <a:gd name="connsiteX1" fmla="*/ 13469 w 35775"/>
              <a:gd name="connsiteY1" fmla="*/ 152609 h 274014"/>
              <a:gd name="connsiteX2" fmla="*/ 26169 w 35775"/>
              <a:gd name="connsiteY2" fmla="*/ 273259 h 274014"/>
              <a:gd name="connsiteX3" fmla="*/ 16644 w 35775"/>
              <a:gd name="connsiteY3" fmla="*/ 197059 h 274014"/>
              <a:gd name="connsiteX4" fmla="*/ 769 w 35775"/>
              <a:gd name="connsiteY4" fmla="*/ 63709 h 274014"/>
              <a:gd name="connsiteX5" fmla="*/ 3944 w 35775"/>
              <a:gd name="connsiteY5" fmla="*/ 117684 h 274014"/>
              <a:gd name="connsiteX6" fmla="*/ 35694 w 35775"/>
              <a:gd name="connsiteY6" fmla="*/ 209 h 27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5" h="274014">
                <a:moveTo>
                  <a:pt x="35694" y="209"/>
                </a:moveTo>
                <a:cubicBezTo>
                  <a:pt x="37282" y="6030"/>
                  <a:pt x="15056" y="107101"/>
                  <a:pt x="13469" y="152609"/>
                </a:cubicBezTo>
                <a:cubicBezTo>
                  <a:pt x="11881" y="198117"/>
                  <a:pt x="25640" y="265851"/>
                  <a:pt x="26169" y="273259"/>
                </a:cubicBezTo>
                <a:cubicBezTo>
                  <a:pt x="26698" y="280667"/>
                  <a:pt x="20877" y="231984"/>
                  <a:pt x="16644" y="197059"/>
                </a:cubicBezTo>
                <a:cubicBezTo>
                  <a:pt x="12411" y="162134"/>
                  <a:pt x="2886" y="76938"/>
                  <a:pt x="769" y="63709"/>
                </a:cubicBezTo>
                <a:cubicBezTo>
                  <a:pt x="-1348" y="50480"/>
                  <a:pt x="1298" y="123505"/>
                  <a:pt x="3944" y="117684"/>
                </a:cubicBezTo>
                <a:cubicBezTo>
                  <a:pt x="6590" y="111863"/>
                  <a:pt x="34106" y="-5612"/>
                  <a:pt x="35694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5CBB8A75-473A-08CE-332D-EA6BD038542F}"/>
              </a:ext>
            </a:extLst>
          </p:cNvPr>
          <p:cNvSpPr/>
          <p:nvPr/>
        </p:nvSpPr>
        <p:spPr>
          <a:xfrm>
            <a:off x="6273739" y="5148120"/>
            <a:ext cx="340709" cy="477980"/>
          </a:xfrm>
          <a:custGeom>
            <a:avLst/>
            <a:gdLst>
              <a:gd name="connsiteX0" fmla="*/ 339786 w 340709"/>
              <a:gd name="connsiteY0" fmla="*/ 1730 h 477980"/>
              <a:gd name="connsiteX1" fmla="*/ 196911 w 340709"/>
              <a:gd name="connsiteY1" fmla="*/ 287480 h 477980"/>
              <a:gd name="connsiteX2" fmla="*/ 61 w 340709"/>
              <a:gd name="connsiteY2" fmla="*/ 477980 h 477980"/>
              <a:gd name="connsiteX3" fmla="*/ 174686 w 340709"/>
              <a:gd name="connsiteY3" fmla="*/ 287480 h 477980"/>
              <a:gd name="connsiteX4" fmla="*/ 82611 w 340709"/>
              <a:gd name="connsiteY4" fmla="*/ 373205 h 477980"/>
              <a:gd name="connsiteX5" fmla="*/ 250886 w 340709"/>
              <a:gd name="connsiteY5" fmla="*/ 176355 h 477980"/>
              <a:gd name="connsiteX6" fmla="*/ 339786 w 340709"/>
              <a:gd name="connsiteY6" fmla="*/ 1730 h 47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709" h="477980">
                <a:moveTo>
                  <a:pt x="339786" y="1730"/>
                </a:moveTo>
                <a:cubicBezTo>
                  <a:pt x="330790" y="20251"/>
                  <a:pt x="253532" y="208105"/>
                  <a:pt x="196911" y="287480"/>
                </a:cubicBezTo>
                <a:cubicBezTo>
                  <a:pt x="140290" y="366855"/>
                  <a:pt x="3765" y="477980"/>
                  <a:pt x="61" y="477980"/>
                </a:cubicBezTo>
                <a:cubicBezTo>
                  <a:pt x="-3643" y="477980"/>
                  <a:pt x="160928" y="304942"/>
                  <a:pt x="174686" y="287480"/>
                </a:cubicBezTo>
                <a:cubicBezTo>
                  <a:pt x="188444" y="270018"/>
                  <a:pt x="69911" y="391726"/>
                  <a:pt x="82611" y="373205"/>
                </a:cubicBezTo>
                <a:cubicBezTo>
                  <a:pt x="95311" y="354684"/>
                  <a:pt x="211728" y="234563"/>
                  <a:pt x="250886" y="176355"/>
                </a:cubicBezTo>
                <a:cubicBezTo>
                  <a:pt x="290044" y="118147"/>
                  <a:pt x="348782" y="-16791"/>
                  <a:pt x="339786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98CA3C82-74AD-95D9-E8C5-255E44C97FF5}"/>
              </a:ext>
            </a:extLst>
          </p:cNvPr>
          <p:cNvSpPr/>
          <p:nvPr/>
        </p:nvSpPr>
        <p:spPr>
          <a:xfrm>
            <a:off x="5556211" y="4498709"/>
            <a:ext cx="127762" cy="855598"/>
          </a:xfrm>
          <a:custGeom>
            <a:avLst/>
            <a:gdLst>
              <a:gd name="connsiteX0" fmla="*/ 39 w 127762"/>
              <a:gd name="connsiteY0" fmla="*/ 266 h 855598"/>
              <a:gd name="connsiteX1" fmla="*/ 47664 w 127762"/>
              <a:gd name="connsiteY1" fmla="*/ 146316 h 855598"/>
              <a:gd name="connsiteX2" fmla="*/ 15914 w 127762"/>
              <a:gd name="connsiteY2" fmla="*/ 260616 h 855598"/>
              <a:gd name="connsiteX3" fmla="*/ 34964 w 127762"/>
              <a:gd name="connsiteY3" fmla="*/ 257441 h 855598"/>
              <a:gd name="connsiteX4" fmla="*/ 9564 w 127762"/>
              <a:gd name="connsiteY4" fmla="*/ 482866 h 855598"/>
              <a:gd name="connsiteX5" fmla="*/ 28614 w 127762"/>
              <a:gd name="connsiteY5" fmla="*/ 663841 h 855598"/>
              <a:gd name="connsiteX6" fmla="*/ 127039 w 127762"/>
              <a:gd name="connsiteY6" fmla="*/ 854341 h 855598"/>
              <a:gd name="connsiteX7" fmla="*/ 69889 w 127762"/>
              <a:gd name="connsiteY7" fmla="*/ 733691 h 855598"/>
              <a:gd name="connsiteX8" fmla="*/ 6389 w 127762"/>
              <a:gd name="connsiteY8" fmla="*/ 489216 h 855598"/>
              <a:gd name="connsiteX9" fmla="*/ 19089 w 127762"/>
              <a:gd name="connsiteY9" fmla="*/ 251091 h 855598"/>
              <a:gd name="connsiteX10" fmla="*/ 28614 w 127762"/>
              <a:gd name="connsiteY10" fmla="*/ 282841 h 855598"/>
              <a:gd name="connsiteX11" fmla="*/ 57189 w 127762"/>
              <a:gd name="connsiteY11" fmla="*/ 184416 h 855598"/>
              <a:gd name="connsiteX12" fmla="*/ 39 w 127762"/>
              <a:gd name="connsiteY12" fmla="*/ 266 h 8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62" h="855598">
                <a:moveTo>
                  <a:pt x="39" y="266"/>
                </a:moveTo>
                <a:cubicBezTo>
                  <a:pt x="-1549" y="-6084"/>
                  <a:pt x="45018" y="102924"/>
                  <a:pt x="47664" y="146316"/>
                </a:cubicBezTo>
                <a:cubicBezTo>
                  <a:pt x="50310" y="189708"/>
                  <a:pt x="18031" y="242095"/>
                  <a:pt x="15914" y="260616"/>
                </a:cubicBezTo>
                <a:cubicBezTo>
                  <a:pt x="13797" y="279137"/>
                  <a:pt x="36022" y="220399"/>
                  <a:pt x="34964" y="257441"/>
                </a:cubicBezTo>
                <a:cubicBezTo>
                  <a:pt x="33906" y="294483"/>
                  <a:pt x="10622" y="415133"/>
                  <a:pt x="9564" y="482866"/>
                </a:cubicBezTo>
                <a:cubicBezTo>
                  <a:pt x="8506" y="550599"/>
                  <a:pt x="9035" y="601929"/>
                  <a:pt x="28614" y="663841"/>
                </a:cubicBezTo>
                <a:cubicBezTo>
                  <a:pt x="48193" y="725753"/>
                  <a:pt x="120160" y="842699"/>
                  <a:pt x="127039" y="854341"/>
                </a:cubicBezTo>
                <a:cubicBezTo>
                  <a:pt x="133918" y="865983"/>
                  <a:pt x="89997" y="794545"/>
                  <a:pt x="69889" y="733691"/>
                </a:cubicBezTo>
                <a:cubicBezTo>
                  <a:pt x="49781" y="672837"/>
                  <a:pt x="14856" y="569649"/>
                  <a:pt x="6389" y="489216"/>
                </a:cubicBezTo>
                <a:cubicBezTo>
                  <a:pt x="-2078" y="408783"/>
                  <a:pt x="15385" y="285487"/>
                  <a:pt x="19089" y="251091"/>
                </a:cubicBezTo>
                <a:cubicBezTo>
                  <a:pt x="22793" y="216695"/>
                  <a:pt x="22264" y="293953"/>
                  <a:pt x="28614" y="282841"/>
                </a:cubicBezTo>
                <a:cubicBezTo>
                  <a:pt x="34964" y="271729"/>
                  <a:pt x="60364" y="234687"/>
                  <a:pt x="57189" y="184416"/>
                </a:cubicBezTo>
                <a:cubicBezTo>
                  <a:pt x="54014" y="134145"/>
                  <a:pt x="1627" y="6616"/>
                  <a:pt x="3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7EA98DC5-20F2-A062-21EC-4F94681E0494}"/>
              </a:ext>
            </a:extLst>
          </p:cNvPr>
          <p:cNvSpPr/>
          <p:nvPr/>
        </p:nvSpPr>
        <p:spPr>
          <a:xfrm>
            <a:off x="6648428" y="2971780"/>
            <a:ext cx="53894" cy="158897"/>
          </a:xfrm>
          <a:custGeom>
            <a:avLst/>
            <a:gdLst>
              <a:gd name="connsiteX0" fmla="*/ 22 w 53894"/>
              <a:gd name="connsiteY0" fmla="*/ 20 h 158897"/>
              <a:gd name="connsiteX1" fmla="*/ 44472 w 53894"/>
              <a:gd name="connsiteY1" fmla="*/ 120670 h 158897"/>
              <a:gd name="connsiteX2" fmla="*/ 50822 w 53894"/>
              <a:gd name="connsiteY2" fmla="*/ 158770 h 158897"/>
              <a:gd name="connsiteX3" fmla="*/ 50822 w 53894"/>
              <a:gd name="connsiteY3" fmla="*/ 111145 h 158897"/>
              <a:gd name="connsiteX4" fmla="*/ 22 w 53894"/>
              <a:gd name="connsiteY4" fmla="*/ 20 h 15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4" h="158897">
                <a:moveTo>
                  <a:pt x="22" y="20"/>
                </a:moveTo>
                <a:cubicBezTo>
                  <a:pt x="-1036" y="1608"/>
                  <a:pt x="36005" y="94212"/>
                  <a:pt x="44472" y="120670"/>
                </a:cubicBezTo>
                <a:cubicBezTo>
                  <a:pt x="52939" y="147128"/>
                  <a:pt x="49764" y="160358"/>
                  <a:pt x="50822" y="158770"/>
                </a:cubicBezTo>
                <a:cubicBezTo>
                  <a:pt x="51880" y="157182"/>
                  <a:pt x="57172" y="134428"/>
                  <a:pt x="50822" y="111145"/>
                </a:cubicBezTo>
                <a:cubicBezTo>
                  <a:pt x="44472" y="87862"/>
                  <a:pt x="1080" y="-1568"/>
                  <a:pt x="2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9BB63608-6DCD-F031-53BD-759E8C9FCB59}"/>
              </a:ext>
            </a:extLst>
          </p:cNvPr>
          <p:cNvSpPr/>
          <p:nvPr/>
        </p:nvSpPr>
        <p:spPr>
          <a:xfrm>
            <a:off x="6470642" y="3164891"/>
            <a:ext cx="149367" cy="18250"/>
          </a:xfrm>
          <a:custGeom>
            <a:avLst/>
            <a:gdLst>
              <a:gd name="connsiteX0" fmla="*/ 8 w 149367"/>
              <a:gd name="connsiteY0" fmla="*/ 16459 h 18250"/>
              <a:gd name="connsiteX1" fmla="*/ 120658 w 149367"/>
              <a:gd name="connsiteY1" fmla="*/ 16459 h 18250"/>
              <a:gd name="connsiteX2" fmla="*/ 149233 w 149367"/>
              <a:gd name="connsiteY2" fmla="*/ 584 h 18250"/>
              <a:gd name="connsiteX3" fmla="*/ 114308 w 149367"/>
              <a:gd name="connsiteY3" fmla="*/ 3759 h 18250"/>
              <a:gd name="connsiteX4" fmla="*/ 8 w 149367"/>
              <a:gd name="connsiteY4" fmla="*/ 16459 h 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67" h="18250">
                <a:moveTo>
                  <a:pt x="8" y="16459"/>
                </a:moveTo>
                <a:cubicBezTo>
                  <a:pt x="1066" y="18576"/>
                  <a:pt x="95787" y="19105"/>
                  <a:pt x="120658" y="16459"/>
                </a:cubicBezTo>
                <a:cubicBezTo>
                  <a:pt x="145529" y="13813"/>
                  <a:pt x="150291" y="2701"/>
                  <a:pt x="149233" y="584"/>
                </a:cubicBezTo>
                <a:cubicBezTo>
                  <a:pt x="148175" y="-1533"/>
                  <a:pt x="136004" y="2701"/>
                  <a:pt x="114308" y="3759"/>
                </a:cubicBezTo>
                <a:cubicBezTo>
                  <a:pt x="92612" y="4817"/>
                  <a:pt x="-1050" y="14342"/>
                  <a:pt x="8" y="16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576A64F-E4B2-D0FD-E9A4-048845B90993}"/>
              </a:ext>
            </a:extLst>
          </p:cNvPr>
          <p:cNvSpPr/>
          <p:nvPr/>
        </p:nvSpPr>
        <p:spPr>
          <a:xfrm>
            <a:off x="6364645" y="3181228"/>
            <a:ext cx="366381" cy="64005"/>
          </a:xfrm>
          <a:custGeom>
            <a:avLst/>
            <a:gdLst>
              <a:gd name="connsiteX0" fmla="*/ 1230 w 366381"/>
              <a:gd name="connsiteY0" fmla="*/ 41397 h 64005"/>
              <a:gd name="connsiteX1" fmla="*/ 245705 w 366381"/>
              <a:gd name="connsiteY1" fmla="*/ 15997 h 64005"/>
              <a:gd name="connsiteX2" fmla="*/ 169505 w 366381"/>
              <a:gd name="connsiteY2" fmla="*/ 38222 h 64005"/>
              <a:gd name="connsiteX3" fmla="*/ 302855 w 366381"/>
              <a:gd name="connsiteY3" fmla="*/ 122 h 64005"/>
              <a:gd name="connsiteX4" fmla="*/ 366355 w 366381"/>
              <a:gd name="connsiteY4" fmla="*/ 25522 h 64005"/>
              <a:gd name="connsiteX5" fmla="*/ 309205 w 366381"/>
              <a:gd name="connsiteY5" fmla="*/ 9647 h 64005"/>
              <a:gd name="connsiteX6" fmla="*/ 204430 w 366381"/>
              <a:gd name="connsiteY6" fmla="*/ 25522 h 64005"/>
              <a:gd name="connsiteX7" fmla="*/ 80605 w 366381"/>
              <a:gd name="connsiteY7" fmla="*/ 63622 h 64005"/>
              <a:gd name="connsiteX8" fmla="*/ 147280 w 366381"/>
              <a:gd name="connsiteY8" fmla="*/ 44572 h 64005"/>
              <a:gd name="connsiteX9" fmla="*/ 1230 w 366381"/>
              <a:gd name="connsiteY9" fmla="*/ 41397 h 6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381" h="64005">
                <a:moveTo>
                  <a:pt x="1230" y="41397"/>
                </a:moveTo>
                <a:cubicBezTo>
                  <a:pt x="17634" y="36634"/>
                  <a:pt x="217659" y="16526"/>
                  <a:pt x="245705" y="15997"/>
                </a:cubicBezTo>
                <a:cubicBezTo>
                  <a:pt x="273751" y="15468"/>
                  <a:pt x="169505" y="38222"/>
                  <a:pt x="169505" y="38222"/>
                </a:cubicBezTo>
                <a:cubicBezTo>
                  <a:pt x="179030" y="35576"/>
                  <a:pt x="270047" y="2239"/>
                  <a:pt x="302855" y="122"/>
                </a:cubicBezTo>
                <a:cubicBezTo>
                  <a:pt x="335663" y="-1995"/>
                  <a:pt x="365297" y="23934"/>
                  <a:pt x="366355" y="25522"/>
                </a:cubicBezTo>
                <a:cubicBezTo>
                  <a:pt x="367413" y="27110"/>
                  <a:pt x="336192" y="9647"/>
                  <a:pt x="309205" y="9647"/>
                </a:cubicBezTo>
                <a:cubicBezTo>
                  <a:pt x="282218" y="9647"/>
                  <a:pt x="242530" y="16526"/>
                  <a:pt x="204430" y="25522"/>
                </a:cubicBezTo>
                <a:cubicBezTo>
                  <a:pt x="166330" y="34518"/>
                  <a:pt x="90130" y="60447"/>
                  <a:pt x="80605" y="63622"/>
                </a:cubicBezTo>
                <a:cubicBezTo>
                  <a:pt x="71080" y="66797"/>
                  <a:pt x="156805" y="49335"/>
                  <a:pt x="147280" y="44572"/>
                </a:cubicBezTo>
                <a:cubicBezTo>
                  <a:pt x="137755" y="39809"/>
                  <a:pt x="-15174" y="46160"/>
                  <a:pt x="1230" y="4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52B85814-6C9B-B2E5-EC72-E957D30AB512}"/>
              </a:ext>
            </a:extLst>
          </p:cNvPr>
          <p:cNvSpPr/>
          <p:nvPr/>
        </p:nvSpPr>
        <p:spPr>
          <a:xfrm>
            <a:off x="6586333" y="3130550"/>
            <a:ext cx="278868" cy="120833"/>
          </a:xfrm>
          <a:custGeom>
            <a:avLst/>
            <a:gdLst>
              <a:gd name="connsiteX0" fmla="*/ 160542 w 278868"/>
              <a:gd name="connsiteY0" fmla="*/ 0 h 120833"/>
              <a:gd name="connsiteX1" fmla="*/ 163717 w 278868"/>
              <a:gd name="connsiteY1" fmla="*/ 92075 h 120833"/>
              <a:gd name="connsiteX2" fmla="*/ 189117 w 278868"/>
              <a:gd name="connsiteY2" fmla="*/ 98425 h 120833"/>
              <a:gd name="connsiteX3" fmla="*/ 55767 w 278868"/>
              <a:gd name="connsiteY3" fmla="*/ 114300 h 120833"/>
              <a:gd name="connsiteX4" fmla="*/ 8142 w 278868"/>
              <a:gd name="connsiteY4" fmla="*/ 120650 h 120833"/>
              <a:gd name="connsiteX5" fmla="*/ 214517 w 278868"/>
              <a:gd name="connsiteY5" fmla="*/ 107950 h 120833"/>
              <a:gd name="connsiteX6" fmla="*/ 278017 w 278868"/>
              <a:gd name="connsiteY6" fmla="*/ 107950 h 120833"/>
              <a:gd name="connsiteX7" fmla="*/ 179592 w 278868"/>
              <a:gd name="connsiteY7" fmla="*/ 92075 h 120833"/>
              <a:gd name="connsiteX8" fmla="*/ 160542 w 278868"/>
              <a:gd name="connsiteY8" fmla="*/ 0 h 12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868" h="120833">
                <a:moveTo>
                  <a:pt x="160542" y="0"/>
                </a:moveTo>
                <a:cubicBezTo>
                  <a:pt x="157896" y="0"/>
                  <a:pt x="158954" y="75671"/>
                  <a:pt x="163717" y="92075"/>
                </a:cubicBezTo>
                <a:cubicBezTo>
                  <a:pt x="168480" y="108479"/>
                  <a:pt x="207109" y="94721"/>
                  <a:pt x="189117" y="98425"/>
                </a:cubicBezTo>
                <a:cubicBezTo>
                  <a:pt x="171125" y="102129"/>
                  <a:pt x="85929" y="110596"/>
                  <a:pt x="55767" y="114300"/>
                </a:cubicBezTo>
                <a:cubicBezTo>
                  <a:pt x="25604" y="118004"/>
                  <a:pt x="-18316" y="121708"/>
                  <a:pt x="8142" y="120650"/>
                </a:cubicBezTo>
                <a:cubicBezTo>
                  <a:pt x="34600" y="119592"/>
                  <a:pt x="169538" y="110067"/>
                  <a:pt x="214517" y="107950"/>
                </a:cubicBezTo>
                <a:cubicBezTo>
                  <a:pt x="259496" y="105833"/>
                  <a:pt x="283838" y="110596"/>
                  <a:pt x="278017" y="107950"/>
                </a:cubicBezTo>
                <a:cubicBezTo>
                  <a:pt x="272196" y="105304"/>
                  <a:pt x="195467" y="104246"/>
                  <a:pt x="179592" y="92075"/>
                </a:cubicBezTo>
                <a:cubicBezTo>
                  <a:pt x="163717" y="79904"/>
                  <a:pt x="163188" y="0"/>
                  <a:pt x="1605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F6D87582-F54E-FC43-F4E9-8FF85B3D5E43}"/>
              </a:ext>
            </a:extLst>
          </p:cNvPr>
          <p:cNvSpPr/>
          <p:nvPr/>
        </p:nvSpPr>
        <p:spPr>
          <a:xfrm>
            <a:off x="6518272" y="4048056"/>
            <a:ext cx="115829" cy="95376"/>
          </a:xfrm>
          <a:custGeom>
            <a:avLst/>
            <a:gdLst>
              <a:gd name="connsiteX0" fmla="*/ 3 w 115829"/>
              <a:gd name="connsiteY0" fmla="*/ 69 h 95376"/>
              <a:gd name="connsiteX1" fmla="*/ 85728 w 115829"/>
              <a:gd name="connsiteY1" fmla="*/ 57219 h 95376"/>
              <a:gd name="connsiteX2" fmla="*/ 34928 w 115829"/>
              <a:gd name="connsiteY2" fmla="*/ 76269 h 95376"/>
              <a:gd name="connsiteX3" fmla="*/ 114303 w 115829"/>
              <a:gd name="connsiteY3" fmla="*/ 95319 h 95376"/>
              <a:gd name="connsiteX4" fmla="*/ 82553 w 115829"/>
              <a:gd name="connsiteY4" fmla="*/ 69919 h 95376"/>
              <a:gd name="connsiteX5" fmla="*/ 3 w 115829"/>
              <a:gd name="connsiteY5" fmla="*/ 69 h 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29" h="95376">
                <a:moveTo>
                  <a:pt x="3" y="69"/>
                </a:moveTo>
                <a:cubicBezTo>
                  <a:pt x="532" y="-2048"/>
                  <a:pt x="79907" y="44519"/>
                  <a:pt x="85728" y="57219"/>
                </a:cubicBezTo>
                <a:cubicBezTo>
                  <a:pt x="91549" y="69919"/>
                  <a:pt x="30166" y="69919"/>
                  <a:pt x="34928" y="76269"/>
                </a:cubicBezTo>
                <a:cubicBezTo>
                  <a:pt x="39690" y="82619"/>
                  <a:pt x="106366" y="96377"/>
                  <a:pt x="114303" y="95319"/>
                </a:cubicBezTo>
                <a:cubicBezTo>
                  <a:pt x="122240" y="94261"/>
                  <a:pt x="97370" y="84206"/>
                  <a:pt x="82553" y="69919"/>
                </a:cubicBezTo>
                <a:cubicBezTo>
                  <a:pt x="67736" y="55632"/>
                  <a:pt x="-526" y="2186"/>
                  <a:pt x="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F572EC6-FF98-8995-9FA1-79242C39A08D}"/>
              </a:ext>
            </a:extLst>
          </p:cNvPr>
          <p:cNvSpPr/>
          <p:nvPr/>
        </p:nvSpPr>
        <p:spPr>
          <a:xfrm>
            <a:off x="5744107" y="2504583"/>
            <a:ext cx="1361543" cy="600240"/>
          </a:xfrm>
          <a:custGeom>
            <a:avLst/>
            <a:gdLst>
              <a:gd name="connsiteX0" fmla="*/ 15343 w 1361543"/>
              <a:gd name="connsiteY0" fmla="*/ 594217 h 600240"/>
              <a:gd name="connsiteX1" fmla="*/ 564618 w 1361543"/>
              <a:gd name="connsiteY1" fmla="*/ 327517 h 600240"/>
              <a:gd name="connsiteX2" fmla="*/ 494768 w 1361543"/>
              <a:gd name="connsiteY2" fmla="*/ 349742 h 600240"/>
              <a:gd name="connsiteX3" fmla="*/ 1044043 w 1361543"/>
              <a:gd name="connsiteY3" fmla="*/ 108442 h 600240"/>
              <a:gd name="connsiteX4" fmla="*/ 1361543 w 1361543"/>
              <a:gd name="connsiteY4" fmla="*/ 492 h 600240"/>
              <a:gd name="connsiteX5" fmla="*/ 1044043 w 1361543"/>
              <a:gd name="connsiteY5" fmla="*/ 146542 h 600240"/>
              <a:gd name="connsiteX6" fmla="*/ 701143 w 1361543"/>
              <a:gd name="connsiteY6" fmla="*/ 273542 h 600240"/>
              <a:gd name="connsiteX7" fmla="*/ 199493 w 1361543"/>
              <a:gd name="connsiteY7" fmla="*/ 492617 h 600240"/>
              <a:gd name="connsiteX8" fmla="*/ 15343 w 1361543"/>
              <a:gd name="connsiteY8" fmla="*/ 594217 h 6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543" h="600240">
                <a:moveTo>
                  <a:pt x="15343" y="594217"/>
                </a:moveTo>
                <a:cubicBezTo>
                  <a:pt x="76197" y="566700"/>
                  <a:pt x="484714" y="368263"/>
                  <a:pt x="564618" y="327517"/>
                </a:cubicBezTo>
                <a:cubicBezTo>
                  <a:pt x="644522" y="286771"/>
                  <a:pt x="414864" y="386254"/>
                  <a:pt x="494768" y="349742"/>
                </a:cubicBezTo>
                <a:cubicBezTo>
                  <a:pt x="574672" y="313229"/>
                  <a:pt x="899580" y="166650"/>
                  <a:pt x="1044043" y="108442"/>
                </a:cubicBezTo>
                <a:cubicBezTo>
                  <a:pt x="1188506" y="50234"/>
                  <a:pt x="1361543" y="-5858"/>
                  <a:pt x="1361543" y="492"/>
                </a:cubicBezTo>
                <a:cubicBezTo>
                  <a:pt x="1361543" y="6842"/>
                  <a:pt x="1154110" y="101034"/>
                  <a:pt x="1044043" y="146542"/>
                </a:cubicBezTo>
                <a:cubicBezTo>
                  <a:pt x="933976" y="192050"/>
                  <a:pt x="841901" y="215863"/>
                  <a:pt x="701143" y="273542"/>
                </a:cubicBezTo>
                <a:cubicBezTo>
                  <a:pt x="560385" y="331221"/>
                  <a:pt x="312205" y="435996"/>
                  <a:pt x="199493" y="492617"/>
                </a:cubicBezTo>
                <a:cubicBezTo>
                  <a:pt x="86781" y="549238"/>
                  <a:pt x="-45511" y="621734"/>
                  <a:pt x="15343" y="594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AE25F288-3D1A-D03A-8B76-8073686D5D37}"/>
              </a:ext>
            </a:extLst>
          </p:cNvPr>
          <p:cNvSpPr/>
          <p:nvPr/>
        </p:nvSpPr>
        <p:spPr>
          <a:xfrm>
            <a:off x="5742824" y="2596325"/>
            <a:ext cx="1062647" cy="526019"/>
          </a:xfrm>
          <a:custGeom>
            <a:avLst/>
            <a:gdLst>
              <a:gd name="connsiteX0" fmla="*/ 7101 w 1062647"/>
              <a:gd name="connsiteY0" fmla="*/ 521525 h 526019"/>
              <a:gd name="connsiteX1" fmla="*/ 565901 w 1062647"/>
              <a:gd name="connsiteY1" fmla="*/ 238950 h 526019"/>
              <a:gd name="connsiteX2" fmla="*/ 1061201 w 1062647"/>
              <a:gd name="connsiteY2" fmla="*/ 825 h 526019"/>
              <a:gd name="connsiteX3" fmla="*/ 702426 w 1062647"/>
              <a:gd name="connsiteY3" fmla="*/ 169100 h 526019"/>
              <a:gd name="connsiteX4" fmla="*/ 280151 w 1062647"/>
              <a:gd name="connsiteY4" fmla="*/ 394525 h 526019"/>
              <a:gd name="connsiteX5" fmla="*/ 7101 w 1062647"/>
              <a:gd name="connsiteY5" fmla="*/ 521525 h 5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647" h="526019">
                <a:moveTo>
                  <a:pt x="7101" y="521525"/>
                </a:moveTo>
                <a:cubicBezTo>
                  <a:pt x="54726" y="495596"/>
                  <a:pt x="390218" y="325733"/>
                  <a:pt x="565901" y="238950"/>
                </a:cubicBezTo>
                <a:cubicBezTo>
                  <a:pt x="741584" y="152167"/>
                  <a:pt x="1038447" y="12467"/>
                  <a:pt x="1061201" y="825"/>
                </a:cubicBezTo>
                <a:cubicBezTo>
                  <a:pt x="1083955" y="-10817"/>
                  <a:pt x="832601" y="103483"/>
                  <a:pt x="702426" y="169100"/>
                </a:cubicBezTo>
                <a:cubicBezTo>
                  <a:pt x="572251" y="234717"/>
                  <a:pt x="397626" y="333671"/>
                  <a:pt x="280151" y="394525"/>
                </a:cubicBezTo>
                <a:cubicBezTo>
                  <a:pt x="162676" y="455379"/>
                  <a:pt x="-40524" y="547454"/>
                  <a:pt x="7101" y="52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105A0E7-BD1F-F6B5-6053-A7AB269F9CBD}"/>
              </a:ext>
            </a:extLst>
          </p:cNvPr>
          <p:cNvSpPr/>
          <p:nvPr/>
        </p:nvSpPr>
        <p:spPr>
          <a:xfrm>
            <a:off x="6902393" y="2454461"/>
            <a:ext cx="644656" cy="187465"/>
          </a:xfrm>
          <a:custGeom>
            <a:avLst/>
            <a:gdLst>
              <a:gd name="connsiteX0" fmla="*/ 57 w 644656"/>
              <a:gd name="connsiteY0" fmla="*/ 104589 h 187465"/>
              <a:gd name="connsiteX1" fmla="*/ 317557 w 644656"/>
              <a:gd name="connsiteY1" fmla="*/ 2989 h 187465"/>
              <a:gd name="connsiteX2" fmla="*/ 444557 w 644656"/>
              <a:gd name="connsiteY2" fmla="*/ 25214 h 187465"/>
              <a:gd name="connsiteX3" fmla="*/ 444557 w 644656"/>
              <a:gd name="connsiteY3" fmla="*/ 6164 h 187465"/>
              <a:gd name="connsiteX4" fmla="*/ 574732 w 644656"/>
              <a:gd name="connsiteY4" fmla="*/ 66489 h 187465"/>
              <a:gd name="connsiteX5" fmla="*/ 571557 w 644656"/>
              <a:gd name="connsiteY5" fmla="*/ 60139 h 187465"/>
              <a:gd name="connsiteX6" fmla="*/ 641407 w 644656"/>
              <a:gd name="connsiteY6" fmla="*/ 187139 h 187465"/>
              <a:gd name="connsiteX7" fmla="*/ 625532 w 644656"/>
              <a:gd name="connsiteY7" fmla="*/ 95064 h 187465"/>
              <a:gd name="connsiteX8" fmla="*/ 558857 w 644656"/>
              <a:gd name="connsiteY8" fmla="*/ 41089 h 187465"/>
              <a:gd name="connsiteX9" fmla="*/ 425507 w 644656"/>
              <a:gd name="connsiteY9" fmla="*/ 22039 h 187465"/>
              <a:gd name="connsiteX10" fmla="*/ 190557 w 644656"/>
              <a:gd name="connsiteY10" fmla="*/ 60139 h 187465"/>
              <a:gd name="connsiteX11" fmla="*/ 377882 w 644656"/>
              <a:gd name="connsiteY11" fmla="*/ 6164 h 187465"/>
              <a:gd name="connsiteX12" fmla="*/ 292157 w 644656"/>
              <a:gd name="connsiteY12" fmla="*/ 18864 h 187465"/>
              <a:gd name="connsiteX13" fmla="*/ 57 w 644656"/>
              <a:gd name="connsiteY13" fmla="*/ 104589 h 18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4656" h="187465">
                <a:moveTo>
                  <a:pt x="57" y="104589"/>
                </a:moveTo>
                <a:cubicBezTo>
                  <a:pt x="4290" y="101943"/>
                  <a:pt x="243474" y="16218"/>
                  <a:pt x="317557" y="2989"/>
                </a:cubicBezTo>
                <a:cubicBezTo>
                  <a:pt x="391640" y="-10240"/>
                  <a:pt x="423390" y="24685"/>
                  <a:pt x="444557" y="25214"/>
                </a:cubicBezTo>
                <a:cubicBezTo>
                  <a:pt x="465724" y="25743"/>
                  <a:pt x="422861" y="-715"/>
                  <a:pt x="444557" y="6164"/>
                </a:cubicBezTo>
                <a:cubicBezTo>
                  <a:pt x="466253" y="13043"/>
                  <a:pt x="574732" y="66489"/>
                  <a:pt x="574732" y="66489"/>
                </a:cubicBezTo>
                <a:cubicBezTo>
                  <a:pt x="595899" y="75485"/>
                  <a:pt x="571557" y="60139"/>
                  <a:pt x="571557" y="60139"/>
                </a:cubicBezTo>
                <a:cubicBezTo>
                  <a:pt x="582669" y="80247"/>
                  <a:pt x="632411" y="181318"/>
                  <a:pt x="641407" y="187139"/>
                </a:cubicBezTo>
                <a:cubicBezTo>
                  <a:pt x="650403" y="192960"/>
                  <a:pt x="639290" y="119406"/>
                  <a:pt x="625532" y="95064"/>
                </a:cubicBezTo>
                <a:cubicBezTo>
                  <a:pt x="611774" y="70722"/>
                  <a:pt x="592194" y="53260"/>
                  <a:pt x="558857" y="41089"/>
                </a:cubicBezTo>
                <a:cubicBezTo>
                  <a:pt x="525520" y="28918"/>
                  <a:pt x="486890" y="18864"/>
                  <a:pt x="425507" y="22039"/>
                </a:cubicBezTo>
                <a:cubicBezTo>
                  <a:pt x="364124" y="25214"/>
                  <a:pt x="198494" y="62785"/>
                  <a:pt x="190557" y="60139"/>
                </a:cubicBezTo>
                <a:cubicBezTo>
                  <a:pt x="182620" y="57493"/>
                  <a:pt x="360949" y="13043"/>
                  <a:pt x="377882" y="6164"/>
                </a:cubicBezTo>
                <a:cubicBezTo>
                  <a:pt x="394815" y="-715"/>
                  <a:pt x="357774" y="1401"/>
                  <a:pt x="292157" y="18864"/>
                </a:cubicBezTo>
                <a:cubicBezTo>
                  <a:pt x="226540" y="36326"/>
                  <a:pt x="-4176" y="107235"/>
                  <a:pt x="57" y="104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1ADB406D-4DEA-E55C-4558-8CCEBB8B39CF}"/>
              </a:ext>
            </a:extLst>
          </p:cNvPr>
          <p:cNvSpPr/>
          <p:nvPr/>
        </p:nvSpPr>
        <p:spPr>
          <a:xfrm>
            <a:off x="7035658" y="2468828"/>
            <a:ext cx="518703" cy="240575"/>
          </a:xfrm>
          <a:custGeom>
            <a:avLst/>
            <a:gdLst>
              <a:gd name="connsiteX0" fmla="*/ 142 w 518703"/>
              <a:gd name="connsiteY0" fmla="*/ 39422 h 240575"/>
              <a:gd name="connsiteX1" fmla="*/ 339867 w 518703"/>
              <a:gd name="connsiteY1" fmla="*/ 26722 h 240575"/>
              <a:gd name="connsiteX2" fmla="*/ 454167 w 518703"/>
              <a:gd name="connsiteY2" fmla="*/ 112447 h 240575"/>
              <a:gd name="connsiteX3" fmla="*/ 450992 w 518703"/>
              <a:gd name="connsiteY3" fmla="*/ 99747 h 240575"/>
              <a:gd name="connsiteX4" fmla="*/ 492267 w 518703"/>
              <a:gd name="connsiteY4" fmla="*/ 166422 h 240575"/>
              <a:gd name="connsiteX5" fmla="*/ 517667 w 518703"/>
              <a:gd name="connsiteY5" fmla="*/ 239447 h 240575"/>
              <a:gd name="connsiteX6" fmla="*/ 457342 w 518703"/>
              <a:gd name="connsiteY6" fmla="*/ 106097 h 240575"/>
              <a:gd name="connsiteX7" fmla="*/ 371617 w 518703"/>
              <a:gd name="connsiteY7" fmla="*/ 20372 h 240575"/>
              <a:gd name="connsiteX8" fmla="*/ 298592 w 518703"/>
              <a:gd name="connsiteY8" fmla="*/ 1322 h 240575"/>
              <a:gd name="connsiteX9" fmla="*/ 142 w 518703"/>
              <a:gd name="connsiteY9" fmla="*/ 39422 h 2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703" h="240575">
                <a:moveTo>
                  <a:pt x="142" y="39422"/>
                </a:moveTo>
                <a:cubicBezTo>
                  <a:pt x="7021" y="43655"/>
                  <a:pt x="264196" y="14551"/>
                  <a:pt x="339867" y="26722"/>
                </a:cubicBezTo>
                <a:cubicBezTo>
                  <a:pt x="415538" y="38893"/>
                  <a:pt x="435646" y="100276"/>
                  <a:pt x="454167" y="112447"/>
                </a:cubicBezTo>
                <a:cubicBezTo>
                  <a:pt x="472688" y="124618"/>
                  <a:pt x="444642" y="90751"/>
                  <a:pt x="450992" y="99747"/>
                </a:cubicBezTo>
                <a:cubicBezTo>
                  <a:pt x="457342" y="108743"/>
                  <a:pt x="481155" y="143139"/>
                  <a:pt x="492267" y="166422"/>
                </a:cubicBezTo>
                <a:cubicBezTo>
                  <a:pt x="503379" y="189705"/>
                  <a:pt x="523488" y="249501"/>
                  <a:pt x="517667" y="239447"/>
                </a:cubicBezTo>
                <a:cubicBezTo>
                  <a:pt x="511846" y="229393"/>
                  <a:pt x="481684" y="142610"/>
                  <a:pt x="457342" y="106097"/>
                </a:cubicBezTo>
                <a:cubicBezTo>
                  <a:pt x="433000" y="69585"/>
                  <a:pt x="398075" y="37835"/>
                  <a:pt x="371617" y="20372"/>
                </a:cubicBezTo>
                <a:cubicBezTo>
                  <a:pt x="345159" y="2909"/>
                  <a:pt x="359446" y="-2911"/>
                  <a:pt x="298592" y="1322"/>
                </a:cubicBezTo>
                <a:cubicBezTo>
                  <a:pt x="237738" y="5555"/>
                  <a:pt x="-6737" y="35189"/>
                  <a:pt x="142" y="39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4BFBE586-9EB2-583A-B45C-8ACB8BAADC23}"/>
              </a:ext>
            </a:extLst>
          </p:cNvPr>
          <p:cNvSpPr/>
          <p:nvPr/>
        </p:nvSpPr>
        <p:spPr>
          <a:xfrm>
            <a:off x="6972148" y="2679593"/>
            <a:ext cx="570424" cy="368591"/>
          </a:xfrm>
          <a:custGeom>
            <a:avLst/>
            <a:gdLst>
              <a:gd name="connsiteX0" fmla="*/ 568477 w 570424"/>
              <a:gd name="connsiteY0" fmla="*/ 107 h 368591"/>
              <a:gd name="connsiteX1" fmla="*/ 457352 w 570424"/>
              <a:gd name="connsiteY1" fmla="*/ 108057 h 368591"/>
              <a:gd name="connsiteX2" fmla="*/ 266852 w 570424"/>
              <a:gd name="connsiteY2" fmla="*/ 193782 h 368591"/>
              <a:gd name="connsiteX3" fmla="*/ 152 w 570424"/>
              <a:gd name="connsiteY3" fmla="*/ 368407 h 368591"/>
              <a:gd name="connsiteX4" fmla="*/ 231927 w 570424"/>
              <a:gd name="connsiteY4" fmla="*/ 225532 h 368591"/>
              <a:gd name="connsiteX5" fmla="*/ 454177 w 570424"/>
              <a:gd name="connsiteY5" fmla="*/ 139807 h 368591"/>
              <a:gd name="connsiteX6" fmla="*/ 520852 w 570424"/>
              <a:gd name="connsiteY6" fmla="*/ 89007 h 368591"/>
              <a:gd name="connsiteX7" fmla="*/ 568477 w 570424"/>
              <a:gd name="connsiteY7" fmla="*/ 107 h 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424" h="368591">
                <a:moveTo>
                  <a:pt x="568477" y="107"/>
                </a:moveTo>
                <a:cubicBezTo>
                  <a:pt x="557894" y="3282"/>
                  <a:pt x="507623" y="75778"/>
                  <a:pt x="457352" y="108057"/>
                </a:cubicBezTo>
                <a:cubicBezTo>
                  <a:pt x="407081" y="140336"/>
                  <a:pt x="343052" y="150390"/>
                  <a:pt x="266852" y="193782"/>
                </a:cubicBezTo>
                <a:cubicBezTo>
                  <a:pt x="190652" y="237174"/>
                  <a:pt x="5973" y="363115"/>
                  <a:pt x="152" y="368407"/>
                </a:cubicBezTo>
                <a:cubicBezTo>
                  <a:pt x="-5669" y="373699"/>
                  <a:pt x="156256" y="263632"/>
                  <a:pt x="231927" y="225532"/>
                </a:cubicBezTo>
                <a:cubicBezTo>
                  <a:pt x="307598" y="187432"/>
                  <a:pt x="406023" y="162561"/>
                  <a:pt x="454177" y="139807"/>
                </a:cubicBezTo>
                <a:cubicBezTo>
                  <a:pt x="502331" y="117053"/>
                  <a:pt x="497569" y="112820"/>
                  <a:pt x="520852" y="89007"/>
                </a:cubicBezTo>
                <a:cubicBezTo>
                  <a:pt x="544135" y="65195"/>
                  <a:pt x="579060" y="-3068"/>
                  <a:pt x="56847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9194DC0E-F180-43B2-67F8-57D7E54BE5D3}"/>
              </a:ext>
            </a:extLst>
          </p:cNvPr>
          <p:cNvSpPr/>
          <p:nvPr/>
        </p:nvSpPr>
        <p:spPr>
          <a:xfrm>
            <a:off x="6756242" y="2447821"/>
            <a:ext cx="533988" cy="108459"/>
          </a:xfrm>
          <a:custGeom>
            <a:avLst/>
            <a:gdLst>
              <a:gd name="connsiteX0" fmla="*/ 44608 w 533988"/>
              <a:gd name="connsiteY0" fmla="*/ 104 h 108459"/>
              <a:gd name="connsiteX1" fmla="*/ 171608 w 533988"/>
              <a:gd name="connsiteY1" fmla="*/ 25504 h 108459"/>
              <a:gd name="connsiteX2" fmla="*/ 89058 w 533988"/>
              <a:gd name="connsiteY2" fmla="*/ 60429 h 108459"/>
              <a:gd name="connsiteX3" fmla="*/ 165258 w 533988"/>
              <a:gd name="connsiteY3" fmla="*/ 57254 h 108459"/>
              <a:gd name="connsiteX4" fmla="*/ 158 w 533988"/>
              <a:gd name="connsiteY4" fmla="*/ 108054 h 108459"/>
              <a:gd name="connsiteX5" fmla="*/ 200183 w 533988"/>
              <a:gd name="connsiteY5" fmla="*/ 25504 h 108459"/>
              <a:gd name="connsiteX6" fmla="*/ 419258 w 533988"/>
              <a:gd name="connsiteY6" fmla="*/ 22329 h 108459"/>
              <a:gd name="connsiteX7" fmla="*/ 533558 w 533988"/>
              <a:gd name="connsiteY7" fmla="*/ 15979 h 108459"/>
              <a:gd name="connsiteX8" fmla="*/ 381158 w 533988"/>
              <a:gd name="connsiteY8" fmla="*/ 15979 h 108459"/>
              <a:gd name="connsiteX9" fmla="*/ 209708 w 533988"/>
              <a:gd name="connsiteY9" fmla="*/ 31854 h 108459"/>
              <a:gd name="connsiteX10" fmla="*/ 152558 w 533988"/>
              <a:gd name="connsiteY10" fmla="*/ 35029 h 108459"/>
              <a:gd name="connsiteX11" fmla="*/ 44608 w 533988"/>
              <a:gd name="connsiteY11" fmla="*/ 104 h 10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988" h="108459">
                <a:moveTo>
                  <a:pt x="44608" y="104"/>
                </a:moveTo>
                <a:cubicBezTo>
                  <a:pt x="47783" y="-1483"/>
                  <a:pt x="164200" y="15450"/>
                  <a:pt x="171608" y="25504"/>
                </a:cubicBezTo>
                <a:cubicBezTo>
                  <a:pt x="179016" y="35558"/>
                  <a:pt x="90116" y="55138"/>
                  <a:pt x="89058" y="60429"/>
                </a:cubicBezTo>
                <a:cubicBezTo>
                  <a:pt x="88000" y="65720"/>
                  <a:pt x="180075" y="49317"/>
                  <a:pt x="165258" y="57254"/>
                </a:cubicBezTo>
                <a:cubicBezTo>
                  <a:pt x="150441" y="65192"/>
                  <a:pt x="-5663" y="113346"/>
                  <a:pt x="158" y="108054"/>
                </a:cubicBezTo>
                <a:cubicBezTo>
                  <a:pt x="5979" y="102762"/>
                  <a:pt x="130333" y="39791"/>
                  <a:pt x="200183" y="25504"/>
                </a:cubicBezTo>
                <a:cubicBezTo>
                  <a:pt x="270033" y="11217"/>
                  <a:pt x="363696" y="23916"/>
                  <a:pt x="419258" y="22329"/>
                </a:cubicBezTo>
                <a:cubicBezTo>
                  <a:pt x="474820" y="20742"/>
                  <a:pt x="539908" y="17037"/>
                  <a:pt x="533558" y="15979"/>
                </a:cubicBezTo>
                <a:cubicBezTo>
                  <a:pt x="527208" y="14921"/>
                  <a:pt x="435133" y="13333"/>
                  <a:pt x="381158" y="15979"/>
                </a:cubicBezTo>
                <a:cubicBezTo>
                  <a:pt x="327183" y="18625"/>
                  <a:pt x="247808" y="28679"/>
                  <a:pt x="209708" y="31854"/>
                </a:cubicBezTo>
                <a:cubicBezTo>
                  <a:pt x="171608" y="35029"/>
                  <a:pt x="177429" y="40850"/>
                  <a:pt x="152558" y="35029"/>
                </a:cubicBezTo>
                <a:cubicBezTo>
                  <a:pt x="127687" y="29208"/>
                  <a:pt x="41433" y="1691"/>
                  <a:pt x="44608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FC84023D-E643-3CF6-0533-D0D47480F542}"/>
              </a:ext>
            </a:extLst>
          </p:cNvPr>
          <p:cNvSpPr/>
          <p:nvPr/>
        </p:nvSpPr>
        <p:spPr>
          <a:xfrm>
            <a:off x="5765238" y="1882775"/>
            <a:ext cx="496715" cy="73134"/>
          </a:xfrm>
          <a:custGeom>
            <a:avLst/>
            <a:gdLst>
              <a:gd name="connsiteX0" fmla="*/ 3737 w 496715"/>
              <a:gd name="connsiteY0" fmla="*/ 73025 h 73134"/>
              <a:gd name="connsiteX1" fmla="*/ 448237 w 496715"/>
              <a:gd name="connsiteY1" fmla="*/ 3175 h 73134"/>
              <a:gd name="connsiteX2" fmla="*/ 346637 w 496715"/>
              <a:gd name="connsiteY2" fmla="*/ 12700 h 73134"/>
              <a:gd name="connsiteX3" fmla="*/ 495862 w 496715"/>
              <a:gd name="connsiteY3" fmla="*/ 3175 h 73134"/>
              <a:gd name="connsiteX4" fmla="*/ 397437 w 496715"/>
              <a:gd name="connsiteY4" fmla="*/ 0 h 73134"/>
              <a:gd name="connsiteX5" fmla="*/ 191062 w 496715"/>
              <a:gd name="connsiteY5" fmla="*/ 3175 h 73134"/>
              <a:gd name="connsiteX6" fmla="*/ 232337 w 496715"/>
              <a:gd name="connsiteY6" fmla="*/ 19050 h 73134"/>
              <a:gd name="connsiteX7" fmla="*/ 3737 w 496715"/>
              <a:gd name="connsiteY7" fmla="*/ 73025 h 7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715" h="73134">
                <a:moveTo>
                  <a:pt x="3737" y="73025"/>
                </a:moveTo>
                <a:cubicBezTo>
                  <a:pt x="39720" y="70379"/>
                  <a:pt x="391087" y="13229"/>
                  <a:pt x="448237" y="3175"/>
                </a:cubicBezTo>
                <a:cubicBezTo>
                  <a:pt x="505387" y="-6879"/>
                  <a:pt x="338700" y="12700"/>
                  <a:pt x="346637" y="12700"/>
                </a:cubicBezTo>
                <a:cubicBezTo>
                  <a:pt x="354574" y="12700"/>
                  <a:pt x="487395" y="5292"/>
                  <a:pt x="495862" y="3175"/>
                </a:cubicBezTo>
                <a:cubicBezTo>
                  <a:pt x="504329" y="1058"/>
                  <a:pt x="448237" y="0"/>
                  <a:pt x="397437" y="0"/>
                </a:cubicBezTo>
                <a:cubicBezTo>
                  <a:pt x="346637" y="0"/>
                  <a:pt x="218579" y="0"/>
                  <a:pt x="191062" y="3175"/>
                </a:cubicBezTo>
                <a:cubicBezTo>
                  <a:pt x="163545" y="6350"/>
                  <a:pt x="261970" y="8467"/>
                  <a:pt x="232337" y="19050"/>
                </a:cubicBezTo>
                <a:cubicBezTo>
                  <a:pt x="202704" y="29633"/>
                  <a:pt x="-32246" y="75671"/>
                  <a:pt x="3737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8D03F1E6-E165-6C42-AD10-85F714F6F3C1}"/>
              </a:ext>
            </a:extLst>
          </p:cNvPr>
          <p:cNvSpPr/>
          <p:nvPr/>
        </p:nvSpPr>
        <p:spPr>
          <a:xfrm>
            <a:off x="6248114" y="1882754"/>
            <a:ext cx="316992" cy="553849"/>
          </a:xfrm>
          <a:custGeom>
            <a:avLst/>
            <a:gdLst>
              <a:gd name="connsiteX0" fmla="*/ 286 w 316992"/>
              <a:gd name="connsiteY0" fmla="*/ 21 h 553849"/>
              <a:gd name="connsiteX1" fmla="*/ 38386 w 316992"/>
              <a:gd name="connsiteY1" fmla="*/ 63521 h 553849"/>
              <a:gd name="connsiteX2" fmla="*/ 51086 w 316992"/>
              <a:gd name="connsiteY2" fmla="*/ 98446 h 553849"/>
              <a:gd name="connsiteX3" fmla="*/ 139986 w 316992"/>
              <a:gd name="connsiteY3" fmla="*/ 142896 h 553849"/>
              <a:gd name="connsiteX4" fmla="*/ 86011 w 316992"/>
              <a:gd name="connsiteY4" fmla="*/ 152421 h 553849"/>
              <a:gd name="connsiteX5" fmla="*/ 171736 w 316992"/>
              <a:gd name="connsiteY5" fmla="*/ 165121 h 553849"/>
              <a:gd name="connsiteX6" fmla="*/ 206661 w 316992"/>
              <a:gd name="connsiteY6" fmla="*/ 238146 h 553849"/>
              <a:gd name="connsiteX7" fmla="*/ 216186 w 316992"/>
              <a:gd name="connsiteY7" fmla="*/ 266721 h 553849"/>
              <a:gd name="connsiteX8" fmla="*/ 270161 w 316992"/>
              <a:gd name="connsiteY8" fmla="*/ 311171 h 553849"/>
              <a:gd name="connsiteX9" fmla="*/ 298736 w 316992"/>
              <a:gd name="connsiteY9" fmla="*/ 431821 h 553849"/>
              <a:gd name="connsiteX10" fmla="*/ 314611 w 316992"/>
              <a:gd name="connsiteY10" fmla="*/ 552471 h 553849"/>
              <a:gd name="connsiteX11" fmla="*/ 311436 w 316992"/>
              <a:gd name="connsiteY11" fmla="*/ 485796 h 553849"/>
              <a:gd name="connsiteX12" fmla="*/ 263811 w 316992"/>
              <a:gd name="connsiteY12" fmla="*/ 317521 h 553849"/>
              <a:gd name="connsiteX13" fmla="*/ 187611 w 316992"/>
              <a:gd name="connsiteY13" fmla="*/ 180996 h 553849"/>
              <a:gd name="connsiteX14" fmla="*/ 146336 w 316992"/>
              <a:gd name="connsiteY14" fmla="*/ 146071 h 553849"/>
              <a:gd name="connsiteX15" fmla="*/ 54261 w 316992"/>
              <a:gd name="connsiteY15" fmla="*/ 117496 h 553849"/>
              <a:gd name="connsiteX16" fmla="*/ 60611 w 316992"/>
              <a:gd name="connsiteY16" fmla="*/ 57171 h 553849"/>
              <a:gd name="connsiteX17" fmla="*/ 286 w 316992"/>
              <a:gd name="connsiteY17" fmla="*/ 21 h 5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992" h="553849">
                <a:moveTo>
                  <a:pt x="286" y="21"/>
                </a:moveTo>
                <a:cubicBezTo>
                  <a:pt x="-3418" y="1079"/>
                  <a:pt x="29919" y="47117"/>
                  <a:pt x="38386" y="63521"/>
                </a:cubicBezTo>
                <a:cubicBezTo>
                  <a:pt x="46853" y="79925"/>
                  <a:pt x="34153" y="85217"/>
                  <a:pt x="51086" y="98446"/>
                </a:cubicBezTo>
                <a:cubicBezTo>
                  <a:pt x="68019" y="111675"/>
                  <a:pt x="134165" y="133900"/>
                  <a:pt x="139986" y="142896"/>
                </a:cubicBezTo>
                <a:cubicBezTo>
                  <a:pt x="145807" y="151892"/>
                  <a:pt x="80719" y="148717"/>
                  <a:pt x="86011" y="152421"/>
                </a:cubicBezTo>
                <a:cubicBezTo>
                  <a:pt x="91303" y="156125"/>
                  <a:pt x="151628" y="150834"/>
                  <a:pt x="171736" y="165121"/>
                </a:cubicBezTo>
                <a:cubicBezTo>
                  <a:pt x="191844" y="179408"/>
                  <a:pt x="199253" y="221213"/>
                  <a:pt x="206661" y="238146"/>
                </a:cubicBezTo>
                <a:cubicBezTo>
                  <a:pt x="214069" y="255079"/>
                  <a:pt x="205603" y="254550"/>
                  <a:pt x="216186" y="266721"/>
                </a:cubicBezTo>
                <a:cubicBezTo>
                  <a:pt x="226769" y="278892"/>
                  <a:pt x="256403" y="283654"/>
                  <a:pt x="270161" y="311171"/>
                </a:cubicBezTo>
                <a:cubicBezTo>
                  <a:pt x="283919" y="338688"/>
                  <a:pt x="291328" y="391604"/>
                  <a:pt x="298736" y="431821"/>
                </a:cubicBezTo>
                <a:cubicBezTo>
                  <a:pt x="306144" y="472038"/>
                  <a:pt x="312494" y="543475"/>
                  <a:pt x="314611" y="552471"/>
                </a:cubicBezTo>
                <a:cubicBezTo>
                  <a:pt x="316728" y="561467"/>
                  <a:pt x="319903" y="524954"/>
                  <a:pt x="311436" y="485796"/>
                </a:cubicBezTo>
                <a:cubicBezTo>
                  <a:pt x="302969" y="446638"/>
                  <a:pt x="284448" y="368321"/>
                  <a:pt x="263811" y="317521"/>
                </a:cubicBezTo>
                <a:cubicBezTo>
                  <a:pt x="243174" y="266721"/>
                  <a:pt x="207190" y="209571"/>
                  <a:pt x="187611" y="180996"/>
                </a:cubicBezTo>
                <a:cubicBezTo>
                  <a:pt x="168032" y="152421"/>
                  <a:pt x="168561" y="156654"/>
                  <a:pt x="146336" y="146071"/>
                </a:cubicBezTo>
                <a:cubicBezTo>
                  <a:pt x="124111" y="135488"/>
                  <a:pt x="68548" y="132313"/>
                  <a:pt x="54261" y="117496"/>
                </a:cubicBezTo>
                <a:cubicBezTo>
                  <a:pt x="39974" y="102679"/>
                  <a:pt x="68019" y="77808"/>
                  <a:pt x="60611" y="57171"/>
                </a:cubicBezTo>
                <a:cubicBezTo>
                  <a:pt x="53203" y="36534"/>
                  <a:pt x="3990" y="-1037"/>
                  <a:pt x="28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AC3808F5-30A2-4DFE-FC27-C9A1647304F3}"/>
              </a:ext>
            </a:extLst>
          </p:cNvPr>
          <p:cNvSpPr/>
          <p:nvPr/>
        </p:nvSpPr>
        <p:spPr>
          <a:xfrm>
            <a:off x="6292786" y="1866866"/>
            <a:ext cx="572902" cy="566792"/>
          </a:xfrm>
          <a:custGeom>
            <a:avLst/>
            <a:gdLst>
              <a:gd name="connsiteX0" fmla="*/ 64 w 572902"/>
              <a:gd name="connsiteY0" fmla="*/ 34 h 566792"/>
              <a:gd name="connsiteX1" fmla="*/ 200089 w 572902"/>
              <a:gd name="connsiteY1" fmla="*/ 88934 h 566792"/>
              <a:gd name="connsiteX2" fmla="*/ 190564 w 572902"/>
              <a:gd name="connsiteY2" fmla="*/ 79409 h 566792"/>
              <a:gd name="connsiteX3" fmla="*/ 301689 w 572902"/>
              <a:gd name="connsiteY3" fmla="*/ 212759 h 566792"/>
              <a:gd name="connsiteX4" fmla="*/ 301689 w 572902"/>
              <a:gd name="connsiteY4" fmla="*/ 193709 h 566792"/>
              <a:gd name="connsiteX5" fmla="*/ 377889 w 572902"/>
              <a:gd name="connsiteY5" fmla="*/ 279434 h 566792"/>
              <a:gd name="connsiteX6" fmla="*/ 479489 w 572902"/>
              <a:gd name="connsiteY6" fmla="*/ 435009 h 566792"/>
              <a:gd name="connsiteX7" fmla="*/ 571564 w 572902"/>
              <a:gd name="connsiteY7" fmla="*/ 565184 h 566792"/>
              <a:gd name="connsiteX8" fmla="*/ 536639 w 572902"/>
              <a:gd name="connsiteY8" fmla="*/ 511209 h 566792"/>
              <a:gd name="connsiteX9" fmla="*/ 400114 w 572902"/>
              <a:gd name="connsiteY9" fmla="*/ 298484 h 566792"/>
              <a:gd name="connsiteX10" fmla="*/ 292164 w 572902"/>
              <a:gd name="connsiteY10" fmla="*/ 181009 h 566792"/>
              <a:gd name="connsiteX11" fmla="*/ 225489 w 572902"/>
              <a:gd name="connsiteY11" fmla="*/ 79409 h 566792"/>
              <a:gd name="connsiteX12" fmla="*/ 64 w 572902"/>
              <a:gd name="connsiteY12" fmla="*/ 34 h 56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902" h="566792">
                <a:moveTo>
                  <a:pt x="64" y="34"/>
                </a:moveTo>
                <a:cubicBezTo>
                  <a:pt x="-4169" y="1621"/>
                  <a:pt x="200089" y="88934"/>
                  <a:pt x="200089" y="88934"/>
                </a:cubicBezTo>
                <a:cubicBezTo>
                  <a:pt x="231839" y="102163"/>
                  <a:pt x="173631" y="58772"/>
                  <a:pt x="190564" y="79409"/>
                </a:cubicBezTo>
                <a:cubicBezTo>
                  <a:pt x="207497" y="100047"/>
                  <a:pt x="301689" y="212759"/>
                  <a:pt x="301689" y="212759"/>
                </a:cubicBezTo>
                <a:cubicBezTo>
                  <a:pt x="320210" y="231809"/>
                  <a:pt x="288989" y="182597"/>
                  <a:pt x="301689" y="193709"/>
                </a:cubicBezTo>
                <a:cubicBezTo>
                  <a:pt x="314389" y="204821"/>
                  <a:pt x="348256" y="239218"/>
                  <a:pt x="377889" y="279434"/>
                </a:cubicBezTo>
                <a:cubicBezTo>
                  <a:pt x="407522" y="319650"/>
                  <a:pt x="447210" y="387384"/>
                  <a:pt x="479489" y="435009"/>
                </a:cubicBezTo>
                <a:cubicBezTo>
                  <a:pt x="511768" y="482634"/>
                  <a:pt x="562039" y="552484"/>
                  <a:pt x="571564" y="565184"/>
                </a:cubicBezTo>
                <a:cubicBezTo>
                  <a:pt x="581089" y="577884"/>
                  <a:pt x="536639" y="511209"/>
                  <a:pt x="536639" y="511209"/>
                </a:cubicBezTo>
                <a:cubicBezTo>
                  <a:pt x="508064" y="466759"/>
                  <a:pt x="440860" y="353517"/>
                  <a:pt x="400114" y="298484"/>
                </a:cubicBezTo>
                <a:cubicBezTo>
                  <a:pt x="359368" y="243451"/>
                  <a:pt x="321268" y="217521"/>
                  <a:pt x="292164" y="181009"/>
                </a:cubicBezTo>
                <a:cubicBezTo>
                  <a:pt x="263060" y="144497"/>
                  <a:pt x="267822" y="107455"/>
                  <a:pt x="225489" y="79409"/>
                </a:cubicBezTo>
                <a:cubicBezTo>
                  <a:pt x="183156" y="51363"/>
                  <a:pt x="4297" y="-1553"/>
                  <a:pt x="6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33D8BBC-7726-DCB5-9A98-83D74C606757}"/>
              </a:ext>
            </a:extLst>
          </p:cNvPr>
          <p:cNvSpPr/>
          <p:nvPr/>
        </p:nvSpPr>
        <p:spPr>
          <a:xfrm>
            <a:off x="6343640" y="1962150"/>
            <a:ext cx="352723" cy="426862"/>
          </a:xfrm>
          <a:custGeom>
            <a:avLst/>
            <a:gdLst>
              <a:gd name="connsiteX0" fmla="*/ 10 w 352723"/>
              <a:gd name="connsiteY0" fmla="*/ 0 h 426862"/>
              <a:gd name="connsiteX1" fmla="*/ 101610 w 352723"/>
              <a:gd name="connsiteY1" fmla="*/ 50800 h 426862"/>
              <a:gd name="connsiteX2" fmla="*/ 152410 w 352723"/>
              <a:gd name="connsiteY2" fmla="*/ 149225 h 426862"/>
              <a:gd name="connsiteX3" fmla="*/ 234960 w 352723"/>
              <a:gd name="connsiteY3" fmla="*/ 342900 h 426862"/>
              <a:gd name="connsiteX4" fmla="*/ 257185 w 352723"/>
              <a:gd name="connsiteY4" fmla="*/ 409575 h 426862"/>
              <a:gd name="connsiteX5" fmla="*/ 244485 w 352723"/>
              <a:gd name="connsiteY5" fmla="*/ 365125 h 426862"/>
              <a:gd name="connsiteX6" fmla="*/ 260360 w 352723"/>
              <a:gd name="connsiteY6" fmla="*/ 419100 h 426862"/>
              <a:gd name="connsiteX7" fmla="*/ 352435 w 352723"/>
              <a:gd name="connsiteY7" fmla="*/ 415925 h 426862"/>
              <a:gd name="connsiteX8" fmla="*/ 285760 w 352723"/>
              <a:gd name="connsiteY8" fmla="*/ 415925 h 426862"/>
              <a:gd name="connsiteX9" fmla="*/ 187335 w 352723"/>
              <a:gd name="connsiteY9" fmla="*/ 266700 h 426862"/>
              <a:gd name="connsiteX10" fmla="*/ 123835 w 352723"/>
              <a:gd name="connsiteY10" fmla="*/ 82550 h 426862"/>
              <a:gd name="connsiteX11" fmla="*/ 95260 w 352723"/>
              <a:gd name="connsiteY11" fmla="*/ 50800 h 426862"/>
              <a:gd name="connsiteX12" fmla="*/ 10 w 352723"/>
              <a:gd name="connsiteY12" fmla="*/ 0 h 4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723" h="426862">
                <a:moveTo>
                  <a:pt x="10" y="0"/>
                </a:moveTo>
                <a:cubicBezTo>
                  <a:pt x="1068" y="0"/>
                  <a:pt x="76210" y="25929"/>
                  <a:pt x="101610" y="50800"/>
                </a:cubicBezTo>
                <a:cubicBezTo>
                  <a:pt x="127010" y="75671"/>
                  <a:pt x="130185" y="100542"/>
                  <a:pt x="152410" y="149225"/>
                </a:cubicBezTo>
                <a:cubicBezTo>
                  <a:pt x="174635" y="197908"/>
                  <a:pt x="217498" y="299508"/>
                  <a:pt x="234960" y="342900"/>
                </a:cubicBezTo>
                <a:cubicBezTo>
                  <a:pt x="252422" y="386292"/>
                  <a:pt x="255598" y="405871"/>
                  <a:pt x="257185" y="409575"/>
                </a:cubicBezTo>
                <a:cubicBezTo>
                  <a:pt x="258772" y="413279"/>
                  <a:pt x="243956" y="363538"/>
                  <a:pt x="244485" y="365125"/>
                </a:cubicBezTo>
                <a:cubicBezTo>
                  <a:pt x="245014" y="366712"/>
                  <a:pt x="242368" y="410633"/>
                  <a:pt x="260360" y="419100"/>
                </a:cubicBezTo>
                <a:cubicBezTo>
                  <a:pt x="278352" y="427567"/>
                  <a:pt x="348202" y="416454"/>
                  <a:pt x="352435" y="415925"/>
                </a:cubicBezTo>
                <a:cubicBezTo>
                  <a:pt x="356668" y="415396"/>
                  <a:pt x="313277" y="440796"/>
                  <a:pt x="285760" y="415925"/>
                </a:cubicBezTo>
                <a:cubicBezTo>
                  <a:pt x="258243" y="391054"/>
                  <a:pt x="214322" y="322262"/>
                  <a:pt x="187335" y="266700"/>
                </a:cubicBezTo>
                <a:cubicBezTo>
                  <a:pt x="160348" y="211138"/>
                  <a:pt x="139181" y="118533"/>
                  <a:pt x="123835" y="82550"/>
                </a:cubicBezTo>
                <a:cubicBezTo>
                  <a:pt x="108489" y="46567"/>
                  <a:pt x="113251" y="61912"/>
                  <a:pt x="95260" y="50800"/>
                </a:cubicBezTo>
                <a:cubicBezTo>
                  <a:pt x="77269" y="39688"/>
                  <a:pt x="-1048" y="0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59F7F49E-D6F4-CF0B-9946-49DB30E4D3D5}"/>
              </a:ext>
            </a:extLst>
          </p:cNvPr>
          <p:cNvSpPr/>
          <p:nvPr/>
        </p:nvSpPr>
        <p:spPr>
          <a:xfrm>
            <a:off x="6396862" y="1939320"/>
            <a:ext cx="282514" cy="275177"/>
          </a:xfrm>
          <a:custGeom>
            <a:avLst/>
            <a:gdLst>
              <a:gd name="connsiteX0" fmla="*/ 763 w 282514"/>
              <a:gd name="connsiteY0" fmla="*/ 605 h 275177"/>
              <a:gd name="connsiteX1" fmla="*/ 118238 w 282514"/>
              <a:gd name="connsiteY1" fmla="*/ 73630 h 275177"/>
              <a:gd name="connsiteX2" fmla="*/ 181738 w 282514"/>
              <a:gd name="connsiteY2" fmla="*/ 165705 h 275177"/>
              <a:gd name="connsiteX3" fmla="*/ 172213 w 282514"/>
              <a:gd name="connsiteY3" fmla="*/ 146655 h 275177"/>
              <a:gd name="connsiteX4" fmla="*/ 280163 w 282514"/>
              <a:gd name="connsiteY4" fmla="*/ 273655 h 275177"/>
              <a:gd name="connsiteX5" fmla="*/ 238888 w 282514"/>
              <a:gd name="connsiteY5" fmla="*/ 210155 h 275177"/>
              <a:gd name="connsiteX6" fmla="*/ 149988 w 282514"/>
              <a:gd name="connsiteY6" fmla="*/ 111730 h 275177"/>
              <a:gd name="connsiteX7" fmla="*/ 70613 w 282514"/>
              <a:gd name="connsiteY7" fmla="*/ 41880 h 275177"/>
              <a:gd name="connsiteX8" fmla="*/ 763 w 282514"/>
              <a:gd name="connsiteY8" fmla="*/ 605 h 27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14" h="275177">
                <a:moveTo>
                  <a:pt x="763" y="605"/>
                </a:moveTo>
                <a:cubicBezTo>
                  <a:pt x="8700" y="5897"/>
                  <a:pt x="88076" y="46113"/>
                  <a:pt x="118238" y="73630"/>
                </a:cubicBezTo>
                <a:cubicBezTo>
                  <a:pt x="148400" y="101147"/>
                  <a:pt x="181738" y="165705"/>
                  <a:pt x="181738" y="165705"/>
                </a:cubicBezTo>
                <a:cubicBezTo>
                  <a:pt x="190734" y="177876"/>
                  <a:pt x="155809" y="128663"/>
                  <a:pt x="172213" y="146655"/>
                </a:cubicBezTo>
                <a:cubicBezTo>
                  <a:pt x="188617" y="164647"/>
                  <a:pt x="269051" y="263072"/>
                  <a:pt x="280163" y="273655"/>
                </a:cubicBezTo>
                <a:cubicBezTo>
                  <a:pt x="291275" y="284238"/>
                  <a:pt x="260584" y="237142"/>
                  <a:pt x="238888" y="210155"/>
                </a:cubicBezTo>
                <a:cubicBezTo>
                  <a:pt x="217192" y="183168"/>
                  <a:pt x="178034" y="139776"/>
                  <a:pt x="149988" y="111730"/>
                </a:cubicBezTo>
                <a:cubicBezTo>
                  <a:pt x="121942" y="83684"/>
                  <a:pt x="92309" y="57755"/>
                  <a:pt x="70613" y="41880"/>
                </a:cubicBezTo>
                <a:cubicBezTo>
                  <a:pt x="48917" y="26005"/>
                  <a:pt x="-7174" y="-4687"/>
                  <a:pt x="763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FF57D94-349B-9600-0A1F-448CFE7B7C79}"/>
              </a:ext>
            </a:extLst>
          </p:cNvPr>
          <p:cNvSpPr/>
          <p:nvPr/>
        </p:nvSpPr>
        <p:spPr>
          <a:xfrm>
            <a:off x="6527701" y="2047733"/>
            <a:ext cx="112606" cy="226714"/>
          </a:xfrm>
          <a:custGeom>
            <a:avLst/>
            <a:gdLst>
              <a:gd name="connsiteX0" fmla="*/ 99 w 112606"/>
              <a:gd name="connsiteY0" fmla="*/ 142 h 226714"/>
              <a:gd name="connsiteX1" fmla="*/ 57249 w 112606"/>
              <a:gd name="connsiteY1" fmla="*/ 139842 h 226714"/>
              <a:gd name="connsiteX2" fmla="*/ 111224 w 112606"/>
              <a:gd name="connsiteY2" fmla="*/ 225567 h 226714"/>
              <a:gd name="connsiteX3" fmla="*/ 92174 w 112606"/>
              <a:gd name="connsiteY3" fmla="*/ 184292 h 226714"/>
              <a:gd name="connsiteX4" fmla="*/ 44549 w 112606"/>
              <a:gd name="connsiteY4" fmla="*/ 114442 h 226714"/>
              <a:gd name="connsiteX5" fmla="*/ 99 w 112606"/>
              <a:gd name="connsiteY5" fmla="*/ 142 h 2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06" h="226714">
                <a:moveTo>
                  <a:pt x="99" y="142"/>
                </a:moveTo>
                <a:cubicBezTo>
                  <a:pt x="2216" y="4375"/>
                  <a:pt x="38728" y="102271"/>
                  <a:pt x="57249" y="139842"/>
                </a:cubicBezTo>
                <a:cubicBezTo>
                  <a:pt x="75770" y="177413"/>
                  <a:pt x="105403" y="218159"/>
                  <a:pt x="111224" y="225567"/>
                </a:cubicBezTo>
                <a:cubicBezTo>
                  <a:pt x="117045" y="232975"/>
                  <a:pt x="103287" y="202813"/>
                  <a:pt x="92174" y="184292"/>
                </a:cubicBezTo>
                <a:cubicBezTo>
                  <a:pt x="81062" y="165771"/>
                  <a:pt x="58837" y="141430"/>
                  <a:pt x="44549" y="114442"/>
                </a:cubicBezTo>
                <a:cubicBezTo>
                  <a:pt x="30262" y="87455"/>
                  <a:pt x="-2018" y="-4091"/>
                  <a:pt x="99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89464D3-C98E-5FA5-1788-2459F836050F}"/>
              </a:ext>
            </a:extLst>
          </p:cNvPr>
          <p:cNvSpPr/>
          <p:nvPr/>
        </p:nvSpPr>
        <p:spPr>
          <a:xfrm>
            <a:off x="6538970" y="2088676"/>
            <a:ext cx="138093" cy="149739"/>
          </a:xfrm>
          <a:custGeom>
            <a:avLst/>
            <a:gdLst>
              <a:gd name="connsiteX0" fmla="*/ 4705 w 138093"/>
              <a:gd name="connsiteY0" fmla="*/ 3649 h 149739"/>
              <a:gd name="connsiteX1" fmla="*/ 128530 w 138093"/>
              <a:gd name="connsiteY1" fmla="*/ 143349 h 149739"/>
              <a:gd name="connsiteX2" fmla="*/ 119005 w 138093"/>
              <a:gd name="connsiteY2" fmla="*/ 117949 h 149739"/>
              <a:gd name="connsiteX3" fmla="*/ 33280 w 138093"/>
              <a:gd name="connsiteY3" fmla="*/ 44924 h 149739"/>
              <a:gd name="connsiteX4" fmla="*/ 4705 w 138093"/>
              <a:gd name="connsiteY4" fmla="*/ 3649 h 14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93" h="149739">
                <a:moveTo>
                  <a:pt x="4705" y="3649"/>
                </a:moveTo>
                <a:cubicBezTo>
                  <a:pt x="20580" y="20053"/>
                  <a:pt x="109480" y="124299"/>
                  <a:pt x="128530" y="143349"/>
                </a:cubicBezTo>
                <a:cubicBezTo>
                  <a:pt x="147580" y="162399"/>
                  <a:pt x="134880" y="134353"/>
                  <a:pt x="119005" y="117949"/>
                </a:cubicBezTo>
                <a:cubicBezTo>
                  <a:pt x="103130" y="101545"/>
                  <a:pt x="49684" y="59212"/>
                  <a:pt x="33280" y="44924"/>
                </a:cubicBezTo>
                <a:cubicBezTo>
                  <a:pt x="16876" y="30636"/>
                  <a:pt x="-11170" y="-12755"/>
                  <a:pt x="4705" y="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5675CED2-EBCF-72FA-2234-8F506DE94359}"/>
              </a:ext>
            </a:extLst>
          </p:cNvPr>
          <p:cNvSpPr/>
          <p:nvPr/>
        </p:nvSpPr>
        <p:spPr>
          <a:xfrm>
            <a:off x="6606961" y="2266950"/>
            <a:ext cx="172468" cy="114822"/>
          </a:xfrm>
          <a:custGeom>
            <a:avLst/>
            <a:gdLst>
              <a:gd name="connsiteX0" fmla="*/ 214 w 172468"/>
              <a:gd name="connsiteY0" fmla="*/ 15875 h 114822"/>
              <a:gd name="connsiteX1" fmla="*/ 89114 w 172468"/>
              <a:gd name="connsiteY1" fmla="*/ 0 h 114822"/>
              <a:gd name="connsiteX2" fmla="*/ 114514 w 172468"/>
              <a:gd name="connsiteY2" fmla="*/ 25400 h 114822"/>
              <a:gd name="connsiteX3" fmla="*/ 171664 w 172468"/>
              <a:gd name="connsiteY3" fmla="*/ 114300 h 114822"/>
              <a:gd name="connsiteX4" fmla="*/ 146264 w 172468"/>
              <a:gd name="connsiteY4" fmla="*/ 60325 h 114822"/>
              <a:gd name="connsiteX5" fmla="*/ 120864 w 172468"/>
              <a:gd name="connsiteY5" fmla="*/ 22225 h 114822"/>
              <a:gd name="connsiteX6" fmla="*/ 214 w 172468"/>
              <a:gd name="connsiteY6" fmla="*/ 15875 h 1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468" h="114822">
                <a:moveTo>
                  <a:pt x="214" y="15875"/>
                </a:moveTo>
                <a:cubicBezTo>
                  <a:pt x="-5078" y="12171"/>
                  <a:pt x="89114" y="0"/>
                  <a:pt x="89114" y="0"/>
                </a:cubicBezTo>
                <a:cubicBezTo>
                  <a:pt x="108164" y="1587"/>
                  <a:pt x="100756" y="6350"/>
                  <a:pt x="114514" y="25400"/>
                </a:cubicBezTo>
                <a:cubicBezTo>
                  <a:pt x="128272" y="44450"/>
                  <a:pt x="166372" y="108479"/>
                  <a:pt x="171664" y="114300"/>
                </a:cubicBezTo>
                <a:cubicBezTo>
                  <a:pt x="176956" y="120121"/>
                  <a:pt x="154731" y="75671"/>
                  <a:pt x="146264" y="60325"/>
                </a:cubicBezTo>
                <a:cubicBezTo>
                  <a:pt x="137797" y="44979"/>
                  <a:pt x="140972" y="26987"/>
                  <a:pt x="120864" y="22225"/>
                </a:cubicBezTo>
                <a:cubicBezTo>
                  <a:pt x="100756" y="17463"/>
                  <a:pt x="5506" y="19579"/>
                  <a:pt x="21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8B2FF995-C18B-E221-78E3-9F418911C2D9}"/>
              </a:ext>
            </a:extLst>
          </p:cNvPr>
          <p:cNvSpPr/>
          <p:nvPr/>
        </p:nvSpPr>
        <p:spPr>
          <a:xfrm>
            <a:off x="6660377" y="2306129"/>
            <a:ext cx="105795" cy="91193"/>
          </a:xfrm>
          <a:custGeom>
            <a:avLst/>
            <a:gdLst>
              <a:gd name="connsiteX0" fmla="*/ 35698 w 105795"/>
              <a:gd name="connsiteY0" fmla="*/ 87821 h 91193"/>
              <a:gd name="connsiteX1" fmla="*/ 3948 w 105795"/>
              <a:gd name="connsiteY1" fmla="*/ 21146 h 91193"/>
              <a:gd name="connsiteX2" fmla="*/ 48398 w 105795"/>
              <a:gd name="connsiteY2" fmla="*/ 8446 h 91193"/>
              <a:gd name="connsiteX3" fmla="*/ 70623 w 105795"/>
              <a:gd name="connsiteY3" fmla="*/ 24321 h 91193"/>
              <a:gd name="connsiteX4" fmla="*/ 99198 w 105795"/>
              <a:gd name="connsiteY4" fmla="*/ 90996 h 91193"/>
              <a:gd name="connsiteX5" fmla="*/ 102373 w 105795"/>
              <a:gd name="connsiteY5" fmla="*/ 43371 h 91193"/>
              <a:gd name="connsiteX6" fmla="*/ 57923 w 105795"/>
              <a:gd name="connsiteY6" fmla="*/ 2096 h 91193"/>
              <a:gd name="connsiteX7" fmla="*/ 773 w 105795"/>
              <a:gd name="connsiteY7" fmla="*/ 11621 h 91193"/>
              <a:gd name="connsiteX8" fmla="*/ 35698 w 105795"/>
              <a:gd name="connsiteY8" fmla="*/ 87821 h 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95" h="91193">
                <a:moveTo>
                  <a:pt x="35698" y="87821"/>
                </a:moveTo>
                <a:cubicBezTo>
                  <a:pt x="36227" y="89408"/>
                  <a:pt x="1831" y="34375"/>
                  <a:pt x="3948" y="21146"/>
                </a:cubicBezTo>
                <a:cubicBezTo>
                  <a:pt x="6065" y="7917"/>
                  <a:pt x="48398" y="8446"/>
                  <a:pt x="48398" y="8446"/>
                </a:cubicBezTo>
                <a:cubicBezTo>
                  <a:pt x="59510" y="8975"/>
                  <a:pt x="62156" y="10563"/>
                  <a:pt x="70623" y="24321"/>
                </a:cubicBezTo>
                <a:cubicBezTo>
                  <a:pt x="79090" y="38079"/>
                  <a:pt x="93906" y="87821"/>
                  <a:pt x="99198" y="90996"/>
                </a:cubicBezTo>
                <a:cubicBezTo>
                  <a:pt x="104490" y="94171"/>
                  <a:pt x="109252" y="58188"/>
                  <a:pt x="102373" y="43371"/>
                </a:cubicBezTo>
                <a:cubicBezTo>
                  <a:pt x="95494" y="28554"/>
                  <a:pt x="74856" y="7388"/>
                  <a:pt x="57923" y="2096"/>
                </a:cubicBezTo>
                <a:cubicBezTo>
                  <a:pt x="40990" y="-3196"/>
                  <a:pt x="7652" y="2096"/>
                  <a:pt x="773" y="11621"/>
                </a:cubicBezTo>
                <a:cubicBezTo>
                  <a:pt x="-6106" y="21146"/>
                  <a:pt x="35169" y="86234"/>
                  <a:pt x="35698" y="87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E0CE3D8-92F6-70E3-134E-11819E3BCC92}"/>
              </a:ext>
            </a:extLst>
          </p:cNvPr>
          <p:cNvSpPr/>
          <p:nvPr/>
        </p:nvSpPr>
        <p:spPr>
          <a:xfrm>
            <a:off x="6530925" y="2349414"/>
            <a:ext cx="184379" cy="89072"/>
          </a:xfrm>
          <a:custGeom>
            <a:avLst/>
            <a:gdLst>
              <a:gd name="connsiteX0" fmla="*/ 50 w 184379"/>
              <a:gd name="connsiteY0" fmla="*/ 88986 h 89072"/>
              <a:gd name="connsiteX1" fmla="*/ 142925 w 184379"/>
              <a:gd name="connsiteY1" fmla="*/ 47711 h 89072"/>
              <a:gd name="connsiteX2" fmla="*/ 184200 w 184379"/>
              <a:gd name="connsiteY2" fmla="*/ 54061 h 89072"/>
              <a:gd name="connsiteX3" fmla="*/ 158800 w 184379"/>
              <a:gd name="connsiteY3" fmla="*/ 86 h 89072"/>
              <a:gd name="connsiteX4" fmla="*/ 181025 w 184379"/>
              <a:gd name="connsiteY4" fmla="*/ 41361 h 89072"/>
              <a:gd name="connsiteX5" fmla="*/ 127050 w 184379"/>
              <a:gd name="connsiteY5" fmla="*/ 35011 h 89072"/>
              <a:gd name="connsiteX6" fmla="*/ 50 w 184379"/>
              <a:gd name="connsiteY6" fmla="*/ 88986 h 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79" h="89072">
                <a:moveTo>
                  <a:pt x="50" y="88986"/>
                </a:moveTo>
                <a:cubicBezTo>
                  <a:pt x="2696" y="91103"/>
                  <a:pt x="112233" y="53532"/>
                  <a:pt x="142925" y="47711"/>
                </a:cubicBezTo>
                <a:cubicBezTo>
                  <a:pt x="173617" y="41890"/>
                  <a:pt x="181554" y="61998"/>
                  <a:pt x="184200" y="54061"/>
                </a:cubicBezTo>
                <a:cubicBezTo>
                  <a:pt x="186846" y="46124"/>
                  <a:pt x="159329" y="2203"/>
                  <a:pt x="158800" y="86"/>
                </a:cubicBezTo>
                <a:cubicBezTo>
                  <a:pt x="158271" y="-2031"/>
                  <a:pt x="186317" y="35540"/>
                  <a:pt x="181025" y="41361"/>
                </a:cubicBezTo>
                <a:cubicBezTo>
                  <a:pt x="175733" y="47182"/>
                  <a:pt x="154567" y="27603"/>
                  <a:pt x="127050" y="35011"/>
                </a:cubicBezTo>
                <a:cubicBezTo>
                  <a:pt x="99533" y="42419"/>
                  <a:pt x="-2596" y="86869"/>
                  <a:pt x="50" y="8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454FFAC4-DB32-AD4F-60EE-2DA14A72F8C6}"/>
              </a:ext>
            </a:extLst>
          </p:cNvPr>
          <p:cNvSpPr/>
          <p:nvPr/>
        </p:nvSpPr>
        <p:spPr>
          <a:xfrm>
            <a:off x="6727825" y="2390775"/>
            <a:ext cx="150128" cy="34937"/>
          </a:xfrm>
          <a:custGeom>
            <a:avLst/>
            <a:gdLst>
              <a:gd name="connsiteX0" fmla="*/ 0 w 150128"/>
              <a:gd name="connsiteY0" fmla="*/ 19050 h 34937"/>
              <a:gd name="connsiteX1" fmla="*/ 85725 w 150128"/>
              <a:gd name="connsiteY1" fmla="*/ 15875 h 34937"/>
              <a:gd name="connsiteX2" fmla="*/ 149225 w 150128"/>
              <a:gd name="connsiteY2" fmla="*/ 34925 h 34937"/>
              <a:gd name="connsiteX3" fmla="*/ 120650 w 150128"/>
              <a:gd name="connsiteY3" fmla="*/ 12700 h 34937"/>
              <a:gd name="connsiteX4" fmla="*/ 85725 w 150128"/>
              <a:gd name="connsiteY4" fmla="*/ 0 h 34937"/>
              <a:gd name="connsiteX5" fmla="*/ 0 w 150128"/>
              <a:gd name="connsiteY5" fmla="*/ 19050 h 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28" h="34937">
                <a:moveTo>
                  <a:pt x="0" y="19050"/>
                </a:moveTo>
                <a:cubicBezTo>
                  <a:pt x="0" y="21696"/>
                  <a:pt x="60854" y="13229"/>
                  <a:pt x="85725" y="15875"/>
                </a:cubicBezTo>
                <a:cubicBezTo>
                  <a:pt x="110596" y="18521"/>
                  <a:pt x="143404" y="35454"/>
                  <a:pt x="149225" y="34925"/>
                </a:cubicBezTo>
                <a:cubicBezTo>
                  <a:pt x="155046" y="34396"/>
                  <a:pt x="131233" y="18521"/>
                  <a:pt x="120650" y="12700"/>
                </a:cubicBezTo>
                <a:cubicBezTo>
                  <a:pt x="110067" y="6879"/>
                  <a:pt x="103187" y="0"/>
                  <a:pt x="85725" y="0"/>
                </a:cubicBezTo>
                <a:cubicBezTo>
                  <a:pt x="68263" y="0"/>
                  <a:pt x="0" y="16404"/>
                  <a:pt x="0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C968343B-8140-1809-9192-766403F024E9}"/>
              </a:ext>
            </a:extLst>
          </p:cNvPr>
          <p:cNvSpPr/>
          <p:nvPr/>
        </p:nvSpPr>
        <p:spPr>
          <a:xfrm>
            <a:off x="4943382" y="1888530"/>
            <a:ext cx="1186839" cy="543525"/>
          </a:xfrm>
          <a:custGeom>
            <a:avLst/>
            <a:gdLst>
              <a:gd name="connsiteX0" fmla="*/ 93 w 1186839"/>
              <a:gd name="connsiteY0" fmla="*/ 543520 h 543525"/>
              <a:gd name="connsiteX1" fmla="*/ 603343 w 1186839"/>
              <a:gd name="connsiteY1" fmla="*/ 172045 h 543525"/>
              <a:gd name="connsiteX2" fmla="*/ 371568 w 1186839"/>
              <a:gd name="connsiteY2" fmla="*/ 305395 h 543525"/>
              <a:gd name="connsiteX3" fmla="*/ 860518 w 1186839"/>
              <a:gd name="connsiteY3" fmla="*/ 86320 h 543525"/>
              <a:gd name="connsiteX4" fmla="*/ 676368 w 1186839"/>
              <a:gd name="connsiteY4" fmla="*/ 156170 h 543525"/>
              <a:gd name="connsiteX5" fmla="*/ 1184368 w 1186839"/>
              <a:gd name="connsiteY5" fmla="*/ 595 h 543525"/>
              <a:gd name="connsiteX6" fmla="*/ 882743 w 1186839"/>
              <a:gd name="connsiteY6" fmla="*/ 99020 h 543525"/>
              <a:gd name="connsiteX7" fmla="*/ 381093 w 1186839"/>
              <a:gd name="connsiteY7" fmla="*/ 260945 h 543525"/>
              <a:gd name="connsiteX8" fmla="*/ 555718 w 1186839"/>
              <a:gd name="connsiteY8" fmla="*/ 181570 h 543525"/>
              <a:gd name="connsiteX9" fmla="*/ 93 w 1186839"/>
              <a:gd name="connsiteY9" fmla="*/ 543520 h 5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39" h="543525">
                <a:moveTo>
                  <a:pt x="93" y="543520"/>
                </a:moveTo>
                <a:cubicBezTo>
                  <a:pt x="8031" y="541932"/>
                  <a:pt x="541430" y="211733"/>
                  <a:pt x="603343" y="172045"/>
                </a:cubicBezTo>
                <a:cubicBezTo>
                  <a:pt x="665256" y="132357"/>
                  <a:pt x="328706" y="319682"/>
                  <a:pt x="371568" y="305395"/>
                </a:cubicBezTo>
                <a:cubicBezTo>
                  <a:pt x="414430" y="291108"/>
                  <a:pt x="809718" y="111191"/>
                  <a:pt x="860518" y="86320"/>
                </a:cubicBezTo>
                <a:cubicBezTo>
                  <a:pt x="911318" y="61449"/>
                  <a:pt x="622393" y="170457"/>
                  <a:pt x="676368" y="156170"/>
                </a:cubicBezTo>
                <a:cubicBezTo>
                  <a:pt x="730343" y="141882"/>
                  <a:pt x="1149972" y="10120"/>
                  <a:pt x="1184368" y="595"/>
                </a:cubicBezTo>
                <a:cubicBezTo>
                  <a:pt x="1218764" y="-8930"/>
                  <a:pt x="882743" y="99020"/>
                  <a:pt x="882743" y="99020"/>
                </a:cubicBezTo>
                <a:lnTo>
                  <a:pt x="381093" y="260945"/>
                </a:lnTo>
                <a:cubicBezTo>
                  <a:pt x="326589" y="274703"/>
                  <a:pt x="620805" y="136062"/>
                  <a:pt x="555718" y="181570"/>
                </a:cubicBezTo>
                <a:cubicBezTo>
                  <a:pt x="490631" y="227078"/>
                  <a:pt x="-7845" y="545108"/>
                  <a:pt x="93" y="543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125FBBC-901B-F4B5-5392-C68009772070}"/>
              </a:ext>
            </a:extLst>
          </p:cNvPr>
          <p:cNvSpPr/>
          <p:nvPr/>
        </p:nvSpPr>
        <p:spPr>
          <a:xfrm>
            <a:off x="4666738" y="1889060"/>
            <a:ext cx="1619818" cy="923188"/>
          </a:xfrm>
          <a:custGeom>
            <a:avLst/>
            <a:gdLst>
              <a:gd name="connsiteX0" fmla="*/ 1619762 w 1619818"/>
              <a:gd name="connsiteY0" fmla="*/ 65 h 923188"/>
              <a:gd name="connsiteX1" fmla="*/ 1181612 w 1619818"/>
              <a:gd name="connsiteY1" fmla="*/ 44515 h 923188"/>
              <a:gd name="connsiteX2" fmla="*/ 737112 w 1619818"/>
              <a:gd name="connsiteY2" fmla="*/ 203265 h 923188"/>
              <a:gd name="connsiteX3" fmla="*/ 797437 w 1619818"/>
              <a:gd name="connsiteY3" fmla="*/ 187390 h 923188"/>
              <a:gd name="connsiteX4" fmla="*/ 524387 w 1619818"/>
              <a:gd name="connsiteY4" fmla="*/ 323915 h 923188"/>
              <a:gd name="connsiteX5" fmla="*/ 206887 w 1619818"/>
              <a:gd name="connsiteY5" fmla="*/ 596965 h 923188"/>
              <a:gd name="connsiteX6" fmla="*/ 251337 w 1619818"/>
              <a:gd name="connsiteY6" fmla="*/ 568390 h 923188"/>
              <a:gd name="connsiteX7" fmla="*/ 10037 w 1619818"/>
              <a:gd name="connsiteY7" fmla="*/ 917640 h 923188"/>
              <a:gd name="connsiteX8" fmla="*/ 102112 w 1619818"/>
              <a:gd name="connsiteY8" fmla="*/ 746190 h 923188"/>
              <a:gd name="connsiteX9" fmla="*/ 603762 w 1619818"/>
              <a:gd name="connsiteY9" fmla="*/ 273115 h 923188"/>
              <a:gd name="connsiteX10" fmla="*/ 562487 w 1619818"/>
              <a:gd name="connsiteY10" fmla="*/ 327090 h 923188"/>
              <a:gd name="connsiteX11" fmla="*/ 1019687 w 1619818"/>
              <a:gd name="connsiteY11" fmla="*/ 114365 h 923188"/>
              <a:gd name="connsiteX12" fmla="*/ 959362 w 1619818"/>
              <a:gd name="connsiteY12" fmla="*/ 133415 h 923188"/>
              <a:gd name="connsiteX13" fmla="*/ 1299087 w 1619818"/>
              <a:gd name="connsiteY13" fmla="*/ 3240 h 923188"/>
              <a:gd name="connsiteX14" fmla="*/ 1153037 w 1619818"/>
              <a:gd name="connsiteY14" fmla="*/ 50865 h 923188"/>
              <a:gd name="connsiteX15" fmla="*/ 1619762 w 1619818"/>
              <a:gd name="connsiteY15" fmla="*/ 65 h 92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9818" h="923188">
                <a:moveTo>
                  <a:pt x="1619762" y="65"/>
                </a:moveTo>
                <a:cubicBezTo>
                  <a:pt x="1624524" y="-993"/>
                  <a:pt x="1328720" y="10648"/>
                  <a:pt x="1181612" y="44515"/>
                </a:cubicBezTo>
                <a:cubicBezTo>
                  <a:pt x="1034504" y="78382"/>
                  <a:pt x="801141" y="179453"/>
                  <a:pt x="737112" y="203265"/>
                </a:cubicBezTo>
                <a:cubicBezTo>
                  <a:pt x="673083" y="227077"/>
                  <a:pt x="832891" y="167282"/>
                  <a:pt x="797437" y="187390"/>
                </a:cubicBezTo>
                <a:cubicBezTo>
                  <a:pt x="761983" y="207498"/>
                  <a:pt x="622812" y="255652"/>
                  <a:pt x="524387" y="323915"/>
                </a:cubicBezTo>
                <a:cubicBezTo>
                  <a:pt x="425962" y="392178"/>
                  <a:pt x="252395" y="556219"/>
                  <a:pt x="206887" y="596965"/>
                </a:cubicBezTo>
                <a:cubicBezTo>
                  <a:pt x="161379" y="637711"/>
                  <a:pt x="284145" y="514944"/>
                  <a:pt x="251337" y="568390"/>
                </a:cubicBezTo>
                <a:cubicBezTo>
                  <a:pt x="218529" y="621836"/>
                  <a:pt x="34908" y="888007"/>
                  <a:pt x="10037" y="917640"/>
                </a:cubicBezTo>
                <a:cubicBezTo>
                  <a:pt x="-14834" y="947273"/>
                  <a:pt x="3158" y="853611"/>
                  <a:pt x="102112" y="746190"/>
                </a:cubicBezTo>
                <a:cubicBezTo>
                  <a:pt x="201066" y="638769"/>
                  <a:pt x="527033" y="342965"/>
                  <a:pt x="603762" y="273115"/>
                </a:cubicBezTo>
                <a:cubicBezTo>
                  <a:pt x="680491" y="203265"/>
                  <a:pt x="493166" y="353548"/>
                  <a:pt x="562487" y="327090"/>
                </a:cubicBezTo>
                <a:cubicBezTo>
                  <a:pt x="631808" y="300632"/>
                  <a:pt x="953541" y="146644"/>
                  <a:pt x="1019687" y="114365"/>
                </a:cubicBezTo>
                <a:cubicBezTo>
                  <a:pt x="1085833" y="82086"/>
                  <a:pt x="912795" y="151936"/>
                  <a:pt x="959362" y="133415"/>
                </a:cubicBezTo>
                <a:cubicBezTo>
                  <a:pt x="1005929" y="114894"/>
                  <a:pt x="1266808" y="16998"/>
                  <a:pt x="1299087" y="3240"/>
                </a:cubicBezTo>
                <a:cubicBezTo>
                  <a:pt x="1331366" y="-10518"/>
                  <a:pt x="1107000" y="50865"/>
                  <a:pt x="1153037" y="50865"/>
                </a:cubicBezTo>
                <a:cubicBezTo>
                  <a:pt x="1199074" y="50865"/>
                  <a:pt x="1615000" y="1123"/>
                  <a:pt x="161976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5323BC3A-A971-FF2B-5587-311CF13512C6}"/>
              </a:ext>
            </a:extLst>
          </p:cNvPr>
          <p:cNvSpPr/>
          <p:nvPr/>
        </p:nvSpPr>
        <p:spPr>
          <a:xfrm>
            <a:off x="4635698" y="2753845"/>
            <a:ext cx="123750" cy="789267"/>
          </a:xfrm>
          <a:custGeom>
            <a:avLst/>
            <a:gdLst>
              <a:gd name="connsiteX0" fmla="*/ 123627 w 123750"/>
              <a:gd name="connsiteY0" fmla="*/ 2055 h 789267"/>
              <a:gd name="connsiteX1" fmla="*/ 12502 w 123750"/>
              <a:gd name="connsiteY1" fmla="*/ 411630 h 789267"/>
              <a:gd name="connsiteX2" fmla="*/ 2977 w 123750"/>
              <a:gd name="connsiteY2" fmla="*/ 779930 h 789267"/>
              <a:gd name="connsiteX3" fmla="*/ 15677 w 123750"/>
              <a:gd name="connsiteY3" fmla="*/ 637055 h 789267"/>
              <a:gd name="connsiteX4" fmla="*/ 53777 w 123750"/>
              <a:gd name="connsiteY4" fmla="*/ 186205 h 789267"/>
              <a:gd name="connsiteX5" fmla="*/ 34727 w 123750"/>
              <a:gd name="connsiteY5" fmla="*/ 249705 h 789267"/>
              <a:gd name="connsiteX6" fmla="*/ 123627 w 123750"/>
              <a:gd name="connsiteY6" fmla="*/ 2055 h 78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50" h="789267">
                <a:moveTo>
                  <a:pt x="123627" y="2055"/>
                </a:moveTo>
                <a:cubicBezTo>
                  <a:pt x="119923" y="29042"/>
                  <a:pt x="32610" y="281984"/>
                  <a:pt x="12502" y="411630"/>
                </a:cubicBezTo>
                <a:cubicBezTo>
                  <a:pt x="-7606" y="541276"/>
                  <a:pt x="2448" y="742359"/>
                  <a:pt x="2977" y="779930"/>
                </a:cubicBezTo>
                <a:cubicBezTo>
                  <a:pt x="3506" y="817501"/>
                  <a:pt x="7210" y="736009"/>
                  <a:pt x="15677" y="637055"/>
                </a:cubicBezTo>
                <a:cubicBezTo>
                  <a:pt x="24144" y="538101"/>
                  <a:pt x="50602" y="250763"/>
                  <a:pt x="53777" y="186205"/>
                </a:cubicBezTo>
                <a:cubicBezTo>
                  <a:pt x="56952" y="121647"/>
                  <a:pt x="23085" y="277222"/>
                  <a:pt x="34727" y="249705"/>
                </a:cubicBezTo>
                <a:cubicBezTo>
                  <a:pt x="46369" y="222188"/>
                  <a:pt x="127331" y="-24932"/>
                  <a:pt x="123627" y="2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D6A5D055-4830-A971-D693-856A853CF591}"/>
              </a:ext>
            </a:extLst>
          </p:cNvPr>
          <p:cNvSpPr/>
          <p:nvPr/>
        </p:nvSpPr>
        <p:spPr>
          <a:xfrm>
            <a:off x="4601286" y="2723922"/>
            <a:ext cx="145339" cy="815851"/>
          </a:xfrm>
          <a:custGeom>
            <a:avLst/>
            <a:gdLst>
              <a:gd name="connsiteX0" fmla="*/ 145339 w 145339"/>
              <a:gd name="connsiteY0" fmla="*/ 228 h 815851"/>
              <a:gd name="connsiteX1" fmla="*/ 11989 w 145339"/>
              <a:gd name="connsiteY1" fmla="*/ 381228 h 815851"/>
              <a:gd name="connsiteX2" fmla="*/ 5639 w 145339"/>
              <a:gd name="connsiteY2" fmla="*/ 787628 h 815851"/>
              <a:gd name="connsiteX3" fmla="*/ 5639 w 145339"/>
              <a:gd name="connsiteY3" fmla="*/ 730478 h 815851"/>
              <a:gd name="connsiteX4" fmla="*/ 15164 w 145339"/>
              <a:gd name="connsiteY4" fmla="*/ 324078 h 815851"/>
              <a:gd name="connsiteX5" fmla="*/ 11989 w 145339"/>
              <a:gd name="connsiteY5" fmla="*/ 435203 h 815851"/>
              <a:gd name="connsiteX6" fmla="*/ 145339 w 145339"/>
              <a:gd name="connsiteY6" fmla="*/ 228 h 8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339" h="815851">
                <a:moveTo>
                  <a:pt x="145339" y="228"/>
                </a:moveTo>
                <a:cubicBezTo>
                  <a:pt x="145339" y="-8768"/>
                  <a:pt x="35272" y="249995"/>
                  <a:pt x="11989" y="381228"/>
                </a:cubicBezTo>
                <a:cubicBezTo>
                  <a:pt x="-11294" y="512461"/>
                  <a:pt x="6697" y="729420"/>
                  <a:pt x="5639" y="787628"/>
                </a:cubicBezTo>
                <a:cubicBezTo>
                  <a:pt x="4581" y="845836"/>
                  <a:pt x="4051" y="807736"/>
                  <a:pt x="5639" y="730478"/>
                </a:cubicBezTo>
                <a:cubicBezTo>
                  <a:pt x="7227" y="653220"/>
                  <a:pt x="14106" y="373290"/>
                  <a:pt x="15164" y="324078"/>
                </a:cubicBezTo>
                <a:cubicBezTo>
                  <a:pt x="16222" y="274866"/>
                  <a:pt x="-10765" y="486532"/>
                  <a:pt x="11989" y="435203"/>
                </a:cubicBezTo>
                <a:cubicBezTo>
                  <a:pt x="34743" y="383874"/>
                  <a:pt x="145339" y="9224"/>
                  <a:pt x="145339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30A21FEA-BCD7-5E20-6201-BEEE721248FB}"/>
              </a:ext>
            </a:extLst>
          </p:cNvPr>
          <p:cNvSpPr/>
          <p:nvPr/>
        </p:nvSpPr>
        <p:spPr>
          <a:xfrm>
            <a:off x="6369048" y="2085615"/>
            <a:ext cx="149239" cy="405794"/>
          </a:xfrm>
          <a:custGeom>
            <a:avLst/>
            <a:gdLst>
              <a:gd name="connsiteX0" fmla="*/ 2 w 149239"/>
              <a:gd name="connsiteY0" fmla="*/ 360 h 405794"/>
              <a:gd name="connsiteX1" fmla="*/ 101602 w 149239"/>
              <a:gd name="connsiteY1" fmla="*/ 95610 h 405794"/>
              <a:gd name="connsiteX2" fmla="*/ 111127 w 149239"/>
              <a:gd name="connsiteY2" fmla="*/ 209910 h 405794"/>
              <a:gd name="connsiteX3" fmla="*/ 127002 w 149239"/>
              <a:gd name="connsiteY3" fmla="*/ 197210 h 405794"/>
              <a:gd name="connsiteX4" fmla="*/ 149227 w 149239"/>
              <a:gd name="connsiteY4" fmla="*/ 403585 h 405794"/>
              <a:gd name="connsiteX5" fmla="*/ 123827 w 149239"/>
              <a:gd name="connsiteY5" fmla="*/ 295635 h 405794"/>
              <a:gd name="connsiteX6" fmla="*/ 104777 w 149239"/>
              <a:gd name="connsiteY6" fmla="*/ 130535 h 405794"/>
              <a:gd name="connsiteX7" fmla="*/ 2 w 149239"/>
              <a:gd name="connsiteY7" fmla="*/ 360 h 4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39" h="405794">
                <a:moveTo>
                  <a:pt x="2" y="360"/>
                </a:moveTo>
                <a:cubicBezTo>
                  <a:pt x="-527" y="-5461"/>
                  <a:pt x="83081" y="60685"/>
                  <a:pt x="101602" y="95610"/>
                </a:cubicBezTo>
                <a:cubicBezTo>
                  <a:pt x="120123" y="130535"/>
                  <a:pt x="106894" y="192977"/>
                  <a:pt x="111127" y="209910"/>
                </a:cubicBezTo>
                <a:cubicBezTo>
                  <a:pt x="115360" y="226843"/>
                  <a:pt x="120652" y="164931"/>
                  <a:pt x="127002" y="197210"/>
                </a:cubicBezTo>
                <a:cubicBezTo>
                  <a:pt x="133352" y="229489"/>
                  <a:pt x="149756" y="387181"/>
                  <a:pt x="149227" y="403585"/>
                </a:cubicBezTo>
                <a:cubicBezTo>
                  <a:pt x="148698" y="419989"/>
                  <a:pt x="131235" y="341143"/>
                  <a:pt x="123827" y="295635"/>
                </a:cubicBezTo>
                <a:cubicBezTo>
                  <a:pt x="116419" y="250127"/>
                  <a:pt x="121710" y="180806"/>
                  <a:pt x="104777" y="130535"/>
                </a:cubicBezTo>
                <a:cubicBezTo>
                  <a:pt x="87844" y="80264"/>
                  <a:pt x="531" y="6181"/>
                  <a:pt x="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4D1D2DD-03D7-695E-1CF8-58EE0E105976}"/>
              </a:ext>
            </a:extLst>
          </p:cNvPr>
          <p:cNvSpPr/>
          <p:nvPr/>
        </p:nvSpPr>
        <p:spPr>
          <a:xfrm>
            <a:off x="6118223" y="2059282"/>
            <a:ext cx="289052" cy="106140"/>
          </a:xfrm>
          <a:custGeom>
            <a:avLst/>
            <a:gdLst>
              <a:gd name="connsiteX0" fmla="*/ 2 w 289052"/>
              <a:gd name="connsiteY0" fmla="*/ 74318 h 106140"/>
              <a:gd name="connsiteX1" fmla="*/ 139702 w 289052"/>
              <a:gd name="connsiteY1" fmla="*/ 33043 h 106140"/>
              <a:gd name="connsiteX2" fmla="*/ 288927 w 289052"/>
              <a:gd name="connsiteY2" fmla="*/ 106068 h 106140"/>
              <a:gd name="connsiteX3" fmla="*/ 165102 w 289052"/>
              <a:gd name="connsiteY3" fmla="*/ 17168 h 106140"/>
              <a:gd name="connsiteX4" fmla="*/ 142877 w 289052"/>
              <a:gd name="connsiteY4" fmla="*/ 4468 h 106140"/>
              <a:gd name="connsiteX5" fmla="*/ 2 w 289052"/>
              <a:gd name="connsiteY5" fmla="*/ 74318 h 10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052" h="106140">
                <a:moveTo>
                  <a:pt x="2" y="74318"/>
                </a:moveTo>
                <a:cubicBezTo>
                  <a:pt x="-527" y="79081"/>
                  <a:pt x="91548" y="27751"/>
                  <a:pt x="139702" y="33043"/>
                </a:cubicBezTo>
                <a:cubicBezTo>
                  <a:pt x="187856" y="38335"/>
                  <a:pt x="284694" y="108714"/>
                  <a:pt x="288927" y="106068"/>
                </a:cubicBezTo>
                <a:cubicBezTo>
                  <a:pt x="293160" y="103422"/>
                  <a:pt x="189444" y="34101"/>
                  <a:pt x="165102" y="17168"/>
                </a:cubicBezTo>
                <a:cubicBezTo>
                  <a:pt x="140760" y="235"/>
                  <a:pt x="166689" y="-4528"/>
                  <a:pt x="142877" y="4468"/>
                </a:cubicBezTo>
                <a:cubicBezTo>
                  <a:pt x="119065" y="13464"/>
                  <a:pt x="531" y="69555"/>
                  <a:pt x="2" y="74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60470200-3180-812E-BA29-3ECF753A43E3}"/>
              </a:ext>
            </a:extLst>
          </p:cNvPr>
          <p:cNvSpPr/>
          <p:nvPr/>
        </p:nvSpPr>
        <p:spPr>
          <a:xfrm>
            <a:off x="5841464" y="2222399"/>
            <a:ext cx="118076" cy="307184"/>
          </a:xfrm>
          <a:custGeom>
            <a:avLst/>
            <a:gdLst>
              <a:gd name="connsiteX0" fmla="*/ 118011 w 118076"/>
              <a:gd name="connsiteY0" fmla="*/ 101 h 307184"/>
              <a:gd name="connsiteX1" fmla="*/ 22761 w 118076"/>
              <a:gd name="connsiteY1" fmla="*/ 120751 h 307184"/>
              <a:gd name="connsiteX2" fmla="*/ 536 w 118076"/>
              <a:gd name="connsiteY2" fmla="*/ 304901 h 307184"/>
              <a:gd name="connsiteX3" fmla="*/ 6886 w 118076"/>
              <a:gd name="connsiteY3" fmla="*/ 216001 h 307184"/>
              <a:gd name="connsiteX4" fmla="*/ 6886 w 118076"/>
              <a:gd name="connsiteY4" fmla="*/ 101701 h 307184"/>
              <a:gd name="connsiteX5" fmla="*/ 118011 w 118076"/>
              <a:gd name="connsiteY5" fmla="*/ 101 h 30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76" h="307184">
                <a:moveTo>
                  <a:pt x="118011" y="101"/>
                </a:moveTo>
                <a:cubicBezTo>
                  <a:pt x="120657" y="3276"/>
                  <a:pt x="42340" y="69951"/>
                  <a:pt x="22761" y="120751"/>
                </a:cubicBezTo>
                <a:cubicBezTo>
                  <a:pt x="3182" y="171551"/>
                  <a:pt x="3182" y="289026"/>
                  <a:pt x="536" y="304901"/>
                </a:cubicBezTo>
                <a:cubicBezTo>
                  <a:pt x="-2110" y="320776"/>
                  <a:pt x="5828" y="249868"/>
                  <a:pt x="6886" y="216001"/>
                </a:cubicBezTo>
                <a:cubicBezTo>
                  <a:pt x="7944" y="182134"/>
                  <a:pt x="-8460" y="133980"/>
                  <a:pt x="6886" y="101701"/>
                </a:cubicBezTo>
                <a:cubicBezTo>
                  <a:pt x="22232" y="69422"/>
                  <a:pt x="115365" y="-3074"/>
                  <a:pt x="11801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727EBAA0-B668-5926-46C5-7D15F7413CB5}"/>
              </a:ext>
            </a:extLst>
          </p:cNvPr>
          <p:cNvSpPr/>
          <p:nvPr/>
        </p:nvSpPr>
        <p:spPr>
          <a:xfrm>
            <a:off x="5656340" y="2190716"/>
            <a:ext cx="77948" cy="208460"/>
          </a:xfrm>
          <a:custGeom>
            <a:avLst/>
            <a:gdLst>
              <a:gd name="connsiteX0" fmla="*/ 77710 w 77948"/>
              <a:gd name="connsiteY0" fmla="*/ 34 h 208460"/>
              <a:gd name="connsiteX1" fmla="*/ 26910 w 77948"/>
              <a:gd name="connsiteY1" fmla="*/ 85759 h 208460"/>
              <a:gd name="connsiteX2" fmla="*/ 68185 w 77948"/>
              <a:gd name="connsiteY2" fmla="*/ 206409 h 208460"/>
              <a:gd name="connsiteX3" fmla="*/ 30085 w 77948"/>
              <a:gd name="connsiteY3" fmla="*/ 155609 h 208460"/>
              <a:gd name="connsiteX4" fmla="*/ 1510 w 77948"/>
              <a:gd name="connsiteY4" fmla="*/ 76234 h 208460"/>
              <a:gd name="connsiteX5" fmla="*/ 77710 w 77948"/>
              <a:gd name="connsiteY5" fmla="*/ 34 h 20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48" h="208460">
                <a:moveTo>
                  <a:pt x="77710" y="34"/>
                </a:moveTo>
                <a:cubicBezTo>
                  <a:pt x="81943" y="1621"/>
                  <a:pt x="28497" y="51363"/>
                  <a:pt x="26910" y="85759"/>
                </a:cubicBezTo>
                <a:cubicBezTo>
                  <a:pt x="25322" y="120155"/>
                  <a:pt x="67656" y="194767"/>
                  <a:pt x="68185" y="206409"/>
                </a:cubicBezTo>
                <a:cubicBezTo>
                  <a:pt x="68714" y="218051"/>
                  <a:pt x="41197" y="177305"/>
                  <a:pt x="30085" y="155609"/>
                </a:cubicBezTo>
                <a:cubicBezTo>
                  <a:pt x="18973" y="133913"/>
                  <a:pt x="-6427" y="100576"/>
                  <a:pt x="1510" y="76234"/>
                </a:cubicBezTo>
                <a:cubicBezTo>
                  <a:pt x="9447" y="51892"/>
                  <a:pt x="73477" y="-1553"/>
                  <a:pt x="7771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3BB077AD-17DA-1294-283A-E057016DA03A}"/>
              </a:ext>
            </a:extLst>
          </p:cNvPr>
          <p:cNvSpPr/>
          <p:nvPr/>
        </p:nvSpPr>
        <p:spPr>
          <a:xfrm>
            <a:off x="5597506" y="1933681"/>
            <a:ext cx="585540" cy="190417"/>
          </a:xfrm>
          <a:custGeom>
            <a:avLst/>
            <a:gdLst>
              <a:gd name="connsiteX0" fmla="*/ 19 w 585540"/>
              <a:gd name="connsiteY0" fmla="*/ 190394 h 190417"/>
              <a:gd name="connsiteX1" fmla="*/ 495319 w 585540"/>
              <a:gd name="connsiteY1" fmla="*/ 12594 h 190417"/>
              <a:gd name="connsiteX2" fmla="*/ 584219 w 585540"/>
              <a:gd name="connsiteY2" fmla="*/ 15769 h 190417"/>
              <a:gd name="connsiteX3" fmla="*/ 476269 w 585540"/>
              <a:gd name="connsiteY3" fmla="*/ 25294 h 190417"/>
              <a:gd name="connsiteX4" fmla="*/ 19 w 585540"/>
              <a:gd name="connsiteY4" fmla="*/ 190394 h 19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40" h="190417">
                <a:moveTo>
                  <a:pt x="19" y="190394"/>
                </a:moveTo>
                <a:cubicBezTo>
                  <a:pt x="3194" y="188277"/>
                  <a:pt x="397952" y="41698"/>
                  <a:pt x="495319" y="12594"/>
                </a:cubicBezTo>
                <a:cubicBezTo>
                  <a:pt x="592686" y="-16510"/>
                  <a:pt x="587394" y="13652"/>
                  <a:pt x="584219" y="15769"/>
                </a:cubicBezTo>
                <a:cubicBezTo>
                  <a:pt x="581044" y="17886"/>
                  <a:pt x="576811" y="-3281"/>
                  <a:pt x="476269" y="25294"/>
                </a:cubicBezTo>
                <a:cubicBezTo>
                  <a:pt x="375727" y="53869"/>
                  <a:pt x="-3156" y="192511"/>
                  <a:pt x="19" y="190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2F394491-3EFF-56DC-A982-D91C98BCF0C7}"/>
              </a:ext>
            </a:extLst>
          </p:cNvPr>
          <p:cNvSpPr/>
          <p:nvPr/>
        </p:nvSpPr>
        <p:spPr>
          <a:xfrm>
            <a:off x="5946655" y="2263724"/>
            <a:ext cx="48739" cy="379009"/>
          </a:xfrm>
          <a:custGeom>
            <a:avLst/>
            <a:gdLst>
              <a:gd name="connsiteX0" fmla="*/ 47745 w 48739"/>
              <a:gd name="connsiteY0" fmla="*/ 51 h 379009"/>
              <a:gd name="connsiteX1" fmla="*/ 38220 w 48739"/>
              <a:gd name="connsiteY1" fmla="*/ 92126 h 379009"/>
              <a:gd name="connsiteX2" fmla="*/ 120 w 48739"/>
              <a:gd name="connsiteY2" fmla="*/ 184201 h 379009"/>
              <a:gd name="connsiteX3" fmla="*/ 25520 w 48739"/>
              <a:gd name="connsiteY3" fmla="*/ 377876 h 379009"/>
              <a:gd name="connsiteX4" fmla="*/ 6470 w 48739"/>
              <a:gd name="connsiteY4" fmla="*/ 257226 h 379009"/>
              <a:gd name="connsiteX5" fmla="*/ 6470 w 48739"/>
              <a:gd name="connsiteY5" fmla="*/ 114351 h 379009"/>
              <a:gd name="connsiteX6" fmla="*/ 19170 w 48739"/>
              <a:gd name="connsiteY6" fmla="*/ 104826 h 379009"/>
              <a:gd name="connsiteX7" fmla="*/ 47745 w 48739"/>
              <a:gd name="connsiteY7" fmla="*/ 51 h 37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39" h="379009">
                <a:moveTo>
                  <a:pt x="47745" y="51"/>
                </a:moveTo>
                <a:cubicBezTo>
                  <a:pt x="50920" y="-2066"/>
                  <a:pt x="46157" y="61434"/>
                  <a:pt x="38220" y="92126"/>
                </a:cubicBezTo>
                <a:cubicBezTo>
                  <a:pt x="30283" y="122818"/>
                  <a:pt x="2237" y="136576"/>
                  <a:pt x="120" y="184201"/>
                </a:cubicBezTo>
                <a:cubicBezTo>
                  <a:pt x="-1997" y="231826"/>
                  <a:pt x="24462" y="365705"/>
                  <a:pt x="25520" y="377876"/>
                </a:cubicBezTo>
                <a:cubicBezTo>
                  <a:pt x="26578" y="390047"/>
                  <a:pt x="9645" y="301147"/>
                  <a:pt x="6470" y="257226"/>
                </a:cubicBezTo>
                <a:cubicBezTo>
                  <a:pt x="3295" y="213305"/>
                  <a:pt x="4353" y="139751"/>
                  <a:pt x="6470" y="114351"/>
                </a:cubicBezTo>
                <a:cubicBezTo>
                  <a:pt x="8587" y="88951"/>
                  <a:pt x="8587" y="121230"/>
                  <a:pt x="19170" y="104826"/>
                </a:cubicBezTo>
                <a:cubicBezTo>
                  <a:pt x="29753" y="88422"/>
                  <a:pt x="44570" y="2168"/>
                  <a:pt x="4774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ED18D73-2654-7638-995C-DC361EE2A91F}"/>
              </a:ext>
            </a:extLst>
          </p:cNvPr>
          <p:cNvSpPr/>
          <p:nvPr/>
        </p:nvSpPr>
        <p:spPr>
          <a:xfrm>
            <a:off x="5845518" y="2497953"/>
            <a:ext cx="939457" cy="398927"/>
          </a:xfrm>
          <a:custGeom>
            <a:avLst/>
            <a:gdLst>
              <a:gd name="connsiteX0" fmla="*/ 2832 w 939457"/>
              <a:gd name="connsiteY0" fmla="*/ 397647 h 398927"/>
              <a:gd name="connsiteX1" fmla="*/ 587032 w 939457"/>
              <a:gd name="connsiteY1" fmla="*/ 108722 h 398927"/>
              <a:gd name="connsiteX2" fmla="*/ 425107 w 939457"/>
              <a:gd name="connsiteY2" fmla="*/ 181747 h 398927"/>
              <a:gd name="connsiteX3" fmla="*/ 748957 w 939457"/>
              <a:gd name="connsiteY3" fmla="*/ 76972 h 398927"/>
              <a:gd name="connsiteX4" fmla="*/ 663232 w 939457"/>
              <a:gd name="connsiteY4" fmla="*/ 118247 h 398927"/>
              <a:gd name="connsiteX5" fmla="*/ 939457 w 939457"/>
              <a:gd name="connsiteY5" fmla="*/ 772 h 398927"/>
              <a:gd name="connsiteX6" fmla="*/ 660057 w 939457"/>
              <a:gd name="connsiteY6" fmla="*/ 64272 h 398927"/>
              <a:gd name="connsiteX7" fmla="*/ 291757 w 939457"/>
              <a:gd name="connsiteY7" fmla="*/ 146822 h 398927"/>
              <a:gd name="connsiteX8" fmla="*/ 542582 w 939457"/>
              <a:gd name="connsiteY8" fmla="*/ 108722 h 398927"/>
              <a:gd name="connsiteX9" fmla="*/ 294932 w 939457"/>
              <a:gd name="connsiteY9" fmla="*/ 223022 h 398927"/>
              <a:gd name="connsiteX10" fmla="*/ 136182 w 939457"/>
              <a:gd name="connsiteY10" fmla="*/ 261122 h 398927"/>
              <a:gd name="connsiteX11" fmla="*/ 355257 w 939457"/>
              <a:gd name="connsiteY11" fmla="*/ 216672 h 398927"/>
              <a:gd name="connsiteX12" fmla="*/ 2832 w 939457"/>
              <a:gd name="connsiteY12" fmla="*/ 397647 h 39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9457" h="398927">
                <a:moveTo>
                  <a:pt x="2832" y="397647"/>
                </a:moveTo>
                <a:cubicBezTo>
                  <a:pt x="41461" y="379655"/>
                  <a:pt x="516653" y="144705"/>
                  <a:pt x="587032" y="108722"/>
                </a:cubicBezTo>
                <a:cubicBezTo>
                  <a:pt x="657411" y="72739"/>
                  <a:pt x="398120" y="187039"/>
                  <a:pt x="425107" y="181747"/>
                </a:cubicBezTo>
                <a:cubicBezTo>
                  <a:pt x="452095" y="176455"/>
                  <a:pt x="709270" y="87555"/>
                  <a:pt x="748957" y="76972"/>
                </a:cubicBezTo>
                <a:cubicBezTo>
                  <a:pt x="788645" y="66389"/>
                  <a:pt x="631482" y="130947"/>
                  <a:pt x="663232" y="118247"/>
                </a:cubicBezTo>
                <a:cubicBezTo>
                  <a:pt x="694982" y="105547"/>
                  <a:pt x="939986" y="9768"/>
                  <a:pt x="939457" y="772"/>
                </a:cubicBezTo>
                <a:cubicBezTo>
                  <a:pt x="938928" y="-8224"/>
                  <a:pt x="660057" y="64272"/>
                  <a:pt x="660057" y="64272"/>
                </a:cubicBezTo>
                <a:lnTo>
                  <a:pt x="291757" y="146822"/>
                </a:lnTo>
                <a:cubicBezTo>
                  <a:pt x="272178" y="154230"/>
                  <a:pt x="542053" y="96022"/>
                  <a:pt x="542582" y="108722"/>
                </a:cubicBezTo>
                <a:cubicBezTo>
                  <a:pt x="543111" y="121422"/>
                  <a:pt x="362665" y="197622"/>
                  <a:pt x="294932" y="223022"/>
                </a:cubicBezTo>
                <a:cubicBezTo>
                  <a:pt x="227199" y="248422"/>
                  <a:pt x="126128" y="262180"/>
                  <a:pt x="136182" y="261122"/>
                </a:cubicBezTo>
                <a:cubicBezTo>
                  <a:pt x="146236" y="260064"/>
                  <a:pt x="377482" y="194976"/>
                  <a:pt x="355257" y="216672"/>
                </a:cubicBezTo>
                <a:cubicBezTo>
                  <a:pt x="333032" y="238368"/>
                  <a:pt x="-35797" y="415639"/>
                  <a:pt x="2832" y="39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4BF172C-DD3A-B9A7-E7D0-31F761001B98}"/>
              </a:ext>
            </a:extLst>
          </p:cNvPr>
          <p:cNvSpPr/>
          <p:nvPr/>
        </p:nvSpPr>
        <p:spPr>
          <a:xfrm>
            <a:off x="5486416" y="2781120"/>
            <a:ext cx="501661" cy="411705"/>
          </a:xfrm>
          <a:custGeom>
            <a:avLst/>
            <a:gdLst>
              <a:gd name="connsiteX0" fmla="*/ 501634 w 501661"/>
              <a:gd name="connsiteY0" fmla="*/ 180 h 411705"/>
              <a:gd name="connsiteX1" fmla="*/ 180959 w 501661"/>
              <a:gd name="connsiteY1" fmla="*/ 251005 h 411705"/>
              <a:gd name="connsiteX2" fmla="*/ 215884 w 501661"/>
              <a:gd name="connsiteY2" fmla="*/ 241480 h 411705"/>
              <a:gd name="connsiteX3" fmla="*/ 117459 w 501661"/>
              <a:gd name="connsiteY3" fmla="*/ 317680 h 411705"/>
              <a:gd name="connsiteX4" fmla="*/ 3159 w 501661"/>
              <a:gd name="connsiteY4" fmla="*/ 409755 h 411705"/>
              <a:gd name="connsiteX5" fmla="*/ 250809 w 501661"/>
              <a:gd name="connsiteY5" fmla="*/ 225605 h 411705"/>
              <a:gd name="connsiteX6" fmla="*/ 139684 w 501661"/>
              <a:gd name="connsiteY6" fmla="*/ 285930 h 411705"/>
              <a:gd name="connsiteX7" fmla="*/ 276209 w 501661"/>
              <a:gd name="connsiteY7" fmla="*/ 165280 h 411705"/>
              <a:gd name="connsiteX8" fmla="*/ 161909 w 501661"/>
              <a:gd name="connsiteY8" fmla="*/ 209730 h 411705"/>
              <a:gd name="connsiteX9" fmla="*/ 501634 w 501661"/>
              <a:gd name="connsiteY9" fmla="*/ 180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661" h="411705">
                <a:moveTo>
                  <a:pt x="501634" y="180"/>
                </a:moveTo>
                <a:cubicBezTo>
                  <a:pt x="504809" y="7059"/>
                  <a:pt x="228584" y="210788"/>
                  <a:pt x="180959" y="251005"/>
                </a:cubicBezTo>
                <a:cubicBezTo>
                  <a:pt x="133334" y="291222"/>
                  <a:pt x="226467" y="230368"/>
                  <a:pt x="215884" y="241480"/>
                </a:cubicBezTo>
                <a:cubicBezTo>
                  <a:pt x="205301" y="252592"/>
                  <a:pt x="152913" y="289634"/>
                  <a:pt x="117459" y="317680"/>
                </a:cubicBezTo>
                <a:cubicBezTo>
                  <a:pt x="82005" y="345726"/>
                  <a:pt x="-19066" y="425101"/>
                  <a:pt x="3159" y="409755"/>
                </a:cubicBezTo>
                <a:cubicBezTo>
                  <a:pt x="25384" y="394409"/>
                  <a:pt x="228055" y="246242"/>
                  <a:pt x="250809" y="225605"/>
                </a:cubicBezTo>
                <a:cubicBezTo>
                  <a:pt x="273563" y="204968"/>
                  <a:pt x="135451" y="295984"/>
                  <a:pt x="139684" y="285930"/>
                </a:cubicBezTo>
                <a:cubicBezTo>
                  <a:pt x="143917" y="275876"/>
                  <a:pt x="272505" y="177980"/>
                  <a:pt x="276209" y="165280"/>
                </a:cubicBezTo>
                <a:cubicBezTo>
                  <a:pt x="279913" y="152580"/>
                  <a:pt x="124867" y="234072"/>
                  <a:pt x="161909" y="209730"/>
                </a:cubicBezTo>
                <a:cubicBezTo>
                  <a:pt x="198951" y="185388"/>
                  <a:pt x="498459" y="-6699"/>
                  <a:pt x="501634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866DA59A-A726-F935-7577-67BA48FEDAB7}"/>
              </a:ext>
            </a:extLst>
          </p:cNvPr>
          <p:cNvSpPr/>
          <p:nvPr/>
        </p:nvSpPr>
        <p:spPr>
          <a:xfrm>
            <a:off x="5511673" y="3053579"/>
            <a:ext cx="464049" cy="197707"/>
          </a:xfrm>
          <a:custGeom>
            <a:avLst/>
            <a:gdLst>
              <a:gd name="connsiteX0" fmla="*/ 231902 w 464049"/>
              <a:gd name="connsiteY0" fmla="*/ 771 h 197707"/>
              <a:gd name="connsiteX1" fmla="*/ 219202 w 464049"/>
              <a:gd name="connsiteY1" fmla="*/ 96021 h 197707"/>
              <a:gd name="connsiteX2" fmla="*/ 263652 w 464049"/>
              <a:gd name="connsiteY2" fmla="*/ 194446 h 197707"/>
              <a:gd name="connsiteX3" fmla="*/ 257302 w 464049"/>
              <a:gd name="connsiteY3" fmla="*/ 175396 h 197707"/>
              <a:gd name="connsiteX4" fmla="*/ 358902 w 464049"/>
              <a:gd name="connsiteY4" fmla="*/ 188096 h 197707"/>
              <a:gd name="connsiteX5" fmla="*/ 463677 w 464049"/>
              <a:gd name="connsiteY5" fmla="*/ 188096 h 197707"/>
              <a:gd name="connsiteX6" fmla="*/ 390652 w 464049"/>
              <a:gd name="connsiteY6" fmla="*/ 178571 h 197707"/>
              <a:gd name="connsiteX7" fmla="*/ 308102 w 464049"/>
              <a:gd name="connsiteY7" fmla="*/ 172221 h 197707"/>
              <a:gd name="connsiteX8" fmla="*/ 244602 w 464049"/>
              <a:gd name="connsiteY8" fmla="*/ 130946 h 197707"/>
              <a:gd name="connsiteX9" fmla="*/ 222377 w 464049"/>
              <a:gd name="connsiteY9" fmla="*/ 149996 h 197707"/>
              <a:gd name="connsiteX10" fmla="*/ 212852 w 464049"/>
              <a:gd name="connsiteY10" fmla="*/ 102371 h 197707"/>
              <a:gd name="connsiteX11" fmla="*/ 127 w 464049"/>
              <a:gd name="connsiteY11" fmla="*/ 124596 h 197707"/>
              <a:gd name="connsiteX12" fmla="*/ 181102 w 464049"/>
              <a:gd name="connsiteY12" fmla="*/ 70621 h 197707"/>
              <a:gd name="connsiteX13" fmla="*/ 152527 w 464049"/>
              <a:gd name="connsiteY13" fmla="*/ 149996 h 197707"/>
              <a:gd name="connsiteX14" fmla="*/ 231902 w 464049"/>
              <a:gd name="connsiteY14" fmla="*/ 771 h 1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049" h="197707">
                <a:moveTo>
                  <a:pt x="231902" y="771"/>
                </a:moveTo>
                <a:cubicBezTo>
                  <a:pt x="243014" y="-8225"/>
                  <a:pt x="213910" y="63742"/>
                  <a:pt x="219202" y="96021"/>
                </a:cubicBezTo>
                <a:cubicBezTo>
                  <a:pt x="224494" y="128300"/>
                  <a:pt x="263652" y="194446"/>
                  <a:pt x="263652" y="194446"/>
                </a:cubicBezTo>
                <a:cubicBezTo>
                  <a:pt x="270002" y="207675"/>
                  <a:pt x="241427" y="176454"/>
                  <a:pt x="257302" y="175396"/>
                </a:cubicBezTo>
                <a:cubicBezTo>
                  <a:pt x="273177" y="174338"/>
                  <a:pt x="324506" y="185979"/>
                  <a:pt x="358902" y="188096"/>
                </a:cubicBezTo>
                <a:cubicBezTo>
                  <a:pt x="393298" y="190213"/>
                  <a:pt x="458385" y="189683"/>
                  <a:pt x="463677" y="188096"/>
                </a:cubicBezTo>
                <a:cubicBezTo>
                  <a:pt x="468969" y="186509"/>
                  <a:pt x="416581" y="181217"/>
                  <a:pt x="390652" y="178571"/>
                </a:cubicBezTo>
                <a:cubicBezTo>
                  <a:pt x="364723" y="175925"/>
                  <a:pt x="332444" y="180158"/>
                  <a:pt x="308102" y="172221"/>
                </a:cubicBezTo>
                <a:cubicBezTo>
                  <a:pt x="283760" y="164284"/>
                  <a:pt x="258889" y="134650"/>
                  <a:pt x="244602" y="130946"/>
                </a:cubicBezTo>
                <a:cubicBezTo>
                  <a:pt x="230315" y="127242"/>
                  <a:pt x="227669" y="154759"/>
                  <a:pt x="222377" y="149996"/>
                </a:cubicBezTo>
                <a:cubicBezTo>
                  <a:pt x="217085" y="145234"/>
                  <a:pt x="249894" y="106604"/>
                  <a:pt x="212852" y="102371"/>
                </a:cubicBezTo>
                <a:cubicBezTo>
                  <a:pt x="175810" y="98138"/>
                  <a:pt x="5419" y="129888"/>
                  <a:pt x="127" y="124596"/>
                </a:cubicBezTo>
                <a:cubicBezTo>
                  <a:pt x="-5165" y="119304"/>
                  <a:pt x="155702" y="66388"/>
                  <a:pt x="181102" y="70621"/>
                </a:cubicBezTo>
                <a:cubicBezTo>
                  <a:pt x="206502" y="74854"/>
                  <a:pt x="137181" y="163754"/>
                  <a:pt x="152527" y="149996"/>
                </a:cubicBezTo>
                <a:cubicBezTo>
                  <a:pt x="167873" y="136238"/>
                  <a:pt x="220790" y="9767"/>
                  <a:pt x="231902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AD1FE548-D694-8796-1D15-B1E90026DF9D}"/>
              </a:ext>
            </a:extLst>
          </p:cNvPr>
          <p:cNvSpPr/>
          <p:nvPr/>
        </p:nvSpPr>
        <p:spPr>
          <a:xfrm>
            <a:off x="5507304" y="3168130"/>
            <a:ext cx="220676" cy="118106"/>
          </a:xfrm>
          <a:custGeom>
            <a:avLst/>
            <a:gdLst>
              <a:gd name="connsiteX0" fmla="*/ 220396 w 220676"/>
              <a:gd name="connsiteY0" fmla="*/ 520 h 118106"/>
              <a:gd name="connsiteX1" fmla="*/ 55296 w 220676"/>
              <a:gd name="connsiteY1" fmla="*/ 13220 h 118106"/>
              <a:gd name="connsiteX2" fmla="*/ 33071 w 220676"/>
              <a:gd name="connsiteY2" fmla="*/ 44970 h 118106"/>
              <a:gd name="connsiteX3" fmla="*/ 26721 w 220676"/>
              <a:gd name="connsiteY3" fmla="*/ 117995 h 118106"/>
              <a:gd name="connsiteX4" fmla="*/ 26721 w 220676"/>
              <a:gd name="connsiteY4" fmla="*/ 60845 h 118106"/>
              <a:gd name="connsiteX5" fmla="*/ 10846 w 220676"/>
              <a:gd name="connsiteY5" fmla="*/ 29095 h 118106"/>
              <a:gd name="connsiteX6" fmla="*/ 220396 w 220676"/>
              <a:gd name="connsiteY6" fmla="*/ 520 h 11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76" h="118106">
                <a:moveTo>
                  <a:pt x="220396" y="520"/>
                </a:moveTo>
                <a:cubicBezTo>
                  <a:pt x="227804" y="-2126"/>
                  <a:pt x="86517" y="5812"/>
                  <a:pt x="55296" y="13220"/>
                </a:cubicBezTo>
                <a:cubicBezTo>
                  <a:pt x="24075" y="20628"/>
                  <a:pt x="37834" y="27507"/>
                  <a:pt x="33071" y="44970"/>
                </a:cubicBezTo>
                <a:cubicBezTo>
                  <a:pt x="28308" y="62433"/>
                  <a:pt x="27779" y="115349"/>
                  <a:pt x="26721" y="117995"/>
                </a:cubicBezTo>
                <a:cubicBezTo>
                  <a:pt x="25663" y="120641"/>
                  <a:pt x="29367" y="75662"/>
                  <a:pt x="26721" y="60845"/>
                </a:cubicBezTo>
                <a:cubicBezTo>
                  <a:pt x="24075" y="46028"/>
                  <a:pt x="-19846" y="40208"/>
                  <a:pt x="10846" y="29095"/>
                </a:cubicBezTo>
                <a:cubicBezTo>
                  <a:pt x="41538" y="17983"/>
                  <a:pt x="212988" y="3166"/>
                  <a:pt x="220396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BE5C297-8171-F31B-59DA-EC403301AB32}"/>
              </a:ext>
            </a:extLst>
          </p:cNvPr>
          <p:cNvSpPr/>
          <p:nvPr/>
        </p:nvSpPr>
        <p:spPr>
          <a:xfrm>
            <a:off x="5476212" y="3152775"/>
            <a:ext cx="65066" cy="127134"/>
          </a:xfrm>
          <a:custGeom>
            <a:avLst/>
            <a:gdLst>
              <a:gd name="connsiteX0" fmla="*/ 29238 w 65066"/>
              <a:gd name="connsiteY0" fmla="*/ 0 h 127134"/>
              <a:gd name="connsiteX1" fmla="*/ 663 w 65066"/>
              <a:gd name="connsiteY1" fmla="*/ 66675 h 127134"/>
              <a:gd name="connsiteX2" fmla="*/ 64163 w 65066"/>
              <a:gd name="connsiteY2" fmla="*/ 127000 h 127134"/>
              <a:gd name="connsiteX3" fmla="*/ 35588 w 65066"/>
              <a:gd name="connsiteY3" fmla="*/ 82550 h 127134"/>
              <a:gd name="connsiteX4" fmla="*/ 663 w 65066"/>
              <a:gd name="connsiteY4" fmla="*/ 66675 h 127134"/>
              <a:gd name="connsiteX5" fmla="*/ 29238 w 65066"/>
              <a:gd name="connsiteY5" fmla="*/ 0 h 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6" h="127134">
                <a:moveTo>
                  <a:pt x="29238" y="0"/>
                </a:moveTo>
                <a:cubicBezTo>
                  <a:pt x="29238" y="0"/>
                  <a:pt x="-5158" y="45508"/>
                  <a:pt x="663" y="66675"/>
                </a:cubicBezTo>
                <a:cubicBezTo>
                  <a:pt x="6484" y="87842"/>
                  <a:pt x="58342" y="124354"/>
                  <a:pt x="64163" y="127000"/>
                </a:cubicBezTo>
                <a:cubicBezTo>
                  <a:pt x="69984" y="129646"/>
                  <a:pt x="46171" y="92604"/>
                  <a:pt x="35588" y="82550"/>
                </a:cubicBezTo>
                <a:cubicBezTo>
                  <a:pt x="25005" y="72496"/>
                  <a:pt x="2780" y="74083"/>
                  <a:pt x="663" y="66675"/>
                </a:cubicBezTo>
                <a:cubicBezTo>
                  <a:pt x="-1454" y="59267"/>
                  <a:pt x="29238" y="0"/>
                  <a:pt x="292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ADA99D9-28EE-D1DE-5383-A9C427458DCE}"/>
              </a:ext>
            </a:extLst>
          </p:cNvPr>
          <p:cNvSpPr/>
          <p:nvPr/>
        </p:nvSpPr>
        <p:spPr>
          <a:xfrm>
            <a:off x="5506578" y="3263798"/>
            <a:ext cx="551144" cy="23468"/>
          </a:xfrm>
          <a:custGeom>
            <a:avLst/>
            <a:gdLst>
              <a:gd name="connsiteX0" fmla="*/ 2047 w 551144"/>
              <a:gd name="connsiteY0" fmla="*/ 22327 h 23468"/>
              <a:gd name="connsiteX1" fmla="*/ 525922 w 551144"/>
              <a:gd name="connsiteY1" fmla="*/ 19152 h 23468"/>
              <a:gd name="connsiteX2" fmla="*/ 456072 w 551144"/>
              <a:gd name="connsiteY2" fmla="*/ 9627 h 23468"/>
              <a:gd name="connsiteX3" fmla="*/ 348122 w 551144"/>
              <a:gd name="connsiteY3" fmla="*/ 102 h 23468"/>
              <a:gd name="connsiteX4" fmla="*/ 2047 w 551144"/>
              <a:gd name="connsiteY4" fmla="*/ 22327 h 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44" h="23468">
                <a:moveTo>
                  <a:pt x="2047" y="22327"/>
                </a:moveTo>
                <a:cubicBezTo>
                  <a:pt x="31680" y="25502"/>
                  <a:pt x="450251" y="21269"/>
                  <a:pt x="525922" y="19152"/>
                </a:cubicBezTo>
                <a:cubicBezTo>
                  <a:pt x="601593" y="17035"/>
                  <a:pt x="485705" y="12802"/>
                  <a:pt x="456072" y="9627"/>
                </a:cubicBezTo>
                <a:cubicBezTo>
                  <a:pt x="426439" y="6452"/>
                  <a:pt x="423264" y="-956"/>
                  <a:pt x="348122" y="102"/>
                </a:cubicBezTo>
                <a:cubicBezTo>
                  <a:pt x="272980" y="1160"/>
                  <a:pt x="-27586" y="19152"/>
                  <a:pt x="2047" y="22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77EAD60A-0A9C-B83D-4EC3-EC4B3D26C20A}"/>
              </a:ext>
            </a:extLst>
          </p:cNvPr>
          <p:cNvSpPr/>
          <p:nvPr/>
        </p:nvSpPr>
        <p:spPr>
          <a:xfrm>
            <a:off x="5969611" y="3170173"/>
            <a:ext cx="399276" cy="993397"/>
          </a:xfrm>
          <a:custGeom>
            <a:avLst/>
            <a:gdLst>
              <a:gd name="connsiteX0" fmla="*/ 69239 w 399276"/>
              <a:gd name="connsiteY0" fmla="*/ 46102 h 993397"/>
              <a:gd name="connsiteX1" fmla="*/ 304189 w 399276"/>
              <a:gd name="connsiteY1" fmla="*/ 293752 h 993397"/>
              <a:gd name="connsiteX2" fmla="*/ 361339 w 399276"/>
              <a:gd name="connsiteY2" fmla="*/ 455677 h 993397"/>
              <a:gd name="connsiteX3" fmla="*/ 367689 w 399276"/>
              <a:gd name="connsiteY3" fmla="*/ 436627 h 993397"/>
              <a:gd name="connsiteX4" fmla="*/ 374039 w 399276"/>
              <a:gd name="connsiteY4" fmla="*/ 490602 h 993397"/>
              <a:gd name="connsiteX5" fmla="*/ 297839 w 399276"/>
              <a:gd name="connsiteY5" fmla="*/ 627127 h 993397"/>
              <a:gd name="connsiteX6" fmla="*/ 202589 w 399276"/>
              <a:gd name="connsiteY6" fmla="*/ 725552 h 993397"/>
              <a:gd name="connsiteX7" fmla="*/ 240689 w 399276"/>
              <a:gd name="connsiteY7" fmla="*/ 681102 h 993397"/>
              <a:gd name="connsiteX8" fmla="*/ 158139 w 399276"/>
              <a:gd name="connsiteY8" fmla="*/ 830327 h 993397"/>
              <a:gd name="connsiteX9" fmla="*/ 2564 w 399276"/>
              <a:gd name="connsiteY9" fmla="*/ 992252 h 993397"/>
              <a:gd name="connsiteX10" fmla="*/ 85114 w 399276"/>
              <a:gd name="connsiteY10" fmla="*/ 881127 h 993397"/>
              <a:gd name="connsiteX11" fmla="*/ 380389 w 399276"/>
              <a:gd name="connsiteY11" fmla="*/ 506477 h 993397"/>
              <a:gd name="connsiteX12" fmla="*/ 361339 w 399276"/>
              <a:gd name="connsiteY12" fmla="*/ 379477 h 993397"/>
              <a:gd name="connsiteX13" fmla="*/ 294664 w 399276"/>
              <a:gd name="connsiteY13" fmla="*/ 239777 h 993397"/>
              <a:gd name="connsiteX14" fmla="*/ 24789 w 399276"/>
              <a:gd name="connsiteY14" fmla="*/ 17527 h 993397"/>
              <a:gd name="connsiteX15" fmla="*/ 69239 w 399276"/>
              <a:gd name="connsiteY15" fmla="*/ 46102 h 99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276" h="993397">
                <a:moveTo>
                  <a:pt x="69239" y="46102"/>
                </a:moveTo>
                <a:cubicBezTo>
                  <a:pt x="115806" y="92139"/>
                  <a:pt x="255506" y="225490"/>
                  <a:pt x="304189" y="293752"/>
                </a:cubicBezTo>
                <a:cubicBezTo>
                  <a:pt x="352872" y="362014"/>
                  <a:pt x="350756" y="431865"/>
                  <a:pt x="361339" y="455677"/>
                </a:cubicBezTo>
                <a:cubicBezTo>
                  <a:pt x="371922" y="479489"/>
                  <a:pt x="365572" y="430806"/>
                  <a:pt x="367689" y="436627"/>
                </a:cubicBezTo>
                <a:cubicBezTo>
                  <a:pt x="369806" y="442448"/>
                  <a:pt x="385681" y="458852"/>
                  <a:pt x="374039" y="490602"/>
                </a:cubicBezTo>
                <a:cubicBezTo>
                  <a:pt x="362397" y="522352"/>
                  <a:pt x="326414" y="587969"/>
                  <a:pt x="297839" y="627127"/>
                </a:cubicBezTo>
                <a:cubicBezTo>
                  <a:pt x="269264" y="666285"/>
                  <a:pt x="212114" y="716556"/>
                  <a:pt x="202589" y="725552"/>
                </a:cubicBezTo>
                <a:cubicBezTo>
                  <a:pt x="193064" y="734548"/>
                  <a:pt x="248097" y="663640"/>
                  <a:pt x="240689" y="681102"/>
                </a:cubicBezTo>
                <a:cubicBezTo>
                  <a:pt x="233281" y="698564"/>
                  <a:pt x="197826" y="778469"/>
                  <a:pt x="158139" y="830327"/>
                </a:cubicBezTo>
                <a:cubicBezTo>
                  <a:pt x="118452" y="882185"/>
                  <a:pt x="14735" y="983785"/>
                  <a:pt x="2564" y="992252"/>
                </a:cubicBezTo>
                <a:cubicBezTo>
                  <a:pt x="-9607" y="1000719"/>
                  <a:pt x="22143" y="962089"/>
                  <a:pt x="85114" y="881127"/>
                </a:cubicBezTo>
                <a:cubicBezTo>
                  <a:pt x="148085" y="800165"/>
                  <a:pt x="334352" y="590085"/>
                  <a:pt x="380389" y="506477"/>
                </a:cubicBezTo>
                <a:cubicBezTo>
                  <a:pt x="426426" y="422869"/>
                  <a:pt x="375626" y="423927"/>
                  <a:pt x="361339" y="379477"/>
                </a:cubicBezTo>
                <a:cubicBezTo>
                  <a:pt x="347052" y="335027"/>
                  <a:pt x="350756" y="300102"/>
                  <a:pt x="294664" y="239777"/>
                </a:cubicBezTo>
                <a:cubicBezTo>
                  <a:pt x="238572" y="179452"/>
                  <a:pt x="63418" y="50335"/>
                  <a:pt x="24789" y="17527"/>
                </a:cubicBezTo>
                <a:cubicBezTo>
                  <a:pt x="-13840" y="-15281"/>
                  <a:pt x="22672" y="65"/>
                  <a:pt x="69239" y="46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24F91CB-D57D-EC9A-BB05-8BAA455D2A4A}"/>
              </a:ext>
            </a:extLst>
          </p:cNvPr>
          <p:cNvSpPr/>
          <p:nvPr/>
        </p:nvSpPr>
        <p:spPr>
          <a:xfrm>
            <a:off x="5926985" y="3180985"/>
            <a:ext cx="383168" cy="1007423"/>
          </a:xfrm>
          <a:custGeom>
            <a:avLst/>
            <a:gdLst>
              <a:gd name="connsiteX0" fmla="*/ 29315 w 383168"/>
              <a:gd name="connsiteY0" fmla="*/ 365 h 1007423"/>
              <a:gd name="connsiteX1" fmla="*/ 305540 w 383168"/>
              <a:gd name="connsiteY1" fmla="*/ 292465 h 1007423"/>
              <a:gd name="connsiteX2" fmla="*/ 349990 w 383168"/>
              <a:gd name="connsiteY2" fmla="*/ 413115 h 1007423"/>
              <a:gd name="connsiteX3" fmla="*/ 330940 w 383168"/>
              <a:gd name="connsiteY3" fmla="*/ 543290 h 1007423"/>
              <a:gd name="connsiteX4" fmla="*/ 343640 w 383168"/>
              <a:gd name="connsiteY4" fmla="*/ 482965 h 1007423"/>
              <a:gd name="connsiteX5" fmla="*/ 238865 w 383168"/>
              <a:gd name="connsiteY5" fmla="*/ 673465 h 1007423"/>
              <a:gd name="connsiteX6" fmla="*/ 127740 w 383168"/>
              <a:gd name="connsiteY6" fmla="*/ 851265 h 1007423"/>
              <a:gd name="connsiteX7" fmla="*/ 740 w 383168"/>
              <a:gd name="connsiteY7" fmla="*/ 1006840 h 1007423"/>
              <a:gd name="connsiteX8" fmla="*/ 89640 w 383168"/>
              <a:gd name="connsiteY8" fmla="*/ 886190 h 1007423"/>
              <a:gd name="connsiteX9" fmla="*/ 362690 w 383168"/>
              <a:gd name="connsiteY9" fmla="*/ 473440 h 1007423"/>
              <a:gd name="connsiteX10" fmla="*/ 349990 w 383168"/>
              <a:gd name="connsiteY10" fmla="*/ 394065 h 1007423"/>
              <a:gd name="connsiteX11" fmla="*/ 242040 w 383168"/>
              <a:gd name="connsiteY11" fmla="*/ 235315 h 1007423"/>
              <a:gd name="connsiteX12" fmla="*/ 29315 w 383168"/>
              <a:gd name="connsiteY12" fmla="*/ 365 h 10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168" h="1007423">
                <a:moveTo>
                  <a:pt x="29315" y="365"/>
                </a:moveTo>
                <a:cubicBezTo>
                  <a:pt x="39898" y="9890"/>
                  <a:pt x="252094" y="223673"/>
                  <a:pt x="305540" y="292465"/>
                </a:cubicBezTo>
                <a:cubicBezTo>
                  <a:pt x="358986" y="361257"/>
                  <a:pt x="345757" y="371311"/>
                  <a:pt x="349990" y="413115"/>
                </a:cubicBezTo>
                <a:cubicBezTo>
                  <a:pt x="354223" y="454919"/>
                  <a:pt x="331998" y="531648"/>
                  <a:pt x="330940" y="543290"/>
                </a:cubicBezTo>
                <a:cubicBezTo>
                  <a:pt x="329882" y="554932"/>
                  <a:pt x="358986" y="461269"/>
                  <a:pt x="343640" y="482965"/>
                </a:cubicBezTo>
                <a:cubicBezTo>
                  <a:pt x="328294" y="504661"/>
                  <a:pt x="274848" y="612082"/>
                  <a:pt x="238865" y="673465"/>
                </a:cubicBezTo>
                <a:cubicBezTo>
                  <a:pt x="202882" y="734848"/>
                  <a:pt x="167427" y="795703"/>
                  <a:pt x="127740" y="851265"/>
                </a:cubicBezTo>
                <a:cubicBezTo>
                  <a:pt x="88053" y="906827"/>
                  <a:pt x="7090" y="1001019"/>
                  <a:pt x="740" y="1006840"/>
                </a:cubicBezTo>
                <a:cubicBezTo>
                  <a:pt x="-5610" y="1012661"/>
                  <a:pt x="29315" y="975090"/>
                  <a:pt x="89640" y="886190"/>
                </a:cubicBezTo>
                <a:cubicBezTo>
                  <a:pt x="149965" y="797290"/>
                  <a:pt x="319298" y="555461"/>
                  <a:pt x="362690" y="473440"/>
                </a:cubicBezTo>
                <a:cubicBezTo>
                  <a:pt x="406082" y="391419"/>
                  <a:pt x="370098" y="433753"/>
                  <a:pt x="349990" y="394065"/>
                </a:cubicBezTo>
                <a:cubicBezTo>
                  <a:pt x="329882" y="354377"/>
                  <a:pt x="292840" y="300403"/>
                  <a:pt x="242040" y="235315"/>
                </a:cubicBezTo>
                <a:cubicBezTo>
                  <a:pt x="191240" y="170228"/>
                  <a:pt x="18732" y="-9160"/>
                  <a:pt x="29315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73A31626-9AB1-987C-C17F-D7B40BE9EF34}"/>
              </a:ext>
            </a:extLst>
          </p:cNvPr>
          <p:cNvSpPr/>
          <p:nvPr/>
        </p:nvSpPr>
        <p:spPr>
          <a:xfrm>
            <a:off x="4803139" y="2882894"/>
            <a:ext cx="934409" cy="317509"/>
          </a:xfrm>
          <a:custGeom>
            <a:avLst/>
            <a:gdLst>
              <a:gd name="connsiteX0" fmla="*/ 636 w 934409"/>
              <a:gd name="connsiteY0" fmla="*/ 317506 h 317509"/>
              <a:gd name="connsiteX1" fmla="*/ 502286 w 934409"/>
              <a:gd name="connsiteY1" fmla="*/ 250831 h 317509"/>
              <a:gd name="connsiteX2" fmla="*/ 432436 w 934409"/>
              <a:gd name="connsiteY2" fmla="*/ 273056 h 317509"/>
              <a:gd name="connsiteX3" fmla="*/ 718186 w 934409"/>
              <a:gd name="connsiteY3" fmla="*/ 142881 h 317509"/>
              <a:gd name="connsiteX4" fmla="*/ 619761 w 934409"/>
              <a:gd name="connsiteY4" fmla="*/ 171456 h 317509"/>
              <a:gd name="connsiteX5" fmla="*/ 934086 w 934409"/>
              <a:gd name="connsiteY5" fmla="*/ 6 h 317509"/>
              <a:gd name="connsiteX6" fmla="*/ 673736 w 934409"/>
              <a:gd name="connsiteY6" fmla="*/ 165106 h 317509"/>
              <a:gd name="connsiteX7" fmla="*/ 403861 w 934409"/>
              <a:gd name="connsiteY7" fmla="*/ 247656 h 317509"/>
              <a:gd name="connsiteX8" fmla="*/ 636 w 934409"/>
              <a:gd name="connsiteY8" fmla="*/ 317506 h 31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409" h="317509">
                <a:moveTo>
                  <a:pt x="636" y="317506"/>
                </a:moveTo>
                <a:cubicBezTo>
                  <a:pt x="17040" y="318035"/>
                  <a:pt x="430319" y="258239"/>
                  <a:pt x="502286" y="250831"/>
                </a:cubicBezTo>
                <a:cubicBezTo>
                  <a:pt x="574253" y="243423"/>
                  <a:pt x="396453" y="291048"/>
                  <a:pt x="432436" y="273056"/>
                </a:cubicBezTo>
                <a:cubicBezTo>
                  <a:pt x="468419" y="255064"/>
                  <a:pt x="686965" y="159814"/>
                  <a:pt x="718186" y="142881"/>
                </a:cubicBezTo>
                <a:cubicBezTo>
                  <a:pt x="749407" y="125948"/>
                  <a:pt x="583778" y="195268"/>
                  <a:pt x="619761" y="171456"/>
                </a:cubicBezTo>
                <a:cubicBezTo>
                  <a:pt x="655744" y="147644"/>
                  <a:pt x="925090" y="1064"/>
                  <a:pt x="934086" y="6"/>
                </a:cubicBezTo>
                <a:cubicBezTo>
                  <a:pt x="943082" y="-1052"/>
                  <a:pt x="762107" y="123831"/>
                  <a:pt x="673736" y="165106"/>
                </a:cubicBezTo>
                <a:cubicBezTo>
                  <a:pt x="585365" y="206381"/>
                  <a:pt x="518161" y="223314"/>
                  <a:pt x="403861" y="247656"/>
                </a:cubicBezTo>
                <a:cubicBezTo>
                  <a:pt x="289561" y="271998"/>
                  <a:pt x="-15768" y="316977"/>
                  <a:pt x="636" y="317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5BA4799-5518-EEC4-D088-D7F52C22EE3A}"/>
              </a:ext>
            </a:extLst>
          </p:cNvPr>
          <p:cNvSpPr/>
          <p:nvPr/>
        </p:nvSpPr>
        <p:spPr>
          <a:xfrm>
            <a:off x="4649582" y="2856286"/>
            <a:ext cx="1058006" cy="407972"/>
          </a:xfrm>
          <a:custGeom>
            <a:avLst/>
            <a:gdLst>
              <a:gd name="connsiteX0" fmla="*/ 1793 w 1058006"/>
              <a:gd name="connsiteY0" fmla="*/ 407614 h 407972"/>
              <a:gd name="connsiteX1" fmla="*/ 325643 w 1058006"/>
              <a:gd name="connsiteY1" fmla="*/ 264739 h 407972"/>
              <a:gd name="connsiteX2" fmla="*/ 665368 w 1058006"/>
              <a:gd name="connsiteY2" fmla="*/ 220289 h 407972"/>
              <a:gd name="connsiteX3" fmla="*/ 617743 w 1058006"/>
              <a:gd name="connsiteY3" fmla="*/ 226639 h 407972"/>
              <a:gd name="connsiteX4" fmla="*/ 798718 w 1058006"/>
              <a:gd name="connsiteY4" fmla="*/ 166314 h 407972"/>
              <a:gd name="connsiteX5" fmla="*/ 1055893 w 1058006"/>
              <a:gd name="connsiteY5" fmla="*/ 1214 h 407972"/>
              <a:gd name="connsiteX6" fmla="*/ 900318 w 1058006"/>
              <a:gd name="connsiteY6" fmla="*/ 99639 h 407972"/>
              <a:gd name="connsiteX7" fmla="*/ 547893 w 1058006"/>
              <a:gd name="connsiteY7" fmla="*/ 252039 h 407972"/>
              <a:gd name="connsiteX8" fmla="*/ 87518 w 1058006"/>
              <a:gd name="connsiteY8" fmla="*/ 312364 h 407972"/>
              <a:gd name="connsiteX9" fmla="*/ 81168 w 1058006"/>
              <a:gd name="connsiteY9" fmla="*/ 312364 h 407972"/>
              <a:gd name="connsiteX10" fmla="*/ 189118 w 1058006"/>
              <a:gd name="connsiteY10" fmla="*/ 306014 h 407972"/>
              <a:gd name="connsiteX11" fmla="*/ 1793 w 1058006"/>
              <a:gd name="connsiteY11" fmla="*/ 407614 h 40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8006" h="407972">
                <a:moveTo>
                  <a:pt x="1793" y="407614"/>
                </a:moveTo>
                <a:cubicBezTo>
                  <a:pt x="24547" y="400735"/>
                  <a:pt x="215047" y="295960"/>
                  <a:pt x="325643" y="264739"/>
                </a:cubicBezTo>
                <a:cubicBezTo>
                  <a:pt x="436239" y="233518"/>
                  <a:pt x="616685" y="226639"/>
                  <a:pt x="665368" y="220289"/>
                </a:cubicBezTo>
                <a:cubicBezTo>
                  <a:pt x="714051" y="213939"/>
                  <a:pt x="595518" y="235635"/>
                  <a:pt x="617743" y="226639"/>
                </a:cubicBezTo>
                <a:cubicBezTo>
                  <a:pt x="639968" y="217643"/>
                  <a:pt x="725693" y="203885"/>
                  <a:pt x="798718" y="166314"/>
                </a:cubicBezTo>
                <a:cubicBezTo>
                  <a:pt x="871743" y="128743"/>
                  <a:pt x="1038960" y="12326"/>
                  <a:pt x="1055893" y="1214"/>
                </a:cubicBezTo>
                <a:cubicBezTo>
                  <a:pt x="1072826" y="-9898"/>
                  <a:pt x="984985" y="57835"/>
                  <a:pt x="900318" y="99639"/>
                </a:cubicBezTo>
                <a:cubicBezTo>
                  <a:pt x="815651" y="141443"/>
                  <a:pt x="683360" y="216585"/>
                  <a:pt x="547893" y="252039"/>
                </a:cubicBezTo>
                <a:cubicBezTo>
                  <a:pt x="412426" y="287493"/>
                  <a:pt x="165306" y="302310"/>
                  <a:pt x="87518" y="312364"/>
                </a:cubicBezTo>
                <a:cubicBezTo>
                  <a:pt x="9731" y="322418"/>
                  <a:pt x="81168" y="312364"/>
                  <a:pt x="81168" y="312364"/>
                </a:cubicBezTo>
                <a:cubicBezTo>
                  <a:pt x="98101" y="311306"/>
                  <a:pt x="198114" y="291727"/>
                  <a:pt x="189118" y="306014"/>
                </a:cubicBezTo>
                <a:cubicBezTo>
                  <a:pt x="180122" y="320301"/>
                  <a:pt x="-20961" y="414493"/>
                  <a:pt x="1793" y="407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7F513BAE-E5B7-7FA2-B6D3-D41B15BCEFF1}"/>
              </a:ext>
            </a:extLst>
          </p:cNvPr>
          <p:cNvSpPr/>
          <p:nvPr/>
        </p:nvSpPr>
        <p:spPr>
          <a:xfrm>
            <a:off x="5914214" y="3176529"/>
            <a:ext cx="344874" cy="751166"/>
          </a:xfrm>
          <a:custGeom>
            <a:avLst/>
            <a:gdLst>
              <a:gd name="connsiteX0" fmla="*/ 13511 w 344874"/>
              <a:gd name="connsiteY0" fmla="*/ 20696 h 751166"/>
              <a:gd name="connsiteX1" fmla="*/ 64311 w 344874"/>
              <a:gd name="connsiteY1" fmla="*/ 55621 h 751166"/>
              <a:gd name="connsiteX2" fmla="*/ 270686 w 344874"/>
              <a:gd name="connsiteY2" fmla="*/ 303271 h 751166"/>
              <a:gd name="connsiteX3" fmla="*/ 305611 w 344874"/>
              <a:gd name="connsiteY3" fmla="*/ 408046 h 751166"/>
              <a:gd name="connsiteX4" fmla="*/ 280211 w 344874"/>
              <a:gd name="connsiteY4" fmla="*/ 509646 h 751166"/>
              <a:gd name="connsiteX5" fmla="*/ 337361 w 344874"/>
              <a:gd name="connsiteY5" fmla="*/ 436621 h 751166"/>
              <a:gd name="connsiteX6" fmla="*/ 277036 w 344874"/>
              <a:gd name="connsiteY6" fmla="*/ 573146 h 751166"/>
              <a:gd name="connsiteX7" fmla="*/ 175436 w 344874"/>
              <a:gd name="connsiteY7" fmla="*/ 750946 h 751166"/>
              <a:gd name="connsiteX8" fmla="*/ 245286 w 344874"/>
              <a:gd name="connsiteY8" fmla="*/ 604896 h 751166"/>
              <a:gd name="connsiteX9" fmla="*/ 343711 w 344874"/>
              <a:gd name="connsiteY9" fmla="*/ 388996 h 751166"/>
              <a:gd name="connsiteX10" fmla="*/ 283386 w 344874"/>
              <a:gd name="connsiteY10" fmla="*/ 315971 h 751166"/>
              <a:gd name="connsiteX11" fmla="*/ 13511 w 344874"/>
              <a:gd name="connsiteY11" fmla="*/ 20696 h 7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874" h="751166">
                <a:moveTo>
                  <a:pt x="13511" y="20696"/>
                </a:moveTo>
                <a:cubicBezTo>
                  <a:pt x="-23002" y="-22696"/>
                  <a:pt x="21449" y="8525"/>
                  <a:pt x="64311" y="55621"/>
                </a:cubicBezTo>
                <a:cubicBezTo>
                  <a:pt x="107174" y="102717"/>
                  <a:pt x="230469" y="244534"/>
                  <a:pt x="270686" y="303271"/>
                </a:cubicBezTo>
                <a:cubicBezTo>
                  <a:pt x="310903" y="362008"/>
                  <a:pt x="304024" y="373650"/>
                  <a:pt x="305611" y="408046"/>
                </a:cubicBezTo>
                <a:cubicBezTo>
                  <a:pt x="307199" y="442442"/>
                  <a:pt x="274919" y="504884"/>
                  <a:pt x="280211" y="509646"/>
                </a:cubicBezTo>
                <a:cubicBezTo>
                  <a:pt x="285503" y="514409"/>
                  <a:pt x="337890" y="426038"/>
                  <a:pt x="337361" y="436621"/>
                </a:cubicBezTo>
                <a:cubicBezTo>
                  <a:pt x="336832" y="447204"/>
                  <a:pt x="304024" y="520759"/>
                  <a:pt x="277036" y="573146"/>
                </a:cubicBezTo>
                <a:cubicBezTo>
                  <a:pt x="250049" y="625534"/>
                  <a:pt x="180728" y="745654"/>
                  <a:pt x="175436" y="750946"/>
                </a:cubicBezTo>
                <a:cubicBezTo>
                  <a:pt x="170144" y="756238"/>
                  <a:pt x="217240" y="665221"/>
                  <a:pt x="245286" y="604896"/>
                </a:cubicBezTo>
                <a:cubicBezTo>
                  <a:pt x="273332" y="544571"/>
                  <a:pt x="337361" y="437150"/>
                  <a:pt x="343711" y="388996"/>
                </a:cubicBezTo>
                <a:cubicBezTo>
                  <a:pt x="350061" y="340842"/>
                  <a:pt x="330482" y="378413"/>
                  <a:pt x="283386" y="315971"/>
                </a:cubicBezTo>
                <a:cubicBezTo>
                  <a:pt x="236290" y="253529"/>
                  <a:pt x="50024" y="64088"/>
                  <a:pt x="13511" y="20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DBA7529-9E77-56FA-3A19-7089FF18C9E2}"/>
              </a:ext>
            </a:extLst>
          </p:cNvPr>
          <p:cNvSpPr/>
          <p:nvPr/>
        </p:nvSpPr>
        <p:spPr>
          <a:xfrm>
            <a:off x="4816475" y="3289113"/>
            <a:ext cx="1263706" cy="333564"/>
          </a:xfrm>
          <a:custGeom>
            <a:avLst/>
            <a:gdLst>
              <a:gd name="connsiteX0" fmla="*/ 1177925 w 1263706"/>
              <a:gd name="connsiteY0" fmla="*/ 9712 h 333564"/>
              <a:gd name="connsiteX1" fmla="*/ 1089025 w 1263706"/>
              <a:gd name="connsiteY1" fmla="*/ 124012 h 333564"/>
              <a:gd name="connsiteX2" fmla="*/ 822325 w 1263706"/>
              <a:gd name="connsiteY2" fmla="*/ 168462 h 333564"/>
              <a:gd name="connsiteX3" fmla="*/ 892175 w 1263706"/>
              <a:gd name="connsiteY3" fmla="*/ 146237 h 333564"/>
              <a:gd name="connsiteX4" fmla="*/ 327025 w 1263706"/>
              <a:gd name="connsiteY4" fmla="*/ 187512 h 333564"/>
              <a:gd name="connsiteX5" fmla="*/ 0 w 1263706"/>
              <a:gd name="connsiteY5" fmla="*/ 200212 h 333564"/>
              <a:gd name="connsiteX6" fmla="*/ 1038225 w 1263706"/>
              <a:gd name="connsiteY6" fmla="*/ 152587 h 333564"/>
              <a:gd name="connsiteX7" fmla="*/ 1127125 w 1263706"/>
              <a:gd name="connsiteY7" fmla="*/ 225612 h 333564"/>
              <a:gd name="connsiteX8" fmla="*/ 1263650 w 1263706"/>
              <a:gd name="connsiteY8" fmla="*/ 333562 h 333564"/>
              <a:gd name="connsiteX9" fmla="*/ 1143000 w 1263706"/>
              <a:gd name="connsiteY9" fmla="*/ 228787 h 333564"/>
              <a:gd name="connsiteX10" fmla="*/ 1073150 w 1263706"/>
              <a:gd name="connsiteY10" fmla="*/ 158937 h 333564"/>
              <a:gd name="connsiteX11" fmla="*/ 1241425 w 1263706"/>
              <a:gd name="connsiteY11" fmla="*/ 22412 h 333564"/>
              <a:gd name="connsiteX12" fmla="*/ 1177925 w 1263706"/>
              <a:gd name="connsiteY12" fmla="*/ 9712 h 33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3706" h="333564">
                <a:moveTo>
                  <a:pt x="1177925" y="9712"/>
                </a:moveTo>
                <a:cubicBezTo>
                  <a:pt x="1152525" y="26645"/>
                  <a:pt x="1148292" y="97554"/>
                  <a:pt x="1089025" y="124012"/>
                </a:cubicBezTo>
                <a:cubicBezTo>
                  <a:pt x="1029758" y="150470"/>
                  <a:pt x="855133" y="164758"/>
                  <a:pt x="822325" y="168462"/>
                </a:cubicBezTo>
                <a:cubicBezTo>
                  <a:pt x="789517" y="172166"/>
                  <a:pt x="974725" y="143062"/>
                  <a:pt x="892175" y="146237"/>
                </a:cubicBezTo>
                <a:cubicBezTo>
                  <a:pt x="809625" y="149412"/>
                  <a:pt x="475721" y="178516"/>
                  <a:pt x="327025" y="187512"/>
                </a:cubicBezTo>
                <a:cubicBezTo>
                  <a:pt x="178329" y="196508"/>
                  <a:pt x="0" y="200212"/>
                  <a:pt x="0" y="200212"/>
                </a:cubicBezTo>
                <a:cubicBezTo>
                  <a:pt x="118533" y="194391"/>
                  <a:pt x="850371" y="148354"/>
                  <a:pt x="1038225" y="152587"/>
                </a:cubicBezTo>
                <a:cubicBezTo>
                  <a:pt x="1226079" y="156820"/>
                  <a:pt x="1089554" y="195450"/>
                  <a:pt x="1127125" y="225612"/>
                </a:cubicBezTo>
                <a:cubicBezTo>
                  <a:pt x="1164696" y="255774"/>
                  <a:pt x="1261004" y="333033"/>
                  <a:pt x="1263650" y="333562"/>
                </a:cubicBezTo>
                <a:cubicBezTo>
                  <a:pt x="1266296" y="334091"/>
                  <a:pt x="1174750" y="257891"/>
                  <a:pt x="1143000" y="228787"/>
                </a:cubicBezTo>
                <a:cubicBezTo>
                  <a:pt x="1111250" y="199683"/>
                  <a:pt x="1056746" y="193333"/>
                  <a:pt x="1073150" y="158937"/>
                </a:cubicBezTo>
                <a:cubicBezTo>
                  <a:pt x="1089554" y="124541"/>
                  <a:pt x="1218142" y="46225"/>
                  <a:pt x="1241425" y="22412"/>
                </a:cubicBezTo>
                <a:cubicBezTo>
                  <a:pt x="1264708" y="-1401"/>
                  <a:pt x="1203325" y="-7221"/>
                  <a:pt x="1177925" y="9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DF74B84C-37E7-E707-4A9E-145CE58344E7}"/>
              </a:ext>
            </a:extLst>
          </p:cNvPr>
          <p:cNvSpPr/>
          <p:nvPr/>
        </p:nvSpPr>
        <p:spPr>
          <a:xfrm>
            <a:off x="5238331" y="3250652"/>
            <a:ext cx="401318" cy="191130"/>
          </a:xfrm>
          <a:custGeom>
            <a:avLst/>
            <a:gdLst>
              <a:gd name="connsiteX0" fmla="*/ 330619 w 401318"/>
              <a:gd name="connsiteY0" fmla="*/ 41823 h 191130"/>
              <a:gd name="connsiteX1" fmla="*/ 117894 w 401318"/>
              <a:gd name="connsiteY1" fmla="*/ 548 h 191130"/>
              <a:gd name="connsiteX2" fmla="*/ 38519 w 401318"/>
              <a:gd name="connsiteY2" fmla="*/ 76748 h 191130"/>
              <a:gd name="connsiteX3" fmla="*/ 168694 w 401318"/>
              <a:gd name="connsiteY3" fmla="*/ 127548 h 191130"/>
              <a:gd name="connsiteX4" fmla="*/ 92494 w 401318"/>
              <a:gd name="connsiteY4" fmla="*/ 143423 h 191130"/>
              <a:gd name="connsiteX5" fmla="*/ 400469 w 401318"/>
              <a:gd name="connsiteY5" fmla="*/ 191048 h 191130"/>
              <a:gd name="connsiteX6" fmla="*/ 178219 w 401318"/>
              <a:gd name="connsiteY6" fmla="*/ 130723 h 191130"/>
              <a:gd name="connsiteX7" fmla="*/ 419 w 401318"/>
              <a:gd name="connsiteY7" fmla="*/ 95798 h 191130"/>
              <a:gd name="connsiteX8" fmla="*/ 133769 w 401318"/>
              <a:gd name="connsiteY8" fmla="*/ 29123 h 191130"/>
              <a:gd name="connsiteX9" fmla="*/ 330619 w 401318"/>
              <a:gd name="connsiteY9" fmla="*/ 41823 h 1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318" h="191130">
                <a:moveTo>
                  <a:pt x="330619" y="41823"/>
                </a:moveTo>
                <a:cubicBezTo>
                  <a:pt x="327973" y="37061"/>
                  <a:pt x="166577" y="-5273"/>
                  <a:pt x="117894" y="548"/>
                </a:cubicBezTo>
                <a:cubicBezTo>
                  <a:pt x="69211" y="6369"/>
                  <a:pt x="30052" y="55581"/>
                  <a:pt x="38519" y="76748"/>
                </a:cubicBezTo>
                <a:cubicBezTo>
                  <a:pt x="46986" y="97915"/>
                  <a:pt x="159698" y="116436"/>
                  <a:pt x="168694" y="127548"/>
                </a:cubicBezTo>
                <a:cubicBezTo>
                  <a:pt x="177690" y="138660"/>
                  <a:pt x="53865" y="132840"/>
                  <a:pt x="92494" y="143423"/>
                </a:cubicBezTo>
                <a:cubicBezTo>
                  <a:pt x="131123" y="154006"/>
                  <a:pt x="386182" y="193165"/>
                  <a:pt x="400469" y="191048"/>
                </a:cubicBezTo>
                <a:cubicBezTo>
                  <a:pt x="414757" y="188931"/>
                  <a:pt x="244894" y="146598"/>
                  <a:pt x="178219" y="130723"/>
                </a:cubicBezTo>
                <a:cubicBezTo>
                  <a:pt x="111544" y="114848"/>
                  <a:pt x="7827" y="112731"/>
                  <a:pt x="419" y="95798"/>
                </a:cubicBezTo>
                <a:cubicBezTo>
                  <a:pt x="-6989" y="78865"/>
                  <a:pt x="85615" y="41294"/>
                  <a:pt x="133769" y="29123"/>
                </a:cubicBezTo>
                <a:cubicBezTo>
                  <a:pt x="181923" y="16952"/>
                  <a:pt x="333265" y="46585"/>
                  <a:pt x="330619" y="4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443891C-B9D4-EC23-41D7-284203146E8F}"/>
              </a:ext>
            </a:extLst>
          </p:cNvPr>
          <p:cNvSpPr/>
          <p:nvPr/>
        </p:nvSpPr>
        <p:spPr>
          <a:xfrm>
            <a:off x="5177085" y="3194035"/>
            <a:ext cx="131613" cy="276411"/>
          </a:xfrm>
          <a:custGeom>
            <a:avLst/>
            <a:gdLst>
              <a:gd name="connsiteX0" fmla="*/ 131515 w 131613"/>
              <a:gd name="connsiteY0" fmla="*/ 15 h 276411"/>
              <a:gd name="connsiteX1" fmla="*/ 26740 w 131613"/>
              <a:gd name="connsiteY1" fmla="*/ 79390 h 276411"/>
              <a:gd name="connsiteX2" fmla="*/ 90240 w 131613"/>
              <a:gd name="connsiteY2" fmla="*/ 212740 h 276411"/>
              <a:gd name="connsiteX3" fmla="*/ 26740 w 131613"/>
              <a:gd name="connsiteY3" fmla="*/ 174640 h 276411"/>
              <a:gd name="connsiteX4" fmla="*/ 106115 w 131613"/>
              <a:gd name="connsiteY4" fmla="*/ 276240 h 276411"/>
              <a:gd name="connsiteX5" fmla="*/ 39440 w 131613"/>
              <a:gd name="connsiteY5" fmla="*/ 146065 h 276411"/>
              <a:gd name="connsiteX6" fmla="*/ 4515 w 131613"/>
              <a:gd name="connsiteY6" fmla="*/ 73040 h 276411"/>
              <a:gd name="connsiteX7" fmla="*/ 131515 w 131613"/>
              <a:gd name="connsiteY7" fmla="*/ 15 h 27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613" h="276411">
                <a:moveTo>
                  <a:pt x="131515" y="15"/>
                </a:moveTo>
                <a:cubicBezTo>
                  <a:pt x="135219" y="1073"/>
                  <a:pt x="33619" y="43936"/>
                  <a:pt x="26740" y="79390"/>
                </a:cubicBezTo>
                <a:cubicBezTo>
                  <a:pt x="19861" y="114844"/>
                  <a:pt x="90240" y="196865"/>
                  <a:pt x="90240" y="212740"/>
                </a:cubicBezTo>
                <a:cubicBezTo>
                  <a:pt x="90240" y="228615"/>
                  <a:pt x="24094" y="164057"/>
                  <a:pt x="26740" y="174640"/>
                </a:cubicBezTo>
                <a:cubicBezTo>
                  <a:pt x="29386" y="185223"/>
                  <a:pt x="103998" y="281002"/>
                  <a:pt x="106115" y="276240"/>
                </a:cubicBezTo>
                <a:cubicBezTo>
                  <a:pt x="108232" y="271478"/>
                  <a:pt x="56373" y="179932"/>
                  <a:pt x="39440" y="146065"/>
                </a:cubicBezTo>
                <a:cubicBezTo>
                  <a:pt x="22507" y="112198"/>
                  <a:pt x="-12418" y="94207"/>
                  <a:pt x="4515" y="73040"/>
                </a:cubicBezTo>
                <a:cubicBezTo>
                  <a:pt x="21448" y="51873"/>
                  <a:pt x="127811" y="-1043"/>
                  <a:pt x="13151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E5A69070-7881-0EBE-9B0B-B05308D295C8}"/>
              </a:ext>
            </a:extLst>
          </p:cNvPr>
          <p:cNvSpPr/>
          <p:nvPr/>
        </p:nvSpPr>
        <p:spPr>
          <a:xfrm>
            <a:off x="4848225" y="3469273"/>
            <a:ext cx="1033496" cy="70973"/>
          </a:xfrm>
          <a:custGeom>
            <a:avLst/>
            <a:gdLst>
              <a:gd name="connsiteX0" fmla="*/ 0 w 1033496"/>
              <a:gd name="connsiteY0" fmla="*/ 54977 h 70973"/>
              <a:gd name="connsiteX1" fmla="*/ 835025 w 1033496"/>
              <a:gd name="connsiteY1" fmla="*/ 4177 h 70973"/>
              <a:gd name="connsiteX2" fmla="*/ 1028700 w 1033496"/>
              <a:gd name="connsiteY2" fmla="*/ 10527 h 70973"/>
              <a:gd name="connsiteX3" fmla="*/ 977900 w 1033496"/>
              <a:gd name="connsiteY3" fmla="*/ 70852 h 70973"/>
              <a:gd name="connsiteX4" fmla="*/ 1016000 w 1033496"/>
              <a:gd name="connsiteY4" fmla="*/ 26402 h 70973"/>
              <a:gd name="connsiteX5" fmla="*/ 771525 w 1033496"/>
              <a:gd name="connsiteY5" fmla="*/ 35927 h 70973"/>
              <a:gd name="connsiteX6" fmla="*/ 0 w 1033496"/>
              <a:gd name="connsiteY6" fmla="*/ 54977 h 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496" h="70973">
                <a:moveTo>
                  <a:pt x="0" y="54977"/>
                </a:moveTo>
                <a:lnTo>
                  <a:pt x="835025" y="4177"/>
                </a:lnTo>
                <a:cubicBezTo>
                  <a:pt x="1006475" y="-3231"/>
                  <a:pt x="1004888" y="-586"/>
                  <a:pt x="1028700" y="10527"/>
                </a:cubicBezTo>
                <a:cubicBezTo>
                  <a:pt x="1052513" y="21639"/>
                  <a:pt x="980017" y="68206"/>
                  <a:pt x="977900" y="70852"/>
                </a:cubicBezTo>
                <a:cubicBezTo>
                  <a:pt x="975783" y="73498"/>
                  <a:pt x="1050396" y="32223"/>
                  <a:pt x="1016000" y="26402"/>
                </a:cubicBezTo>
                <a:cubicBezTo>
                  <a:pt x="981604" y="20581"/>
                  <a:pt x="771525" y="35927"/>
                  <a:pt x="771525" y="35927"/>
                </a:cubicBezTo>
                <a:lnTo>
                  <a:pt x="0" y="549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87C1188-AD28-316E-A703-C5B5E6909006}"/>
              </a:ext>
            </a:extLst>
          </p:cNvPr>
          <p:cNvSpPr/>
          <p:nvPr/>
        </p:nvSpPr>
        <p:spPr>
          <a:xfrm>
            <a:off x="4969129" y="3638249"/>
            <a:ext cx="1102180" cy="395647"/>
          </a:xfrm>
          <a:custGeom>
            <a:avLst/>
            <a:gdLst>
              <a:gd name="connsiteX0" fmla="*/ 1101471 w 1102180"/>
              <a:gd name="connsiteY0" fmla="*/ 301 h 395647"/>
              <a:gd name="connsiteX1" fmla="*/ 977646 w 1102180"/>
              <a:gd name="connsiteY1" fmla="*/ 213026 h 395647"/>
              <a:gd name="connsiteX2" fmla="*/ 869696 w 1102180"/>
              <a:gd name="connsiteY2" fmla="*/ 330501 h 395647"/>
              <a:gd name="connsiteX3" fmla="*/ 850646 w 1102180"/>
              <a:gd name="connsiteY3" fmla="*/ 355901 h 395647"/>
              <a:gd name="connsiteX4" fmla="*/ 971296 w 1102180"/>
              <a:gd name="connsiteY4" fmla="*/ 267001 h 395647"/>
              <a:gd name="connsiteX5" fmla="*/ 853821 w 1102180"/>
              <a:gd name="connsiteY5" fmla="*/ 346376 h 395647"/>
              <a:gd name="connsiteX6" fmla="*/ 663321 w 1102180"/>
              <a:gd name="connsiteY6" fmla="*/ 384476 h 395647"/>
              <a:gd name="connsiteX7" fmla="*/ 323596 w 1102180"/>
              <a:gd name="connsiteY7" fmla="*/ 394001 h 395647"/>
              <a:gd name="connsiteX8" fmla="*/ 507746 w 1102180"/>
              <a:gd name="connsiteY8" fmla="*/ 394001 h 395647"/>
              <a:gd name="connsiteX9" fmla="*/ 183896 w 1102180"/>
              <a:gd name="connsiteY9" fmla="*/ 394001 h 395647"/>
              <a:gd name="connsiteX10" fmla="*/ 25146 w 1102180"/>
              <a:gd name="connsiteY10" fmla="*/ 371776 h 395647"/>
              <a:gd name="connsiteX11" fmla="*/ 714121 w 1102180"/>
              <a:gd name="connsiteY11" fmla="*/ 371776 h 395647"/>
              <a:gd name="connsiteX12" fmla="*/ 926846 w 1102180"/>
              <a:gd name="connsiteY12" fmla="*/ 308276 h 395647"/>
              <a:gd name="connsiteX13" fmla="*/ 1028446 w 1102180"/>
              <a:gd name="connsiteY13" fmla="*/ 168576 h 395647"/>
              <a:gd name="connsiteX14" fmla="*/ 1028446 w 1102180"/>
              <a:gd name="connsiteY14" fmla="*/ 165401 h 395647"/>
              <a:gd name="connsiteX15" fmla="*/ 1101471 w 1102180"/>
              <a:gd name="connsiteY15" fmla="*/ 301 h 3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180" h="395647">
                <a:moveTo>
                  <a:pt x="1101471" y="301"/>
                </a:moveTo>
                <a:cubicBezTo>
                  <a:pt x="1093004" y="8239"/>
                  <a:pt x="1016275" y="157993"/>
                  <a:pt x="977646" y="213026"/>
                </a:cubicBezTo>
                <a:cubicBezTo>
                  <a:pt x="939017" y="268059"/>
                  <a:pt x="890863" y="306689"/>
                  <a:pt x="869696" y="330501"/>
                </a:cubicBezTo>
                <a:cubicBezTo>
                  <a:pt x="848529" y="354314"/>
                  <a:pt x="833713" y="366484"/>
                  <a:pt x="850646" y="355901"/>
                </a:cubicBezTo>
                <a:cubicBezTo>
                  <a:pt x="867579" y="345318"/>
                  <a:pt x="970767" y="268588"/>
                  <a:pt x="971296" y="267001"/>
                </a:cubicBezTo>
                <a:cubicBezTo>
                  <a:pt x="971825" y="265414"/>
                  <a:pt x="905150" y="326797"/>
                  <a:pt x="853821" y="346376"/>
                </a:cubicBezTo>
                <a:cubicBezTo>
                  <a:pt x="802492" y="365955"/>
                  <a:pt x="751692" y="376539"/>
                  <a:pt x="663321" y="384476"/>
                </a:cubicBezTo>
                <a:cubicBezTo>
                  <a:pt x="574950" y="392414"/>
                  <a:pt x="349525" y="392414"/>
                  <a:pt x="323596" y="394001"/>
                </a:cubicBezTo>
                <a:cubicBezTo>
                  <a:pt x="297667" y="395589"/>
                  <a:pt x="507746" y="394001"/>
                  <a:pt x="507746" y="394001"/>
                </a:cubicBezTo>
                <a:cubicBezTo>
                  <a:pt x="484463" y="394001"/>
                  <a:pt x="264329" y="397705"/>
                  <a:pt x="183896" y="394001"/>
                </a:cubicBezTo>
                <a:cubicBezTo>
                  <a:pt x="103463" y="390297"/>
                  <a:pt x="-63225" y="375480"/>
                  <a:pt x="25146" y="371776"/>
                </a:cubicBezTo>
                <a:cubicBezTo>
                  <a:pt x="113517" y="368072"/>
                  <a:pt x="563838" y="382359"/>
                  <a:pt x="714121" y="371776"/>
                </a:cubicBezTo>
                <a:cubicBezTo>
                  <a:pt x="864404" y="361193"/>
                  <a:pt x="874459" y="342143"/>
                  <a:pt x="926846" y="308276"/>
                </a:cubicBezTo>
                <a:cubicBezTo>
                  <a:pt x="979233" y="274409"/>
                  <a:pt x="1011513" y="192389"/>
                  <a:pt x="1028446" y="168576"/>
                </a:cubicBezTo>
                <a:cubicBezTo>
                  <a:pt x="1045379" y="144764"/>
                  <a:pt x="1016804" y="187097"/>
                  <a:pt x="1028446" y="165401"/>
                </a:cubicBezTo>
                <a:cubicBezTo>
                  <a:pt x="1040088" y="143705"/>
                  <a:pt x="1109938" y="-7637"/>
                  <a:pt x="1101471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91A97E4F-3A0F-CB73-4ADA-F4AC5E6A9AFD}"/>
              </a:ext>
            </a:extLst>
          </p:cNvPr>
          <p:cNvSpPr/>
          <p:nvPr/>
        </p:nvSpPr>
        <p:spPr>
          <a:xfrm>
            <a:off x="4876800" y="3524127"/>
            <a:ext cx="1067763" cy="32637"/>
          </a:xfrm>
          <a:custGeom>
            <a:avLst/>
            <a:gdLst>
              <a:gd name="connsiteX0" fmla="*/ 0 w 1067763"/>
              <a:gd name="connsiteY0" fmla="*/ 22348 h 32637"/>
              <a:gd name="connsiteX1" fmla="*/ 708025 w 1067763"/>
              <a:gd name="connsiteY1" fmla="*/ 3298 h 32637"/>
              <a:gd name="connsiteX2" fmla="*/ 288925 w 1067763"/>
              <a:gd name="connsiteY2" fmla="*/ 31873 h 32637"/>
              <a:gd name="connsiteX3" fmla="*/ 1047750 w 1067763"/>
              <a:gd name="connsiteY3" fmla="*/ 22348 h 32637"/>
              <a:gd name="connsiteX4" fmla="*/ 803275 w 1067763"/>
              <a:gd name="connsiteY4" fmla="*/ 123 h 32637"/>
              <a:gd name="connsiteX5" fmla="*/ 327025 w 1067763"/>
              <a:gd name="connsiteY5" fmla="*/ 12823 h 32637"/>
              <a:gd name="connsiteX6" fmla="*/ 0 w 1067763"/>
              <a:gd name="connsiteY6" fmla="*/ 22348 h 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763" h="32637">
                <a:moveTo>
                  <a:pt x="0" y="22348"/>
                </a:moveTo>
                <a:lnTo>
                  <a:pt x="708025" y="3298"/>
                </a:lnTo>
                <a:cubicBezTo>
                  <a:pt x="756179" y="4885"/>
                  <a:pt x="232304" y="28698"/>
                  <a:pt x="288925" y="31873"/>
                </a:cubicBezTo>
                <a:cubicBezTo>
                  <a:pt x="345546" y="35048"/>
                  <a:pt x="962025" y="27640"/>
                  <a:pt x="1047750" y="22348"/>
                </a:cubicBezTo>
                <a:cubicBezTo>
                  <a:pt x="1133475" y="17056"/>
                  <a:pt x="923396" y="1710"/>
                  <a:pt x="803275" y="123"/>
                </a:cubicBezTo>
                <a:cubicBezTo>
                  <a:pt x="683154" y="-1464"/>
                  <a:pt x="327025" y="12823"/>
                  <a:pt x="327025" y="12823"/>
                </a:cubicBezTo>
                <a:lnTo>
                  <a:pt x="0" y="223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2858D41-8FBF-6F03-EF3D-5E83B1DA05B6}"/>
              </a:ext>
            </a:extLst>
          </p:cNvPr>
          <p:cNvSpPr/>
          <p:nvPr/>
        </p:nvSpPr>
        <p:spPr>
          <a:xfrm>
            <a:off x="5187890" y="3584550"/>
            <a:ext cx="152732" cy="234978"/>
          </a:xfrm>
          <a:custGeom>
            <a:avLst/>
            <a:gdLst>
              <a:gd name="connsiteX0" fmla="*/ 60 w 152732"/>
              <a:gd name="connsiteY0" fmla="*/ 25 h 234978"/>
              <a:gd name="connsiteX1" fmla="*/ 98485 w 152732"/>
              <a:gd name="connsiteY1" fmla="*/ 181000 h 234978"/>
              <a:gd name="connsiteX2" fmla="*/ 98485 w 152732"/>
              <a:gd name="connsiteY2" fmla="*/ 171475 h 234978"/>
              <a:gd name="connsiteX3" fmla="*/ 152460 w 152732"/>
              <a:gd name="connsiteY3" fmla="*/ 234975 h 234978"/>
              <a:gd name="connsiteX4" fmla="*/ 114360 w 152732"/>
              <a:gd name="connsiteY4" fmla="*/ 168300 h 234978"/>
              <a:gd name="connsiteX5" fmla="*/ 60 w 152732"/>
              <a:gd name="connsiteY5" fmla="*/ 25 h 2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2" h="234978">
                <a:moveTo>
                  <a:pt x="60" y="25"/>
                </a:moveTo>
                <a:cubicBezTo>
                  <a:pt x="-2586" y="2142"/>
                  <a:pt x="82081" y="152425"/>
                  <a:pt x="98485" y="181000"/>
                </a:cubicBezTo>
                <a:cubicBezTo>
                  <a:pt x="114889" y="209575"/>
                  <a:pt x="89489" y="162479"/>
                  <a:pt x="98485" y="171475"/>
                </a:cubicBezTo>
                <a:cubicBezTo>
                  <a:pt x="107481" y="180471"/>
                  <a:pt x="149814" y="235504"/>
                  <a:pt x="152460" y="234975"/>
                </a:cubicBezTo>
                <a:cubicBezTo>
                  <a:pt x="155106" y="234446"/>
                  <a:pt x="138173" y="207458"/>
                  <a:pt x="114360" y="168300"/>
                </a:cubicBezTo>
                <a:cubicBezTo>
                  <a:pt x="90548" y="129142"/>
                  <a:pt x="2706" y="-2092"/>
                  <a:pt x="6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5C4BFEB-6F9E-7C2A-2A15-80CF8DD0324C}"/>
              </a:ext>
            </a:extLst>
          </p:cNvPr>
          <p:cNvSpPr/>
          <p:nvPr/>
        </p:nvSpPr>
        <p:spPr>
          <a:xfrm>
            <a:off x="5152957" y="3580917"/>
            <a:ext cx="228693" cy="235436"/>
          </a:xfrm>
          <a:custGeom>
            <a:avLst/>
            <a:gdLst>
              <a:gd name="connsiteX0" fmla="*/ 68 w 228693"/>
              <a:gd name="connsiteY0" fmla="*/ 3658 h 235436"/>
              <a:gd name="connsiteX1" fmla="*/ 152468 w 228693"/>
              <a:gd name="connsiteY1" fmla="*/ 10008 h 235436"/>
              <a:gd name="connsiteX2" fmla="*/ 184218 w 228693"/>
              <a:gd name="connsiteY2" fmla="*/ 108433 h 235436"/>
              <a:gd name="connsiteX3" fmla="*/ 190568 w 228693"/>
              <a:gd name="connsiteY3" fmla="*/ 92558 h 235436"/>
              <a:gd name="connsiteX4" fmla="*/ 228668 w 228693"/>
              <a:gd name="connsiteY4" fmla="*/ 149708 h 235436"/>
              <a:gd name="connsiteX5" fmla="*/ 184218 w 228693"/>
              <a:gd name="connsiteY5" fmla="*/ 235433 h 235436"/>
              <a:gd name="connsiteX6" fmla="*/ 212793 w 228693"/>
              <a:gd name="connsiteY6" fmla="*/ 146533 h 235436"/>
              <a:gd name="connsiteX7" fmla="*/ 200093 w 228693"/>
              <a:gd name="connsiteY7" fmla="*/ 57633 h 235436"/>
              <a:gd name="connsiteX8" fmla="*/ 133418 w 228693"/>
              <a:gd name="connsiteY8" fmla="*/ 13183 h 235436"/>
              <a:gd name="connsiteX9" fmla="*/ 68 w 228693"/>
              <a:gd name="connsiteY9" fmla="*/ 3658 h 2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93" h="235436">
                <a:moveTo>
                  <a:pt x="68" y="3658"/>
                </a:moveTo>
                <a:cubicBezTo>
                  <a:pt x="3243" y="3129"/>
                  <a:pt x="121776" y="-7455"/>
                  <a:pt x="152468" y="10008"/>
                </a:cubicBezTo>
                <a:cubicBezTo>
                  <a:pt x="183160" y="27471"/>
                  <a:pt x="177868" y="94675"/>
                  <a:pt x="184218" y="108433"/>
                </a:cubicBezTo>
                <a:cubicBezTo>
                  <a:pt x="190568" y="122191"/>
                  <a:pt x="183160" y="85679"/>
                  <a:pt x="190568" y="92558"/>
                </a:cubicBezTo>
                <a:cubicBezTo>
                  <a:pt x="197976" y="99437"/>
                  <a:pt x="229726" y="125896"/>
                  <a:pt x="228668" y="149708"/>
                </a:cubicBezTo>
                <a:cubicBezTo>
                  <a:pt x="227610" y="173520"/>
                  <a:pt x="186864" y="235962"/>
                  <a:pt x="184218" y="235433"/>
                </a:cubicBezTo>
                <a:cubicBezTo>
                  <a:pt x="181572" y="234904"/>
                  <a:pt x="210147" y="176166"/>
                  <a:pt x="212793" y="146533"/>
                </a:cubicBezTo>
                <a:cubicBezTo>
                  <a:pt x="215439" y="116900"/>
                  <a:pt x="213322" y="79858"/>
                  <a:pt x="200093" y="57633"/>
                </a:cubicBezTo>
                <a:cubicBezTo>
                  <a:pt x="186864" y="35408"/>
                  <a:pt x="162522" y="20591"/>
                  <a:pt x="133418" y="13183"/>
                </a:cubicBezTo>
                <a:cubicBezTo>
                  <a:pt x="104314" y="5775"/>
                  <a:pt x="-3107" y="4187"/>
                  <a:pt x="68" y="3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7FFB0E86-0F38-D07A-844E-F7CE1AF7E54F}"/>
              </a:ext>
            </a:extLst>
          </p:cNvPr>
          <p:cNvSpPr/>
          <p:nvPr/>
        </p:nvSpPr>
        <p:spPr>
          <a:xfrm>
            <a:off x="4872383" y="3550543"/>
            <a:ext cx="554356" cy="272364"/>
          </a:xfrm>
          <a:custGeom>
            <a:avLst/>
            <a:gdLst>
              <a:gd name="connsiteX0" fmla="*/ 1242 w 554356"/>
              <a:gd name="connsiteY0" fmla="*/ 2282 h 272364"/>
              <a:gd name="connsiteX1" fmla="*/ 347317 w 554356"/>
              <a:gd name="connsiteY1" fmla="*/ 180082 h 272364"/>
              <a:gd name="connsiteX2" fmla="*/ 394942 w 554356"/>
              <a:gd name="connsiteY2" fmla="*/ 262632 h 272364"/>
              <a:gd name="connsiteX3" fmla="*/ 515592 w 554356"/>
              <a:gd name="connsiteY3" fmla="*/ 262632 h 272364"/>
              <a:gd name="connsiteX4" fmla="*/ 553692 w 554356"/>
              <a:gd name="connsiteY4" fmla="*/ 189607 h 272364"/>
              <a:gd name="connsiteX5" fmla="*/ 528292 w 554356"/>
              <a:gd name="connsiteY5" fmla="*/ 237232 h 272364"/>
              <a:gd name="connsiteX6" fmla="*/ 398117 w 554356"/>
              <a:gd name="connsiteY6" fmla="*/ 208657 h 272364"/>
              <a:gd name="connsiteX7" fmla="*/ 293342 w 554356"/>
              <a:gd name="connsiteY7" fmla="*/ 49907 h 272364"/>
              <a:gd name="connsiteX8" fmla="*/ 356842 w 554356"/>
              <a:gd name="connsiteY8" fmla="*/ 129282 h 272364"/>
              <a:gd name="connsiteX9" fmla="*/ 236192 w 554356"/>
              <a:gd name="connsiteY9" fmla="*/ 81657 h 272364"/>
              <a:gd name="connsiteX10" fmla="*/ 1242 w 554356"/>
              <a:gd name="connsiteY10" fmla="*/ 2282 h 2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356" h="272364">
                <a:moveTo>
                  <a:pt x="1242" y="2282"/>
                </a:moveTo>
                <a:cubicBezTo>
                  <a:pt x="19763" y="18686"/>
                  <a:pt x="281700" y="136690"/>
                  <a:pt x="347317" y="180082"/>
                </a:cubicBezTo>
                <a:cubicBezTo>
                  <a:pt x="412934" y="223474"/>
                  <a:pt x="366896" y="248874"/>
                  <a:pt x="394942" y="262632"/>
                </a:cubicBezTo>
                <a:cubicBezTo>
                  <a:pt x="422988" y="276390"/>
                  <a:pt x="489134" y="274803"/>
                  <a:pt x="515592" y="262632"/>
                </a:cubicBezTo>
                <a:cubicBezTo>
                  <a:pt x="542050" y="250461"/>
                  <a:pt x="551575" y="193840"/>
                  <a:pt x="553692" y="189607"/>
                </a:cubicBezTo>
                <a:cubicBezTo>
                  <a:pt x="555809" y="185374"/>
                  <a:pt x="554221" y="234057"/>
                  <a:pt x="528292" y="237232"/>
                </a:cubicBezTo>
                <a:cubicBezTo>
                  <a:pt x="502363" y="240407"/>
                  <a:pt x="437275" y="239878"/>
                  <a:pt x="398117" y="208657"/>
                </a:cubicBezTo>
                <a:cubicBezTo>
                  <a:pt x="358959" y="177436"/>
                  <a:pt x="300221" y="63136"/>
                  <a:pt x="293342" y="49907"/>
                </a:cubicBezTo>
                <a:cubicBezTo>
                  <a:pt x="286463" y="36678"/>
                  <a:pt x="366367" y="123990"/>
                  <a:pt x="356842" y="129282"/>
                </a:cubicBezTo>
                <a:cubicBezTo>
                  <a:pt x="347317" y="134574"/>
                  <a:pt x="295988" y="100707"/>
                  <a:pt x="236192" y="81657"/>
                </a:cubicBezTo>
                <a:cubicBezTo>
                  <a:pt x="176396" y="62607"/>
                  <a:pt x="-17279" y="-14122"/>
                  <a:pt x="1242" y="2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4B31740F-03C4-6D39-9C5B-00E6FD78C0CD}"/>
              </a:ext>
            </a:extLst>
          </p:cNvPr>
          <p:cNvSpPr/>
          <p:nvPr/>
        </p:nvSpPr>
        <p:spPr>
          <a:xfrm>
            <a:off x="5422878" y="3579045"/>
            <a:ext cx="520278" cy="275083"/>
          </a:xfrm>
          <a:custGeom>
            <a:avLst/>
            <a:gdLst>
              <a:gd name="connsiteX0" fmla="*/ 22 w 520278"/>
              <a:gd name="connsiteY0" fmla="*/ 18230 h 275083"/>
              <a:gd name="connsiteX1" fmla="*/ 419122 w 520278"/>
              <a:gd name="connsiteY1" fmla="*/ 2355 h 275083"/>
              <a:gd name="connsiteX2" fmla="*/ 511197 w 520278"/>
              <a:gd name="connsiteY2" fmla="*/ 75380 h 275083"/>
              <a:gd name="connsiteX3" fmla="*/ 514372 w 520278"/>
              <a:gd name="connsiteY3" fmla="*/ 49980 h 275083"/>
              <a:gd name="connsiteX4" fmla="*/ 488972 w 520278"/>
              <a:gd name="connsiteY4" fmla="*/ 196030 h 275083"/>
              <a:gd name="connsiteX5" fmla="*/ 406422 w 520278"/>
              <a:gd name="connsiteY5" fmla="*/ 237305 h 275083"/>
              <a:gd name="connsiteX6" fmla="*/ 263547 w 520278"/>
              <a:gd name="connsiteY6" fmla="*/ 234130 h 275083"/>
              <a:gd name="connsiteX7" fmla="*/ 200047 w 520278"/>
              <a:gd name="connsiteY7" fmla="*/ 234130 h 275083"/>
              <a:gd name="connsiteX8" fmla="*/ 158772 w 520278"/>
              <a:gd name="connsiteY8" fmla="*/ 148405 h 275083"/>
              <a:gd name="connsiteX9" fmla="*/ 73047 w 520278"/>
              <a:gd name="connsiteY9" fmla="*/ 84905 h 275083"/>
              <a:gd name="connsiteX10" fmla="*/ 155597 w 520278"/>
              <a:gd name="connsiteY10" fmla="*/ 183330 h 275083"/>
              <a:gd name="connsiteX11" fmla="*/ 336572 w 520278"/>
              <a:gd name="connsiteY11" fmla="*/ 269055 h 275083"/>
              <a:gd name="connsiteX12" fmla="*/ 434997 w 520278"/>
              <a:gd name="connsiteY12" fmla="*/ 243655 h 275083"/>
              <a:gd name="connsiteX13" fmla="*/ 482622 w 520278"/>
              <a:gd name="connsiteY13" fmla="*/ 49980 h 275083"/>
              <a:gd name="connsiteX14" fmla="*/ 438172 w 520278"/>
              <a:gd name="connsiteY14" fmla="*/ 21405 h 275083"/>
              <a:gd name="connsiteX15" fmla="*/ 22 w 520278"/>
              <a:gd name="connsiteY15" fmla="*/ 18230 h 27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0278" h="275083">
                <a:moveTo>
                  <a:pt x="22" y="18230"/>
                </a:moveTo>
                <a:cubicBezTo>
                  <a:pt x="-3153" y="15055"/>
                  <a:pt x="333926" y="-7170"/>
                  <a:pt x="419122" y="2355"/>
                </a:cubicBezTo>
                <a:cubicBezTo>
                  <a:pt x="504318" y="11880"/>
                  <a:pt x="495322" y="67443"/>
                  <a:pt x="511197" y="75380"/>
                </a:cubicBezTo>
                <a:cubicBezTo>
                  <a:pt x="527072" y="83317"/>
                  <a:pt x="518076" y="29872"/>
                  <a:pt x="514372" y="49980"/>
                </a:cubicBezTo>
                <a:cubicBezTo>
                  <a:pt x="510668" y="70088"/>
                  <a:pt x="506964" y="164809"/>
                  <a:pt x="488972" y="196030"/>
                </a:cubicBezTo>
                <a:cubicBezTo>
                  <a:pt x="470980" y="227251"/>
                  <a:pt x="443993" y="230955"/>
                  <a:pt x="406422" y="237305"/>
                </a:cubicBezTo>
                <a:cubicBezTo>
                  <a:pt x="368851" y="243655"/>
                  <a:pt x="297943" y="234659"/>
                  <a:pt x="263547" y="234130"/>
                </a:cubicBezTo>
                <a:cubicBezTo>
                  <a:pt x="229151" y="233601"/>
                  <a:pt x="217509" y="248417"/>
                  <a:pt x="200047" y="234130"/>
                </a:cubicBezTo>
                <a:cubicBezTo>
                  <a:pt x="182585" y="219843"/>
                  <a:pt x="179939" y="173276"/>
                  <a:pt x="158772" y="148405"/>
                </a:cubicBezTo>
                <a:cubicBezTo>
                  <a:pt x="137605" y="123534"/>
                  <a:pt x="73576" y="79084"/>
                  <a:pt x="73047" y="84905"/>
                </a:cubicBezTo>
                <a:cubicBezTo>
                  <a:pt x="72518" y="90726"/>
                  <a:pt x="111676" y="152638"/>
                  <a:pt x="155597" y="183330"/>
                </a:cubicBezTo>
                <a:cubicBezTo>
                  <a:pt x="199518" y="214022"/>
                  <a:pt x="290005" y="259001"/>
                  <a:pt x="336572" y="269055"/>
                </a:cubicBezTo>
                <a:cubicBezTo>
                  <a:pt x="383139" y="279109"/>
                  <a:pt x="410655" y="280168"/>
                  <a:pt x="434997" y="243655"/>
                </a:cubicBezTo>
                <a:cubicBezTo>
                  <a:pt x="459339" y="207143"/>
                  <a:pt x="482093" y="87022"/>
                  <a:pt x="482622" y="49980"/>
                </a:cubicBezTo>
                <a:cubicBezTo>
                  <a:pt x="483151" y="12938"/>
                  <a:pt x="517547" y="25109"/>
                  <a:pt x="438172" y="21405"/>
                </a:cubicBezTo>
                <a:cubicBezTo>
                  <a:pt x="358797" y="17701"/>
                  <a:pt x="3197" y="21405"/>
                  <a:pt x="22" y="18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2CBCE00F-CBE9-0B86-D58D-2FF1A16A1FF6}"/>
              </a:ext>
            </a:extLst>
          </p:cNvPr>
          <p:cNvSpPr/>
          <p:nvPr/>
        </p:nvSpPr>
        <p:spPr>
          <a:xfrm>
            <a:off x="4907177" y="3612986"/>
            <a:ext cx="1134889" cy="374832"/>
          </a:xfrm>
          <a:custGeom>
            <a:avLst/>
            <a:gdLst>
              <a:gd name="connsiteX0" fmla="*/ 1134848 w 1134889"/>
              <a:gd name="connsiteY0" fmla="*/ 164 h 374832"/>
              <a:gd name="connsiteX1" fmla="*/ 982448 w 1134889"/>
              <a:gd name="connsiteY1" fmla="*/ 254164 h 374832"/>
              <a:gd name="connsiteX2" fmla="*/ 947523 w 1134889"/>
              <a:gd name="connsiteY2" fmla="*/ 298614 h 374832"/>
              <a:gd name="connsiteX3" fmla="*/ 728448 w 1134889"/>
              <a:gd name="connsiteY3" fmla="*/ 339889 h 374832"/>
              <a:gd name="connsiteX4" fmla="*/ 242673 w 1134889"/>
              <a:gd name="connsiteY4" fmla="*/ 324014 h 374832"/>
              <a:gd name="connsiteX5" fmla="*/ 630023 w 1134889"/>
              <a:gd name="connsiteY5" fmla="*/ 355764 h 374832"/>
              <a:gd name="connsiteX6" fmla="*/ 1373 w 1134889"/>
              <a:gd name="connsiteY6" fmla="*/ 374814 h 374832"/>
              <a:gd name="connsiteX7" fmla="*/ 836398 w 1134889"/>
              <a:gd name="connsiteY7" fmla="*/ 352589 h 374832"/>
              <a:gd name="connsiteX8" fmla="*/ 299823 w 1134889"/>
              <a:gd name="connsiteY8" fmla="*/ 358939 h 374832"/>
              <a:gd name="connsiteX9" fmla="*/ 966573 w 1134889"/>
              <a:gd name="connsiteY9" fmla="*/ 295439 h 374832"/>
              <a:gd name="connsiteX10" fmla="*/ 1134848 w 1134889"/>
              <a:gd name="connsiteY10" fmla="*/ 164 h 37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889" h="374832">
                <a:moveTo>
                  <a:pt x="1134848" y="164"/>
                </a:moveTo>
                <a:cubicBezTo>
                  <a:pt x="1137494" y="-6715"/>
                  <a:pt x="1013669" y="204422"/>
                  <a:pt x="982448" y="254164"/>
                </a:cubicBezTo>
                <a:cubicBezTo>
                  <a:pt x="951227" y="303906"/>
                  <a:pt x="989856" y="284327"/>
                  <a:pt x="947523" y="298614"/>
                </a:cubicBezTo>
                <a:cubicBezTo>
                  <a:pt x="905190" y="312901"/>
                  <a:pt x="845923" y="335656"/>
                  <a:pt x="728448" y="339889"/>
                </a:cubicBezTo>
                <a:lnTo>
                  <a:pt x="242673" y="324014"/>
                </a:lnTo>
                <a:cubicBezTo>
                  <a:pt x="226269" y="326660"/>
                  <a:pt x="670239" y="347297"/>
                  <a:pt x="630023" y="355764"/>
                </a:cubicBezTo>
                <a:cubicBezTo>
                  <a:pt x="589807" y="364231"/>
                  <a:pt x="-33023" y="375343"/>
                  <a:pt x="1373" y="374814"/>
                </a:cubicBezTo>
                <a:cubicBezTo>
                  <a:pt x="35769" y="374285"/>
                  <a:pt x="786656" y="355235"/>
                  <a:pt x="836398" y="352589"/>
                </a:cubicBezTo>
                <a:cubicBezTo>
                  <a:pt x="886140" y="349943"/>
                  <a:pt x="278127" y="368464"/>
                  <a:pt x="299823" y="358939"/>
                </a:cubicBezTo>
                <a:cubicBezTo>
                  <a:pt x="321519" y="349414"/>
                  <a:pt x="823698" y="349414"/>
                  <a:pt x="966573" y="295439"/>
                </a:cubicBezTo>
                <a:cubicBezTo>
                  <a:pt x="1109448" y="241464"/>
                  <a:pt x="1132202" y="7043"/>
                  <a:pt x="1134848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10C5EA78-659F-0D87-63F5-2D266C010C9A}"/>
              </a:ext>
            </a:extLst>
          </p:cNvPr>
          <p:cNvSpPr/>
          <p:nvPr/>
        </p:nvSpPr>
        <p:spPr>
          <a:xfrm>
            <a:off x="5375016" y="3581263"/>
            <a:ext cx="508682" cy="324268"/>
          </a:xfrm>
          <a:custGeom>
            <a:avLst/>
            <a:gdLst>
              <a:gd name="connsiteX0" fmla="*/ 259 w 508682"/>
              <a:gd name="connsiteY0" fmla="*/ 137 h 324268"/>
              <a:gd name="connsiteX1" fmla="*/ 159009 w 508682"/>
              <a:gd name="connsiteY1" fmla="*/ 228737 h 324268"/>
              <a:gd name="connsiteX2" fmla="*/ 165359 w 508682"/>
              <a:gd name="connsiteY2" fmla="*/ 203337 h 324268"/>
              <a:gd name="connsiteX3" fmla="*/ 206634 w 508682"/>
              <a:gd name="connsiteY3" fmla="*/ 244612 h 324268"/>
              <a:gd name="connsiteX4" fmla="*/ 190759 w 508682"/>
              <a:gd name="connsiteY4" fmla="*/ 266837 h 324268"/>
              <a:gd name="connsiteX5" fmla="*/ 508259 w 508682"/>
              <a:gd name="connsiteY5" fmla="*/ 323987 h 324268"/>
              <a:gd name="connsiteX6" fmla="*/ 257434 w 508682"/>
              <a:gd name="connsiteY6" fmla="*/ 285887 h 324268"/>
              <a:gd name="connsiteX7" fmla="*/ 200284 w 508682"/>
              <a:gd name="connsiteY7" fmla="*/ 222387 h 324268"/>
              <a:gd name="connsiteX8" fmla="*/ 105034 w 508682"/>
              <a:gd name="connsiteY8" fmla="*/ 136662 h 324268"/>
              <a:gd name="connsiteX9" fmla="*/ 120909 w 508682"/>
              <a:gd name="connsiteY9" fmla="*/ 193812 h 324268"/>
              <a:gd name="connsiteX10" fmla="*/ 259 w 508682"/>
              <a:gd name="connsiteY10" fmla="*/ 137 h 3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682" h="324268">
                <a:moveTo>
                  <a:pt x="259" y="137"/>
                </a:moveTo>
                <a:cubicBezTo>
                  <a:pt x="6609" y="5958"/>
                  <a:pt x="131492" y="194870"/>
                  <a:pt x="159009" y="228737"/>
                </a:cubicBezTo>
                <a:cubicBezTo>
                  <a:pt x="186526" y="262604"/>
                  <a:pt x="157422" y="200691"/>
                  <a:pt x="165359" y="203337"/>
                </a:cubicBezTo>
                <a:cubicBezTo>
                  <a:pt x="173296" y="205983"/>
                  <a:pt x="202401" y="234029"/>
                  <a:pt x="206634" y="244612"/>
                </a:cubicBezTo>
                <a:cubicBezTo>
                  <a:pt x="210867" y="255195"/>
                  <a:pt x="140488" y="253608"/>
                  <a:pt x="190759" y="266837"/>
                </a:cubicBezTo>
                <a:cubicBezTo>
                  <a:pt x="241030" y="280066"/>
                  <a:pt x="497146" y="320812"/>
                  <a:pt x="508259" y="323987"/>
                </a:cubicBezTo>
                <a:cubicBezTo>
                  <a:pt x="519372" y="327162"/>
                  <a:pt x="308763" y="302820"/>
                  <a:pt x="257434" y="285887"/>
                </a:cubicBezTo>
                <a:cubicBezTo>
                  <a:pt x="206105" y="268954"/>
                  <a:pt x="225684" y="247258"/>
                  <a:pt x="200284" y="222387"/>
                </a:cubicBezTo>
                <a:cubicBezTo>
                  <a:pt x="174884" y="197516"/>
                  <a:pt x="118263" y="141424"/>
                  <a:pt x="105034" y="136662"/>
                </a:cubicBezTo>
                <a:cubicBezTo>
                  <a:pt x="91805" y="131900"/>
                  <a:pt x="135726" y="212862"/>
                  <a:pt x="120909" y="193812"/>
                </a:cubicBezTo>
                <a:cubicBezTo>
                  <a:pt x="106092" y="174762"/>
                  <a:pt x="-6091" y="-5684"/>
                  <a:pt x="259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DACEE424-0A39-2BE4-4AEB-B35F3A8C1681}"/>
              </a:ext>
            </a:extLst>
          </p:cNvPr>
          <p:cNvSpPr/>
          <p:nvPr/>
        </p:nvSpPr>
        <p:spPr>
          <a:xfrm>
            <a:off x="5203802" y="2612086"/>
            <a:ext cx="648457" cy="201079"/>
          </a:xfrm>
          <a:custGeom>
            <a:avLst/>
            <a:gdLst>
              <a:gd name="connsiteX0" fmla="*/ 3198 w 648457"/>
              <a:gd name="connsiteY0" fmla="*/ 51739 h 201079"/>
              <a:gd name="connsiteX1" fmla="*/ 330223 w 648457"/>
              <a:gd name="connsiteY1" fmla="*/ 29514 h 201079"/>
              <a:gd name="connsiteX2" fmla="*/ 403248 w 648457"/>
              <a:gd name="connsiteY2" fmla="*/ 64439 h 201079"/>
              <a:gd name="connsiteX3" fmla="*/ 396898 w 648457"/>
              <a:gd name="connsiteY3" fmla="*/ 4114 h 201079"/>
              <a:gd name="connsiteX4" fmla="*/ 647723 w 648457"/>
              <a:gd name="connsiteY4" fmla="*/ 200964 h 201079"/>
              <a:gd name="connsiteX5" fmla="*/ 463573 w 648457"/>
              <a:gd name="connsiteY5" fmla="*/ 32689 h 201079"/>
              <a:gd name="connsiteX6" fmla="*/ 180998 w 648457"/>
              <a:gd name="connsiteY6" fmla="*/ 29514 h 201079"/>
              <a:gd name="connsiteX7" fmla="*/ 3198 w 648457"/>
              <a:gd name="connsiteY7" fmla="*/ 51739 h 2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457" h="201079">
                <a:moveTo>
                  <a:pt x="3198" y="51739"/>
                </a:moveTo>
                <a:cubicBezTo>
                  <a:pt x="28069" y="51739"/>
                  <a:pt x="263548" y="27397"/>
                  <a:pt x="330223" y="29514"/>
                </a:cubicBezTo>
                <a:cubicBezTo>
                  <a:pt x="396898" y="31631"/>
                  <a:pt x="392136" y="68672"/>
                  <a:pt x="403248" y="64439"/>
                </a:cubicBezTo>
                <a:cubicBezTo>
                  <a:pt x="414361" y="60206"/>
                  <a:pt x="356152" y="-18640"/>
                  <a:pt x="396898" y="4114"/>
                </a:cubicBezTo>
                <a:cubicBezTo>
                  <a:pt x="437644" y="26868"/>
                  <a:pt x="636611" y="196202"/>
                  <a:pt x="647723" y="200964"/>
                </a:cubicBezTo>
                <a:cubicBezTo>
                  <a:pt x="658835" y="205726"/>
                  <a:pt x="541360" y="61264"/>
                  <a:pt x="463573" y="32689"/>
                </a:cubicBezTo>
                <a:cubicBezTo>
                  <a:pt x="385786" y="4114"/>
                  <a:pt x="257727" y="26868"/>
                  <a:pt x="180998" y="29514"/>
                </a:cubicBezTo>
                <a:cubicBezTo>
                  <a:pt x="104269" y="32160"/>
                  <a:pt x="-21673" y="51739"/>
                  <a:pt x="3198" y="5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7F6EF11-1C0B-DB3A-5F41-5135E92B2AC5}"/>
              </a:ext>
            </a:extLst>
          </p:cNvPr>
          <p:cNvSpPr/>
          <p:nvPr/>
        </p:nvSpPr>
        <p:spPr>
          <a:xfrm>
            <a:off x="4686104" y="3470275"/>
            <a:ext cx="381458" cy="754249"/>
          </a:xfrm>
          <a:custGeom>
            <a:avLst/>
            <a:gdLst>
              <a:gd name="connsiteX0" fmla="*/ 196 w 381458"/>
              <a:gd name="connsiteY0" fmla="*/ 0 h 754249"/>
              <a:gd name="connsiteX1" fmla="*/ 197046 w 381458"/>
              <a:gd name="connsiteY1" fmla="*/ 358775 h 754249"/>
              <a:gd name="connsiteX2" fmla="*/ 260546 w 381458"/>
              <a:gd name="connsiteY2" fmla="*/ 577850 h 754249"/>
              <a:gd name="connsiteX3" fmla="*/ 292296 w 381458"/>
              <a:gd name="connsiteY3" fmla="*/ 549275 h 754249"/>
              <a:gd name="connsiteX4" fmla="*/ 378021 w 381458"/>
              <a:gd name="connsiteY4" fmla="*/ 749300 h 754249"/>
              <a:gd name="connsiteX5" fmla="*/ 339921 w 381458"/>
              <a:gd name="connsiteY5" fmla="*/ 654050 h 754249"/>
              <a:gd name="connsiteX6" fmla="*/ 120846 w 381458"/>
              <a:gd name="connsiteY6" fmla="*/ 241300 h 754249"/>
              <a:gd name="connsiteX7" fmla="*/ 158946 w 381458"/>
              <a:gd name="connsiteY7" fmla="*/ 355600 h 754249"/>
              <a:gd name="connsiteX8" fmla="*/ 196 w 381458"/>
              <a:gd name="connsiteY8" fmla="*/ 0 h 7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458" h="754249">
                <a:moveTo>
                  <a:pt x="196" y="0"/>
                </a:moveTo>
                <a:cubicBezTo>
                  <a:pt x="6546" y="529"/>
                  <a:pt x="153654" y="262467"/>
                  <a:pt x="197046" y="358775"/>
                </a:cubicBezTo>
                <a:cubicBezTo>
                  <a:pt x="240438" y="455083"/>
                  <a:pt x="244671" y="546100"/>
                  <a:pt x="260546" y="577850"/>
                </a:cubicBezTo>
                <a:cubicBezTo>
                  <a:pt x="276421" y="609600"/>
                  <a:pt x="272717" y="520700"/>
                  <a:pt x="292296" y="549275"/>
                </a:cubicBezTo>
                <a:cubicBezTo>
                  <a:pt x="311875" y="577850"/>
                  <a:pt x="370084" y="731838"/>
                  <a:pt x="378021" y="749300"/>
                </a:cubicBezTo>
                <a:cubicBezTo>
                  <a:pt x="385958" y="766762"/>
                  <a:pt x="382783" y="738717"/>
                  <a:pt x="339921" y="654050"/>
                </a:cubicBezTo>
                <a:cubicBezTo>
                  <a:pt x="297059" y="569383"/>
                  <a:pt x="151009" y="291042"/>
                  <a:pt x="120846" y="241300"/>
                </a:cubicBezTo>
                <a:cubicBezTo>
                  <a:pt x="90684" y="191558"/>
                  <a:pt x="174821" y="390525"/>
                  <a:pt x="158946" y="355600"/>
                </a:cubicBezTo>
                <a:cubicBezTo>
                  <a:pt x="143071" y="320675"/>
                  <a:pt x="-6154" y="-529"/>
                  <a:pt x="1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E21E4B8-D53C-4068-BEAA-0E4648CC8641}"/>
              </a:ext>
            </a:extLst>
          </p:cNvPr>
          <p:cNvSpPr/>
          <p:nvPr/>
        </p:nvSpPr>
        <p:spPr>
          <a:xfrm>
            <a:off x="4649968" y="3374841"/>
            <a:ext cx="387157" cy="977449"/>
          </a:xfrm>
          <a:custGeom>
            <a:avLst/>
            <a:gdLst>
              <a:gd name="connsiteX0" fmla="*/ 52207 w 387157"/>
              <a:gd name="connsiteY0" fmla="*/ 184 h 977449"/>
              <a:gd name="connsiteX1" fmla="*/ 29982 w 387157"/>
              <a:gd name="connsiteY1" fmla="*/ 197034 h 977449"/>
              <a:gd name="connsiteX2" fmla="*/ 118882 w 387157"/>
              <a:gd name="connsiteY2" fmla="*/ 470084 h 977449"/>
              <a:gd name="connsiteX3" fmla="*/ 128407 w 387157"/>
              <a:gd name="connsiteY3" fmla="*/ 451034 h 977449"/>
              <a:gd name="connsiteX4" fmla="*/ 372882 w 387157"/>
              <a:gd name="connsiteY4" fmla="*/ 952684 h 977449"/>
              <a:gd name="connsiteX5" fmla="*/ 337957 w 387157"/>
              <a:gd name="connsiteY5" fmla="*/ 860609 h 977449"/>
              <a:gd name="connsiteX6" fmla="*/ 169682 w 387157"/>
              <a:gd name="connsiteY6" fmla="*/ 511359 h 977449"/>
              <a:gd name="connsiteX7" fmla="*/ 4582 w 387157"/>
              <a:gd name="connsiteY7" fmla="*/ 168459 h 977449"/>
              <a:gd name="connsiteX8" fmla="*/ 52207 w 387157"/>
              <a:gd name="connsiteY8" fmla="*/ 184 h 97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157" h="977449">
                <a:moveTo>
                  <a:pt x="52207" y="184"/>
                </a:moveTo>
                <a:cubicBezTo>
                  <a:pt x="56440" y="4946"/>
                  <a:pt x="18870" y="118717"/>
                  <a:pt x="29982" y="197034"/>
                </a:cubicBezTo>
                <a:cubicBezTo>
                  <a:pt x="41094" y="275351"/>
                  <a:pt x="102478" y="427751"/>
                  <a:pt x="118882" y="470084"/>
                </a:cubicBezTo>
                <a:cubicBezTo>
                  <a:pt x="135286" y="512417"/>
                  <a:pt x="86074" y="370601"/>
                  <a:pt x="128407" y="451034"/>
                </a:cubicBezTo>
                <a:cubicBezTo>
                  <a:pt x="170740" y="531467"/>
                  <a:pt x="337957" y="884421"/>
                  <a:pt x="372882" y="952684"/>
                </a:cubicBezTo>
                <a:cubicBezTo>
                  <a:pt x="407807" y="1020947"/>
                  <a:pt x="371824" y="934163"/>
                  <a:pt x="337957" y="860609"/>
                </a:cubicBezTo>
                <a:cubicBezTo>
                  <a:pt x="304090" y="787055"/>
                  <a:pt x="169682" y="511359"/>
                  <a:pt x="169682" y="511359"/>
                </a:cubicBezTo>
                <a:cubicBezTo>
                  <a:pt x="114120" y="396001"/>
                  <a:pt x="26807" y="253126"/>
                  <a:pt x="4582" y="168459"/>
                </a:cubicBezTo>
                <a:cubicBezTo>
                  <a:pt x="-17643" y="83792"/>
                  <a:pt x="47974" y="-4578"/>
                  <a:pt x="52207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2A56BDFF-6DCF-BC3C-7524-2A8CA7DB21B6}"/>
              </a:ext>
            </a:extLst>
          </p:cNvPr>
          <p:cNvSpPr/>
          <p:nvPr/>
        </p:nvSpPr>
        <p:spPr>
          <a:xfrm>
            <a:off x="4967252" y="4133628"/>
            <a:ext cx="1029934" cy="200247"/>
          </a:xfrm>
          <a:custGeom>
            <a:avLst/>
            <a:gdLst>
              <a:gd name="connsiteX0" fmla="*/ 1623 w 1029934"/>
              <a:gd name="connsiteY0" fmla="*/ 200247 h 200247"/>
              <a:gd name="connsiteX1" fmla="*/ 268323 w 1029934"/>
              <a:gd name="connsiteY1" fmla="*/ 82772 h 200247"/>
              <a:gd name="connsiteX2" fmla="*/ 563598 w 1029934"/>
              <a:gd name="connsiteY2" fmla="*/ 124047 h 200247"/>
              <a:gd name="connsiteX3" fmla="*/ 538198 w 1029934"/>
              <a:gd name="connsiteY3" fmla="*/ 95472 h 200247"/>
              <a:gd name="connsiteX4" fmla="*/ 1004923 w 1029934"/>
              <a:gd name="connsiteY4" fmla="*/ 79597 h 200247"/>
              <a:gd name="connsiteX5" fmla="*/ 836648 w 1029934"/>
              <a:gd name="connsiteY5" fmla="*/ 79597 h 200247"/>
              <a:gd name="connsiteX6" fmla="*/ 1027148 w 1029934"/>
              <a:gd name="connsiteY6" fmla="*/ 222 h 200247"/>
              <a:gd name="connsiteX7" fmla="*/ 658848 w 1029934"/>
              <a:gd name="connsiteY7" fmla="*/ 54197 h 200247"/>
              <a:gd name="connsiteX8" fmla="*/ 87348 w 1029934"/>
              <a:gd name="connsiteY8" fmla="*/ 3397 h 200247"/>
              <a:gd name="connsiteX9" fmla="*/ 319123 w 1029934"/>
              <a:gd name="connsiteY9" fmla="*/ 47847 h 200247"/>
              <a:gd name="connsiteX10" fmla="*/ 163548 w 1029934"/>
              <a:gd name="connsiteY10" fmla="*/ 82772 h 200247"/>
              <a:gd name="connsiteX11" fmla="*/ 1623 w 1029934"/>
              <a:gd name="connsiteY11" fmla="*/ 200247 h 20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9934" h="200247">
                <a:moveTo>
                  <a:pt x="1623" y="200247"/>
                </a:moveTo>
                <a:cubicBezTo>
                  <a:pt x="19085" y="200247"/>
                  <a:pt x="174661" y="95472"/>
                  <a:pt x="268323" y="82772"/>
                </a:cubicBezTo>
                <a:cubicBezTo>
                  <a:pt x="361985" y="70072"/>
                  <a:pt x="518619" y="121930"/>
                  <a:pt x="563598" y="124047"/>
                </a:cubicBezTo>
                <a:cubicBezTo>
                  <a:pt x="608577" y="126164"/>
                  <a:pt x="464644" y="102880"/>
                  <a:pt x="538198" y="95472"/>
                </a:cubicBezTo>
                <a:cubicBezTo>
                  <a:pt x="611752" y="88064"/>
                  <a:pt x="955181" y="82243"/>
                  <a:pt x="1004923" y="79597"/>
                </a:cubicBezTo>
                <a:cubicBezTo>
                  <a:pt x="1054665" y="76951"/>
                  <a:pt x="832944" y="92826"/>
                  <a:pt x="836648" y="79597"/>
                </a:cubicBezTo>
                <a:cubicBezTo>
                  <a:pt x="840352" y="66368"/>
                  <a:pt x="1056781" y="4455"/>
                  <a:pt x="1027148" y="222"/>
                </a:cubicBezTo>
                <a:cubicBezTo>
                  <a:pt x="997515" y="-4011"/>
                  <a:pt x="815481" y="53668"/>
                  <a:pt x="658848" y="54197"/>
                </a:cubicBezTo>
                <a:cubicBezTo>
                  <a:pt x="502215" y="54726"/>
                  <a:pt x="143969" y="4455"/>
                  <a:pt x="87348" y="3397"/>
                </a:cubicBezTo>
                <a:cubicBezTo>
                  <a:pt x="30727" y="2339"/>
                  <a:pt x="306423" y="34618"/>
                  <a:pt x="319123" y="47847"/>
                </a:cubicBezTo>
                <a:cubicBezTo>
                  <a:pt x="331823" y="61076"/>
                  <a:pt x="214877" y="56314"/>
                  <a:pt x="163548" y="82772"/>
                </a:cubicBezTo>
                <a:cubicBezTo>
                  <a:pt x="112219" y="109230"/>
                  <a:pt x="-15839" y="200247"/>
                  <a:pt x="1623" y="200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7553E3D-7A02-3EB7-2E26-85A32F15B7D3}"/>
              </a:ext>
            </a:extLst>
          </p:cNvPr>
          <p:cNvSpPr/>
          <p:nvPr/>
        </p:nvSpPr>
        <p:spPr>
          <a:xfrm>
            <a:off x="5257666" y="4250751"/>
            <a:ext cx="184336" cy="728509"/>
          </a:xfrm>
          <a:custGeom>
            <a:avLst/>
            <a:gdLst>
              <a:gd name="connsiteX0" fmla="*/ 184284 w 184336"/>
              <a:gd name="connsiteY0" fmla="*/ 574 h 728509"/>
              <a:gd name="connsiteX1" fmla="*/ 60459 w 184336"/>
              <a:gd name="connsiteY1" fmla="*/ 197424 h 728509"/>
              <a:gd name="connsiteX2" fmla="*/ 98559 w 184336"/>
              <a:gd name="connsiteY2" fmla="*/ 130749 h 728509"/>
              <a:gd name="connsiteX3" fmla="*/ 9659 w 184336"/>
              <a:gd name="connsiteY3" fmla="*/ 279974 h 728509"/>
              <a:gd name="connsiteX4" fmla="*/ 82684 w 184336"/>
              <a:gd name="connsiteY4" fmla="*/ 384749 h 728509"/>
              <a:gd name="connsiteX5" fmla="*/ 73159 w 184336"/>
              <a:gd name="connsiteY5" fmla="*/ 362524 h 728509"/>
              <a:gd name="connsiteX6" fmla="*/ 108084 w 184336"/>
              <a:gd name="connsiteY6" fmla="*/ 451424 h 728509"/>
              <a:gd name="connsiteX7" fmla="*/ 89034 w 184336"/>
              <a:gd name="connsiteY7" fmla="*/ 540324 h 728509"/>
              <a:gd name="connsiteX8" fmla="*/ 92209 w 184336"/>
              <a:gd name="connsiteY8" fmla="*/ 727649 h 728509"/>
              <a:gd name="connsiteX9" fmla="*/ 85859 w 184336"/>
              <a:gd name="connsiteY9" fmla="*/ 457774 h 728509"/>
              <a:gd name="connsiteX10" fmla="*/ 134 w 184336"/>
              <a:gd name="connsiteY10" fmla="*/ 210124 h 728509"/>
              <a:gd name="connsiteX11" fmla="*/ 108084 w 184336"/>
              <a:gd name="connsiteY11" fmla="*/ 114874 h 728509"/>
              <a:gd name="connsiteX12" fmla="*/ 76334 w 184336"/>
              <a:gd name="connsiteY12" fmla="*/ 137099 h 728509"/>
              <a:gd name="connsiteX13" fmla="*/ 184284 w 184336"/>
              <a:gd name="connsiteY13" fmla="*/ 574 h 72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336" h="728509">
                <a:moveTo>
                  <a:pt x="184284" y="574"/>
                </a:moveTo>
                <a:cubicBezTo>
                  <a:pt x="181638" y="10628"/>
                  <a:pt x="74746" y="175728"/>
                  <a:pt x="60459" y="197424"/>
                </a:cubicBezTo>
                <a:cubicBezTo>
                  <a:pt x="46171" y="219120"/>
                  <a:pt x="107026" y="116991"/>
                  <a:pt x="98559" y="130749"/>
                </a:cubicBezTo>
                <a:cubicBezTo>
                  <a:pt x="90092" y="144507"/>
                  <a:pt x="12305" y="237641"/>
                  <a:pt x="9659" y="279974"/>
                </a:cubicBezTo>
                <a:cubicBezTo>
                  <a:pt x="7013" y="322307"/>
                  <a:pt x="72101" y="370991"/>
                  <a:pt x="82684" y="384749"/>
                </a:cubicBezTo>
                <a:cubicBezTo>
                  <a:pt x="93267" y="398507"/>
                  <a:pt x="68926" y="351412"/>
                  <a:pt x="73159" y="362524"/>
                </a:cubicBezTo>
                <a:cubicBezTo>
                  <a:pt x="77392" y="373637"/>
                  <a:pt x="105438" y="421791"/>
                  <a:pt x="108084" y="451424"/>
                </a:cubicBezTo>
                <a:cubicBezTo>
                  <a:pt x="110730" y="481057"/>
                  <a:pt x="91680" y="494287"/>
                  <a:pt x="89034" y="540324"/>
                </a:cubicBezTo>
                <a:cubicBezTo>
                  <a:pt x="86388" y="586361"/>
                  <a:pt x="92738" y="741407"/>
                  <a:pt x="92209" y="727649"/>
                </a:cubicBezTo>
                <a:cubicBezTo>
                  <a:pt x="91680" y="713891"/>
                  <a:pt x="101205" y="544028"/>
                  <a:pt x="85859" y="457774"/>
                </a:cubicBezTo>
                <a:cubicBezTo>
                  <a:pt x="70513" y="371520"/>
                  <a:pt x="-3570" y="267274"/>
                  <a:pt x="134" y="210124"/>
                </a:cubicBezTo>
                <a:cubicBezTo>
                  <a:pt x="3838" y="152974"/>
                  <a:pt x="95384" y="127045"/>
                  <a:pt x="108084" y="114874"/>
                </a:cubicBezTo>
                <a:cubicBezTo>
                  <a:pt x="120784" y="102703"/>
                  <a:pt x="63105" y="158795"/>
                  <a:pt x="76334" y="137099"/>
                </a:cubicBezTo>
                <a:cubicBezTo>
                  <a:pt x="89563" y="115403"/>
                  <a:pt x="186930" y="-9480"/>
                  <a:pt x="184284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09DBDAE-FF50-A23F-3D33-45AF9F01FC2F}"/>
              </a:ext>
            </a:extLst>
          </p:cNvPr>
          <p:cNvSpPr/>
          <p:nvPr/>
        </p:nvSpPr>
        <p:spPr>
          <a:xfrm>
            <a:off x="5178425" y="1958888"/>
            <a:ext cx="1087530" cy="365212"/>
          </a:xfrm>
          <a:custGeom>
            <a:avLst/>
            <a:gdLst>
              <a:gd name="connsiteX0" fmla="*/ 0 w 1087530"/>
              <a:gd name="connsiteY0" fmla="*/ 365212 h 365212"/>
              <a:gd name="connsiteX1" fmla="*/ 644525 w 1087530"/>
              <a:gd name="connsiteY1" fmla="*/ 152487 h 365212"/>
              <a:gd name="connsiteX2" fmla="*/ 542925 w 1087530"/>
              <a:gd name="connsiteY2" fmla="*/ 196937 h 365212"/>
              <a:gd name="connsiteX3" fmla="*/ 1073150 w 1087530"/>
              <a:gd name="connsiteY3" fmla="*/ 3262 h 365212"/>
              <a:gd name="connsiteX4" fmla="*/ 914400 w 1087530"/>
              <a:gd name="connsiteY4" fmla="*/ 88987 h 365212"/>
              <a:gd name="connsiteX5" fmla="*/ 673100 w 1087530"/>
              <a:gd name="connsiteY5" fmla="*/ 263612 h 365212"/>
              <a:gd name="connsiteX6" fmla="*/ 866775 w 1087530"/>
              <a:gd name="connsiteY6" fmla="*/ 98512 h 365212"/>
              <a:gd name="connsiteX7" fmla="*/ 428625 w 1087530"/>
              <a:gd name="connsiteY7" fmla="*/ 238212 h 365212"/>
              <a:gd name="connsiteX8" fmla="*/ 0 w 1087530"/>
              <a:gd name="connsiteY8" fmla="*/ 365212 h 36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530" h="365212">
                <a:moveTo>
                  <a:pt x="0" y="365212"/>
                </a:moveTo>
                <a:cubicBezTo>
                  <a:pt x="35983" y="350925"/>
                  <a:pt x="554038" y="180533"/>
                  <a:pt x="644525" y="152487"/>
                </a:cubicBezTo>
                <a:cubicBezTo>
                  <a:pt x="735012" y="124441"/>
                  <a:pt x="471488" y="221808"/>
                  <a:pt x="542925" y="196937"/>
                </a:cubicBezTo>
                <a:cubicBezTo>
                  <a:pt x="614363" y="172066"/>
                  <a:pt x="1011238" y="21254"/>
                  <a:pt x="1073150" y="3262"/>
                </a:cubicBezTo>
                <a:cubicBezTo>
                  <a:pt x="1135062" y="-14730"/>
                  <a:pt x="981075" y="45595"/>
                  <a:pt x="914400" y="88987"/>
                </a:cubicBezTo>
                <a:cubicBezTo>
                  <a:pt x="847725" y="132379"/>
                  <a:pt x="681038" y="262024"/>
                  <a:pt x="673100" y="263612"/>
                </a:cubicBezTo>
                <a:cubicBezTo>
                  <a:pt x="665162" y="265200"/>
                  <a:pt x="907521" y="102745"/>
                  <a:pt x="866775" y="98512"/>
                </a:cubicBezTo>
                <a:cubicBezTo>
                  <a:pt x="826029" y="94279"/>
                  <a:pt x="574675" y="193762"/>
                  <a:pt x="428625" y="238212"/>
                </a:cubicBezTo>
                <a:lnTo>
                  <a:pt x="0" y="3652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427603C-39FF-541A-05C8-F739F163B8DD}"/>
              </a:ext>
            </a:extLst>
          </p:cNvPr>
          <p:cNvSpPr/>
          <p:nvPr/>
        </p:nvSpPr>
        <p:spPr>
          <a:xfrm>
            <a:off x="4802191" y="2228732"/>
            <a:ext cx="936084" cy="407808"/>
          </a:xfrm>
          <a:custGeom>
            <a:avLst/>
            <a:gdLst>
              <a:gd name="connsiteX0" fmla="*/ 1584 w 936084"/>
              <a:gd name="connsiteY0" fmla="*/ 406518 h 407808"/>
              <a:gd name="connsiteX1" fmla="*/ 788984 w 936084"/>
              <a:gd name="connsiteY1" fmla="*/ 6468 h 407808"/>
              <a:gd name="connsiteX2" fmla="*/ 452434 w 936084"/>
              <a:gd name="connsiteY2" fmla="*/ 168393 h 407808"/>
              <a:gd name="connsiteX3" fmla="*/ 481009 w 936084"/>
              <a:gd name="connsiteY3" fmla="*/ 292218 h 407808"/>
              <a:gd name="connsiteX4" fmla="*/ 935034 w 936084"/>
              <a:gd name="connsiteY4" fmla="*/ 266818 h 407808"/>
              <a:gd name="connsiteX5" fmla="*/ 598484 w 936084"/>
              <a:gd name="connsiteY5" fmla="*/ 292218 h 407808"/>
              <a:gd name="connsiteX6" fmla="*/ 354009 w 936084"/>
              <a:gd name="connsiteY6" fmla="*/ 279518 h 407808"/>
              <a:gd name="connsiteX7" fmla="*/ 579434 w 936084"/>
              <a:gd name="connsiteY7" fmla="*/ 139818 h 407808"/>
              <a:gd name="connsiteX8" fmla="*/ 1584 w 936084"/>
              <a:gd name="connsiteY8" fmla="*/ 406518 h 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084" h="407808">
                <a:moveTo>
                  <a:pt x="1584" y="406518"/>
                </a:moveTo>
                <a:cubicBezTo>
                  <a:pt x="36509" y="384293"/>
                  <a:pt x="713842" y="46155"/>
                  <a:pt x="788984" y="6468"/>
                </a:cubicBezTo>
                <a:cubicBezTo>
                  <a:pt x="864126" y="-33219"/>
                  <a:pt x="503763" y="120768"/>
                  <a:pt x="452434" y="168393"/>
                </a:cubicBezTo>
                <a:cubicBezTo>
                  <a:pt x="401105" y="216018"/>
                  <a:pt x="400576" y="275814"/>
                  <a:pt x="481009" y="292218"/>
                </a:cubicBezTo>
                <a:cubicBezTo>
                  <a:pt x="561442" y="308622"/>
                  <a:pt x="915455" y="266818"/>
                  <a:pt x="935034" y="266818"/>
                </a:cubicBezTo>
                <a:cubicBezTo>
                  <a:pt x="954613" y="266818"/>
                  <a:pt x="695322" y="290101"/>
                  <a:pt x="598484" y="292218"/>
                </a:cubicBezTo>
                <a:cubicBezTo>
                  <a:pt x="501647" y="294335"/>
                  <a:pt x="357184" y="304918"/>
                  <a:pt x="354009" y="279518"/>
                </a:cubicBezTo>
                <a:cubicBezTo>
                  <a:pt x="350834" y="254118"/>
                  <a:pt x="638701" y="122885"/>
                  <a:pt x="579434" y="139818"/>
                </a:cubicBezTo>
                <a:cubicBezTo>
                  <a:pt x="520167" y="156751"/>
                  <a:pt x="-33341" y="428743"/>
                  <a:pt x="1584" y="40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75C8364A-6B0F-D55A-6D31-A96C14816C12}"/>
              </a:ext>
            </a:extLst>
          </p:cNvPr>
          <p:cNvSpPr/>
          <p:nvPr/>
        </p:nvSpPr>
        <p:spPr>
          <a:xfrm>
            <a:off x="5052309" y="4216372"/>
            <a:ext cx="323587" cy="447993"/>
          </a:xfrm>
          <a:custGeom>
            <a:avLst/>
            <a:gdLst>
              <a:gd name="connsiteX0" fmla="*/ 2291 w 323587"/>
              <a:gd name="connsiteY0" fmla="*/ 28 h 447993"/>
              <a:gd name="connsiteX1" fmla="*/ 59441 w 323587"/>
              <a:gd name="connsiteY1" fmla="*/ 161953 h 447993"/>
              <a:gd name="connsiteX2" fmla="*/ 202316 w 323587"/>
              <a:gd name="connsiteY2" fmla="*/ 292128 h 447993"/>
              <a:gd name="connsiteX3" fmla="*/ 164216 w 323587"/>
              <a:gd name="connsiteY3" fmla="*/ 250853 h 447993"/>
              <a:gd name="connsiteX4" fmla="*/ 322966 w 323587"/>
              <a:gd name="connsiteY4" fmla="*/ 447703 h 447993"/>
              <a:gd name="connsiteX5" fmla="*/ 211841 w 323587"/>
              <a:gd name="connsiteY5" fmla="*/ 292128 h 447993"/>
              <a:gd name="connsiteX6" fmla="*/ 27691 w 323587"/>
              <a:gd name="connsiteY6" fmla="*/ 174653 h 447993"/>
              <a:gd name="connsiteX7" fmla="*/ 2291 w 323587"/>
              <a:gd name="connsiteY7" fmla="*/ 28 h 44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587" h="447993">
                <a:moveTo>
                  <a:pt x="2291" y="28"/>
                </a:moveTo>
                <a:cubicBezTo>
                  <a:pt x="7583" y="-2089"/>
                  <a:pt x="26104" y="113270"/>
                  <a:pt x="59441" y="161953"/>
                </a:cubicBezTo>
                <a:cubicBezTo>
                  <a:pt x="92778" y="210636"/>
                  <a:pt x="184854" y="277311"/>
                  <a:pt x="202316" y="292128"/>
                </a:cubicBezTo>
                <a:cubicBezTo>
                  <a:pt x="219778" y="306945"/>
                  <a:pt x="144108" y="224924"/>
                  <a:pt x="164216" y="250853"/>
                </a:cubicBezTo>
                <a:cubicBezTo>
                  <a:pt x="184324" y="276782"/>
                  <a:pt x="315028" y="440824"/>
                  <a:pt x="322966" y="447703"/>
                </a:cubicBezTo>
                <a:cubicBezTo>
                  <a:pt x="330904" y="454582"/>
                  <a:pt x="261053" y="337636"/>
                  <a:pt x="211841" y="292128"/>
                </a:cubicBezTo>
                <a:cubicBezTo>
                  <a:pt x="162629" y="246620"/>
                  <a:pt x="56266" y="222278"/>
                  <a:pt x="27691" y="174653"/>
                </a:cubicBezTo>
                <a:cubicBezTo>
                  <a:pt x="-884" y="127028"/>
                  <a:pt x="-3001" y="2145"/>
                  <a:pt x="229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5D293F93-47CF-037A-F78A-CEB4B633E16E}"/>
              </a:ext>
            </a:extLst>
          </p:cNvPr>
          <p:cNvSpPr/>
          <p:nvPr/>
        </p:nvSpPr>
        <p:spPr>
          <a:xfrm>
            <a:off x="5892312" y="2437879"/>
            <a:ext cx="766027" cy="396716"/>
          </a:xfrm>
          <a:custGeom>
            <a:avLst/>
            <a:gdLst>
              <a:gd name="connsiteX0" fmla="*/ 6838 w 766027"/>
              <a:gd name="connsiteY0" fmla="*/ 394221 h 396716"/>
              <a:gd name="connsiteX1" fmla="*/ 702163 w 766027"/>
              <a:gd name="connsiteY1" fmla="*/ 57671 h 396716"/>
              <a:gd name="connsiteX2" fmla="*/ 489438 w 766027"/>
              <a:gd name="connsiteY2" fmla="*/ 140221 h 396716"/>
              <a:gd name="connsiteX3" fmla="*/ 765663 w 766027"/>
              <a:gd name="connsiteY3" fmla="*/ 521 h 396716"/>
              <a:gd name="connsiteX4" fmla="*/ 552938 w 766027"/>
              <a:gd name="connsiteY4" fmla="*/ 89421 h 396716"/>
              <a:gd name="connsiteX5" fmla="*/ 171938 w 766027"/>
              <a:gd name="connsiteY5" fmla="*/ 254521 h 396716"/>
              <a:gd name="connsiteX6" fmla="*/ 337038 w 766027"/>
              <a:gd name="connsiteY6" fmla="*/ 213246 h 396716"/>
              <a:gd name="connsiteX7" fmla="*/ 6838 w 766027"/>
              <a:gd name="connsiteY7" fmla="*/ 394221 h 39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27" h="396716">
                <a:moveTo>
                  <a:pt x="6838" y="394221"/>
                </a:moveTo>
                <a:cubicBezTo>
                  <a:pt x="67692" y="368292"/>
                  <a:pt x="621730" y="100004"/>
                  <a:pt x="702163" y="57671"/>
                </a:cubicBezTo>
                <a:cubicBezTo>
                  <a:pt x="782596" y="15338"/>
                  <a:pt x="478855" y="149746"/>
                  <a:pt x="489438" y="140221"/>
                </a:cubicBezTo>
                <a:cubicBezTo>
                  <a:pt x="500021" y="130696"/>
                  <a:pt x="755080" y="8988"/>
                  <a:pt x="765663" y="521"/>
                </a:cubicBezTo>
                <a:cubicBezTo>
                  <a:pt x="776246" y="-7946"/>
                  <a:pt x="552938" y="89421"/>
                  <a:pt x="552938" y="89421"/>
                </a:cubicBezTo>
                <a:cubicBezTo>
                  <a:pt x="453984" y="131754"/>
                  <a:pt x="207921" y="233884"/>
                  <a:pt x="171938" y="254521"/>
                </a:cubicBezTo>
                <a:cubicBezTo>
                  <a:pt x="135955" y="275158"/>
                  <a:pt x="363496" y="190492"/>
                  <a:pt x="337038" y="213246"/>
                </a:cubicBezTo>
                <a:cubicBezTo>
                  <a:pt x="310580" y="236000"/>
                  <a:pt x="-54016" y="420150"/>
                  <a:pt x="6838" y="394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AAE93E2-D3A5-6C96-AF8D-B71EEB014C8A}"/>
              </a:ext>
            </a:extLst>
          </p:cNvPr>
          <p:cNvSpPr/>
          <p:nvPr/>
        </p:nvSpPr>
        <p:spPr>
          <a:xfrm>
            <a:off x="6305529" y="1891835"/>
            <a:ext cx="209585" cy="105240"/>
          </a:xfrm>
          <a:custGeom>
            <a:avLst/>
            <a:gdLst>
              <a:gd name="connsiteX0" fmla="*/ 21 w 209585"/>
              <a:gd name="connsiteY0" fmla="*/ 465 h 105240"/>
              <a:gd name="connsiteX1" fmla="*/ 44471 w 209585"/>
              <a:gd name="connsiteY1" fmla="*/ 79840 h 105240"/>
              <a:gd name="connsiteX2" fmla="*/ 41296 w 209585"/>
              <a:gd name="connsiteY2" fmla="*/ 89365 h 105240"/>
              <a:gd name="connsiteX3" fmla="*/ 76221 w 209585"/>
              <a:gd name="connsiteY3" fmla="*/ 63965 h 105240"/>
              <a:gd name="connsiteX4" fmla="*/ 123846 w 209585"/>
              <a:gd name="connsiteY4" fmla="*/ 63965 h 105240"/>
              <a:gd name="connsiteX5" fmla="*/ 209571 w 209585"/>
              <a:gd name="connsiteY5" fmla="*/ 105240 h 105240"/>
              <a:gd name="connsiteX6" fmla="*/ 130196 w 209585"/>
              <a:gd name="connsiteY6" fmla="*/ 63965 h 105240"/>
              <a:gd name="connsiteX7" fmla="*/ 60346 w 209585"/>
              <a:gd name="connsiteY7" fmla="*/ 89365 h 105240"/>
              <a:gd name="connsiteX8" fmla="*/ 50821 w 209585"/>
              <a:gd name="connsiteY8" fmla="*/ 48090 h 105240"/>
              <a:gd name="connsiteX9" fmla="*/ 21 w 209585"/>
              <a:gd name="connsiteY9" fmla="*/ 465 h 10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85" h="105240">
                <a:moveTo>
                  <a:pt x="21" y="465"/>
                </a:moveTo>
                <a:cubicBezTo>
                  <a:pt x="-1037" y="5756"/>
                  <a:pt x="37592" y="65023"/>
                  <a:pt x="44471" y="79840"/>
                </a:cubicBezTo>
                <a:cubicBezTo>
                  <a:pt x="51350" y="94657"/>
                  <a:pt x="36004" y="92011"/>
                  <a:pt x="41296" y="89365"/>
                </a:cubicBezTo>
                <a:cubicBezTo>
                  <a:pt x="46588" y="86719"/>
                  <a:pt x="62463" y="68198"/>
                  <a:pt x="76221" y="63965"/>
                </a:cubicBezTo>
                <a:cubicBezTo>
                  <a:pt x="89979" y="59732"/>
                  <a:pt x="101621" y="57086"/>
                  <a:pt x="123846" y="63965"/>
                </a:cubicBezTo>
                <a:cubicBezTo>
                  <a:pt x="146071" y="70844"/>
                  <a:pt x="208513" y="105240"/>
                  <a:pt x="209571" y="105240"/>
                </a:cubicBezTo>
                <a:cubicBezTo>
                  <a:pt x="210629" y="105240"/>
                  <a:pt x="155067" y="66611"/>
                  <a:pt x="130196" y="63965"/>
                </a:cubicBezTo>
                <a:cubicBezTo>
                  <a:pt x="105325" y="61319"/>
                  <a:pt x="73575" y="92011"/>
                  <a:pt x="60346" y="89365"/>
                </a:cubicBezTo>
                <a:cubicBezTo>
                  <a:pt x="47117" y="86719"/>
                  <a:pt x="55054" y="59732"/>
                  <a:pt x="50821" y="48090"/>
                </a:cubicBezTo>
                <a:cubicBezTo>
                  <a:pt x="46588" y="36448"/>
                  <a:pt x="1079" y="-4826"/>
                  <a:pt x="21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8102D74-3069-40C1-F6DC-18F92075D13B}"/>
              </a:ext>
            </a:extLst>
          </p:cNvPr>
          <p:cNvSpPr/>
          <p:nvPr/>
        </p:nvSpPr>
        <p:spPr>
          <a:xfrm>
            <a:off x="6462292" y="1943807"/>
            <a:ext cx="176572" cy="360858"/>
          </a:xfrm>
          <a:custGeom>
            <a:avLst/>
            <a:gdLst>
              <a:gd name="connsiteX0" fmla="*/ 2008 w 176572"/>
              <a:gd name="connsiteY0" fmla="*/ 2468 h 360858"/>
              <a:gd name="connsiteX1" fmla="*/ 167108 w 176572"/>
              <a:gd name="connsiteY1" fmla="*/ 345368 h 360858"/>
              <a:gd name="connsiteX2" fmla="*/ 148058 w 176572"/>
              <a:gd name="connsiteY2" fmla="*/ 288218 h 360858"/>
              <a:gd name="connsiteX3" fmla="*/ 78208 w 176572"/>
              <a:gd name="connsiteY3" fmla="*/ 164393 h 360858"/>
              <a:gd name="connsiteX4" fmla="*/ 75033 w 176572"/>
              <a:gd name="connsiteY4" fmla="*/ 189793 h 360858"/>
              <a:gd name="connsiteX5" fmla="*/ 2008 w 176572"/>
              <a:gd name="connsiteY5" fmla="*/ 2468 h 3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72" h="360858">
                <a:moveTo>
                  <a:pt x="2008" y="2468"/>
                </a:moveTo>
                <a:cubicBezTo>
                  <a:pt x="17354" y="28397"/>
                  <a:pt x="142766" y="297743"/>
                  <a:pt x="167108" y="345368"/>
                </a:cubicBezTo>
                <a:cubicBezTo>
                  <a:pt x="191450" y="392993"/>
                  <a:pt x="162875" y="318380"/>
                  <a:pt x="148058" y="288218"/>
                </a:cubicBezTo>
                <a:cubicBezTo>
                  <a:pt x="133241" y="258056"/>
                  <a:pt x="90379" y="180797"/>
                  <a:pt x="78208" y="164393"/>
                </a:cubicBezTo>
                <a:cubicBezTo>
                  <a:pt x="66037" y="147989"/>
                  <a:pt x="86145" y="216780"/>
                  <a:pt x="75033" y="189793"/>
                </a:cubicBezTo>
                <a:cubicBezTo>
                  <a:pt x="63921" y="162806"/>
                  <a:pt x="-13338" y="-23461"/>
                  <a:pt x="2008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4CB97933-348F-F4C5-30C8-045447140AFE}"/>
              </a:ext>
            </a:extLst>
          </p:cNvPr>
          <p:cNvSpPr/>
          <p:nvPr/>
        </p:nvSpPr>
        <p:spPr>
          <a:xfrm>
            <a:off x="6632562" y="2162045"/>
            <a:ext cx="183529" cy="232821"/>
          </a:xfrm>
          <a:custGeom>
            <a:avLst/>
            <a:gdLst>
              <a:gd name="connsiteX0" fmla="*/ 13 w 183529"/>
              <a:gd name="connsiteY0" fmla="*/ 130 h 232821"/>
              <a:gd name="connsiteX1" fmla="*/ 168288 w 183529"/>
              <a:gd name="connsiteY1" fmla="*/ 219205 h 232821"/>
              <a:gd name="connsiteX2" fmla="*/ 158763 w 183529"/>
              <a:gd name="connsiteY2" fmla="*/ 187455 h 232821"/>
              <a:gd name="connsiteX3" fmla="*/ 13 w 183529"/>
              <a:gd name="connsiteY3" fmla="*/ 130 h 2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29" h="232821">
                <a:moveTo>
                  <a:pt x="13" y="130"/>
                </a:moveTo>
                <a:cubicBezTo>
                  <a:pt x="1600" y="5422"/>
                  <a:pt x="141830" y="187984"/>
                  <a:pt x="168288" y="219205"/>
                </a:cubicBezTo>
                <a:cubicBezTo>
                  <a:pt x="194746" y="250426"/>
                  <a:pt x="183634" y="222909"/>
                  <a:pt x="158763" y="187455"/>
                </a:cubicBezTo>
                <a:cubicBezTo>
                  <a:pt x="133892" y="152001"/>
                  <a:pt x="-1574" y="-5162"/>
                  <a:pt x="13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8A4FB49-B037-1BEF-B779-A869D6545C24}"/>
              </a:ext>
            </a:extLst>
          </p:cNvPr>
          <p:cNvSpPr/>
          <p:nvPr/>
        </p:nvSpPr>
        <p:spPr>
          <a:xfrm>
            <a:off x="6562725" y="2266650"/>
            <a:ext cx="17322" cy="154708"/>
          </a:xfrm>
          <a:custGeom>
            <a:avLst/>
            <a:gdLst>
              <a:gd name="connsiteX0" fmla="*/ 0 w 17322"/>
              <a:gd name="connsiteY0" fmla="*/ 300 h 154708"/>
              <a:gd name="connsiteX1" fmla="*/ 15875 w 17322"/>
              <a:gd name="connsiteY1" fmla="*/ 149525 h 154708"/>
              <a:gd name="connsiteX2" fmla="*/ 15875 w 17322"/>
              <a:gd name="connsiteY2" fmla="*/ 111425 h 154708"/>
              <a:gd name="connsiteX3" fmla="*/ 0 w 17322"/>
              <a:gd name="connsiteY3" fmla="*/ 300 h 1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2" h="154708">
                <a:moveTo>
                  <a:pt x="0" y="300"/>
                </a:moveTo>
                <a:cubicBezTo>
                  <a:pt x="0" y="6650"/>
                  <a:pt x="13229" y="131004"/>
                  <a:pt x="15875" y="149525"/>
                </a:cubicBezTo>
                <a:cubicBezTo>
                  <a:pt x="18521" y="168046"/>
                  <a:pt x="16933" y="132592"/>
                  <a:pt x="15875" y="111425"/>
                </a:cubicBezTo>
                <a:cubicBezTo>
                  <a:pt x="14817" y="90258"/>
                  <a:pt x="0" y="-6050"/>
                  <a:pt x="0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8555A0B-932E-3874-AF72-83555C03AA33}"/>
              </a:ext>
            </a:extLst>
          </p:cNvPr>
          <p:cNvSpPr/>
          <p:nvPr/>
        </p:nvSpPr>
        <p:spPr>
          <a:xfrm>
            <a:off x="4122018" y="4364094"/>
            <a:ext cx="810251" cy="234780"/>
          </a:xfrm>
          <a:custGeom>
            <a:avLst/>
            <a:gdLst>
              <a:gd name="connsiteX0" fmla="*/ 2307 w 810251"/>
              <a:gd name="connsiteY0" fmla="*/ 233306 h 234780"/>
              <a:gd name="connsiteX1" fmla="*/ 481732 w 810251"/>
              <a:gd name="connsiteY1" fmla="*/ 96781 h 234780"/>
              <a:gd name="connsiteX2" fmla="*/ 316632 w 810251"/>
              <a:gd name="connsiteY2" fmla="*/ 172981 h 234780"/>
              <a:gd name="connsiteX3" fmla="*/ 586507 w 810251"/>
              <a:gd name="connsiteY3" fmla="*/ 87256 h 234780"/>
              <a:gd name="connsiteX4" fmla="*/ 449982 w 810251"/>
              <a:gd name="connsiteY4" fmla="*/ 144406 h 234780"/>
              <a:gd name="connsiteX5" fmla="*/ 808757 w 810251"/>
              <a:gd name="connsiteY5" fmla="*/ 1531 h 234780"/>
              <a:gd name="connsiteX6" fmla="*/ 567457 w 810251"/>
              <a:gd name="connsiteY6" fmla="*/ 74556 h 234780"/>
              <a:gd name="connsiteX7" fmla="*/ 310282 w 810251"/>
              <a:gd name="connsiteY7" fmla="*/ 163456 h 234780"/>
              <a:gd name="connsiteX8" fmla="*/ 2307 w 810251"/>
              <a:gd name="connsiteY8" fmla="*/ 233306 h 23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251" h="234780">
                <a:moveTo>
                  <a:pt x="2307" y="233306"/>
                </a:moveTo>
                <a:cubicBezTo>
                  <a:pt x="30882" y="222194"/>
                  <a:pt x="429345" y="106835"/>
                  <a:pt x="481732" y="96781"/>
                </a:cubicBezTo>
                <a:cubicBezTo>
                  <a:pt x="534120" y="86727"/>
                  <a:pt x="299170" y="174568"/>
                  <a:pt x="316632" y="172981"/>
                </a:cubicBezTo>
                <a:cubicBezTo>
                  <a:pt x="334094" y="171394"/>
                  <a:pt x="564282" y="92018"/>
                  <a:pt x="586507" y="87256"/>
                </a:cubicBezTo>
                <a:cubicBezTo>
                  <a:pt x="608732" y="82493"/>
                  <a:pt x="412940" y="158693"/>
                  <a:pt x="449982" y="144406"/>
                </a:cubicBezTo>
                <a:cubicBezTo>
                  <a:pt x="487024" y="130118"/>
                  <a:pt x="789178" y="13173"/>
                  <a:pt x="808757" y="1531"/>
                </a:cubicBezTo>
                <a:cubicBezTo>
                  <a:pt x="828336" y="-10111"/>
                  <a:pt x="650536" y="47568"/>
                  <a:pt x="567457" y="74556"/>
                </a:cubicBezTo>
                <a:cubicBezTo>
                  <a:pt x="484378" y="101544"/>
                  <a:pt x="402357" y="136998"/>
                  <a:pt x="310282" y="163456"/>
                </a:cubicBezTo>
                <a:cubicBezTo>
                  <a:pt x="218207" y="189914"/>
                  <a:pt x="-26268" y="244418"/>
                  <a:pt x="2307" y="233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2416874-84D1-AF4B-D7EF-019EAC71BEDB}"/>
              </a:ext>
            </a:extLst>
          </p:cNvPr>
          <p:cNvSpPr/>
          <p:nvPr/>
        </p:nvSpPr>
        <p:spPr>
          <a:xfrm>
            <a:off x="4069541" y="4411870"/>
            <a:ext cx="672703" cy="189088"/>
          </a:xfrm>
          <a:custGeom>
            <a:avLst/>
            <a:gdLst>
              <a:gd name="connsiteX0" fmla="*/ 809 w 672703"/>
              <a:gd name="connsiteY0" fmla="*/ 188705 h 189088"/>
              <a:gd name="connsiteX1" fmla="*/ 477059 w 672703"/>
              <a:gd name="connsiteY1" fmla="*/ 4555 h 189088"/>
              <a:gd name="connsiteX2" fmla="*/ 410384 w 672703"/>
              <a:gd name="connsiteY2" fmla="*/ 52180 h 189088"/>
              <a:gd name="connsiteX3" fmla="*/ 670734 w 672703"/>
              <a:gd name="connsiteY3" fmla="*/ 7730 h 189088"/>
              <a:gd name="connsiteX4" fmla="*/ 521509 w 672703"/>
              <a:gd name="connsiteY4" fmla="*/ 20430 h 189088"/>
              <a:gd name="connsiteX5" fmla="*/ 365934 w 672703"/>
              <a:gd name="connsiteY5" fmla="*/ 52180 h 189088"/>
              <a:gd name="connsiteX6" fmla="*/ 809 w 672703"/>
              <a:gd name="connsiteY6" fmla="*/ 188705 h 1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703" h="189088">
                <a:moveTo>
                  <a:pt x="809" y="188705"/>
                </a:moveTo>
                <a:cubicBezTo>
                  <a:pt x="19330" y="180768"/>
                  <a:pt x="408797" y="27309"/>
                  <a:pt x="477059" y="4555"/>
                </a:cubicBezTo>
                <a:cubicBezTo>
                  <a:pt x="545321" y="-18199"/>
                  <a:pt x="378105" y="51651"/>
                  <a:pt x="410384" y="52180"/>
                </a:cubicBezTo>
                <a:cubicBezTo>
                  <a:pt x="442663" y="52709"/>
                  <a:pt x="652213" y="13022"/>
                  <a:pt x="670734" y="7730"/>
                </a:cubicBezTo>
                <a:cubicBezTo>
                  <a:pt x="689255" y="2438"/>
                  <a:pt x="572309" y="13022"/>
                  <a:pt x="521509" y="20430"/>
                </a:cubicBezTo>
                <a:cubicBezTo>
                  <a:pt x="470709" y="27838"/>
                  <a:pt x="444780" y="25193"/>
                  <a:pt x="365934" y="52180"/>
                </a:cubicBezTo>
                <a:cubicBezTo>
                  <a:pt x="287088" y="79167"/>
                  <a:pt x="-17712" y="196642"/>
                  <a:pt x="809" y="188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2492D59D-0FA8-DD4D-9E0E-4E01EFA15580}"/>
              </a:ext>
            </a:extLst>
          </p:cNvPr>
          <p:cNvSpPr/>
          <p:nvPr/>
        </p:nvSpPr>
        <p:spPr>
          <a:xfrm>
            <a:off x="3359370" y="4606467"/>
            <a:ext cx="660180" cy="111463"/>
          </a:xfrm>
          <a:custGeom>
            <a:avLst/>
            <a:gdLst>
              <a:gd name="connsiteX0" fmla="*/ 9305 w 660180"/>
              <a:gd name="connsiteY0" fmla="*/ 108408 h 111463"/>
              <a:gd name="connsiteX1" fmla="*/ 250605 w 660180"/>
              <a:gd name="connsiteY1" fmla="*/ 3633 h 111463"/>
              <a:gd name="connsiteX2" fmla="*/ 374430 w 660180"/>
              <a:gd name="connsiteY2" fmla="*/ 32208 h 111463"/>
              <a:gd name="connsiteX3" fmla="*/ 298230 w 660180"/>
              <a:gd name="connsiteY3" fmla="*/ 458 h 111463"/>
              <a:gd name="connsiteX4" fmla="*/ 517305 w 660180"/>
              <a:gd name="connsiteY4" fmla="*/ 13158 h 111463"/>
              <a:gd name="connsiteX5" fmla="*/ 660180 w 660180"/>
              <a:gd name="connsiteY5" fmla="*/ 9983 h 111463"/>
              <a:gd name="connsiteX6" fmla="*/ 491905 w 660180"/>
              <a:gd name="connsiteY6" fmla="*/ 9983 h 111463"/>
              <a:gd name="connsiteX7" fmla="*/ 329980 w 660180"/>
              <a:gd name="connsiteY7" fmla="*/ 3633 h 111463"/>
              <a:gd name="connsiteX8" fmla="*/ 250605 w 660180"/>
              <a:gd name="connsiteY8" fmla="*/ 22683 h 111463"/>
              <a:gd name="connsiteX9" fmla="*/ 218855 w 660180"/>
              <a:gd name="connsiteY9" fmla="*/ 38558 h 111463"/>
              <a:gd name="connsiteX10" fmla="*/ 291880 w 660180"/>
              <a:gd name="connsiteY10" fmla="*/ 16333 h 111463"/>
              <a:gd name="connsiteX11" fmla="*/ 72805 w 660180"/>
              <a:gd name="connsiteY11" fmla="*/ 76658 h 111463"/>
              <a:gd name="connsiteX12" fmla="*/ 9305 w 660180"/>
              <a:gd name="connsiteY12" fmla="*/ 108408 h 11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180" h="111463">
                <a:moveTo>
                  <a:pt x="9305" y="108408"/>
                </a:moveTo>
                <a:cubicBezTo>
                  <a:pt x="38938" y="96237"/>
                  <a:pt x="189751" y="16333"/>
                  <a:pt x="250605" y="3633"/>
                </a:cubicBezTo>
                <a:cubicBezTo>
                  <a:pt x="311459" y="-9067"/>
                  <a:pt x="366493" y="32737"/>
                  <a:pt x="374430" y="32208"/>
                </a:cubicBezTo>
                <a:cubicBezTo>
                  <a:pt x="382368" y="31679"/>
                  <a:pt x="274418" y="3633"/>
                  <a:pt x="298230" y="458"/>
                </a:cubicBezTo>
                <a:cubicBezTo>
                  <a:pt x="322043" y="-2717"/>
                  <a:pt x="456980" y="11571"/>
                  <a:pt x="517305" y="13158"/>
                </a:cubicBezTo>
                <a:lnTo>
                  <a:pt x="660180" y="9983"/>
                </a:lnTo>
                <a:cubicBezTo>
                  <a:pt x="655947" y="9454"/>
                  <a:pt x="546938" y="11041"/>
                  <a:pt x="491905" y="9983"/>
                </a:cubicBezTo>
                <a:cubicBezTo>
                  <a:pt x="436872" y="8925"/>
                  <a:pt x="370197" y="1516"/>
                  <a:pt x="329980" y="3633"/>
                </a:cubicBezTo>
                <a:cubicBezTo>
                  <a:pt x="289763" y="5750"/>
                  <a:pt x="269126" y="16862"/>
                  <a:pt x="250605" y="22683"/>
                </a:cubicBezTo>
                <a:cubicBezTo>
                  <a:pt x="232084" y="28504"/>
                  <a:pt x="211976" y="39616"/>
                  <a:pt x="218855" y="38558"/>
                </a:cubicBezTo>
                <a:cubicBezTo>
                  <a:pt x="225734" y="37500"/>
                  <a:pt x="316222" y="9983"/>
                  <a:pt x="291880" y="16333"/>
                </a:cubicBezTo>
                <a:cubicBezTo>
                  <a:pt x="267538" y="22683"/>
                  <a:pt x="119372" y="59725"/>
                  <a:pt x="72805" y="76658"/>
                </a:cubicBezTo>
                <a:cubicBezTo>
                  <a:pt x="26238" y="93591"/>
                  <a:pt x="-20328" y="120579"/>
                  <a:pt x="9305" y="108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F0BD02AC-4B43-9772-20EC-8DA6FA7EFB9F}"/>
              </a:ext>
            </a:extLst>
          </p:cNvPr>
          <p:cNvSpPr/>
          <p:nvPr/>
        </p:nvSpPr>
        <p:spPr>
          <a:xfrm>
            <a:off x="3251190" y="4556104"/>
            <a:ext cx="929806" cy="187353"/>
          </a:xfrm>
          <a:custGeom>
            <a:avLst/>
            <a:gdLst>
              <a:gd name="connsiteX0" fmla="*/ 10 w 929806"/>
              <a:gd name="connsiteY0" fmla="*/ 187346 h 187353"/>
              <a:gd name="connsiteX1" fmla="*/ 266710 w 929806"/>
              <a:gd name="connsiteY1" fmla="*/ 53996 h 187353"/>
              <a:gd name="connsiteX2" fmla="*/ 485785 w 929806"/>
              <a:gd name="connsiteY2" fmla="*/ 53996 h 187353"/>
              <a:gd name="connsiteX3" fmla="*/ 438160 w 929806"/>
              <a:gd name="connsiteY3" fmla="*/ 28596 h 187353"/>
              <a:gd name="connsiteX4" fmla="*/ 666760 w 929806"/>
              <a:gd name="connsiteY4" fmla="*/ 47646 h 187353"/>
              <a:gd name="connsiteX5" fmla="*/ 746135 w 929806"/>
              <a:gd name="connsiteY5" fmla="*/ 21 h 187353"/>
              <a:gd name="connsiteX6" fmla="*/ 927110 w 929806"/>
              <a:gd name="connsiteY6" fmla="*/ 41296 h 187353"/>
              <a:gd name="connsiteX7" fmla="*/ 847735 w 929806"/>
              <a:gd name="connsiteY7" fmla="*/ 25421 h 187353"/>
              <a:gd name="connsiteX8" fmla="*/ 752485 w 929806"/>
              <a:gd name="connsiteY8" fmla="*/ 22246 h 187353"/>
              <a:gd name="connsiteX9" fmla="*/ 835035 w 929806"/>
              <a:gd name="connsiteY9" fmla="*/ 60346 h 187353"/>
              <a:gd name="connsiteX10" fmla="*/ 723910 w 929806"/>
              <a:gd name="connsiteY10" fmla="*/ 34946 h 187353"/>
              <a:gd name="connsiteX11" fmla="*/ 485785 w 929806"/>
              <a:gd name="connsiteY11" fmla="*/ 38121 h 187353"/>
              <a:gd name="connsiteX12" fmla="*/ 307985 w 929806"/>
              <a:gd name="connsiteY12" fmla="*/ 22246 h 187353"/>
              <a:gd name="connsiteX13" fmla="*/ 431810 w 929806"/>
              <a:gd name="connsiteY13" fmla="*/ 38121 h 187353"/>
              <a:gd name="connsiteX14" fmla="*/ 276235 w 929806"/>
              <a:gd name="connsiteY14" fmla="*/ 47646 h 187353"/>
              <a:gd name="connsiteX15" fmla="*/ 10 w 929806"/>
              <a:gd name="connsiteY15" fmla="*/ 187346 h 1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9806" h="187353">
                <a:moveTo>
                  <a:pt x="10" y="187346"/>
                </a:moveTo>
                <a:cubicBezTo>
                  <a:pt x="-1578" y="188404"/>
                  <a:pt x="185748" y="76221"/>
                  <a:pt x="266710" y="53996"/>
                </a:cubicBezTo>
                <a:cubicBezTo>
                  <a:pt x="347673" y="31771"/>
                  <a:pt x="457210" y="58229"/>
                  <a:pt x="485785" y="53996"/>
                </a:cubicBezTo>
                <a:cubicBezTo>
                  <a:pt x="514360" y="49763"/>
                  <a:pt x="407998" y="29654"/>
                  <a:pt x="438160" y="28596"/>
                </a:cubicBezTo>
                <a:cubicBezTo>
                  <a:pt x="468322" y="27538"/>
                  <a:pt x="615431" y="52408"/>
                  <a:pt x="666760" y="47646"/>
                </a:cubicBezTo>
                <a:cubicBezTo>
                  <a:pt x="718089" y="42884"/>
                  <a:pt x="702743" y="1079"/>
                  <a:pt x="746135" y="21"/>
                </a:cubicBezTo>
                <a:cubicBezTo>
                  <a:pt x="789527" y="-1037"/>
                  <a:pt x="910177" y="37063"/>
                  <a:pt x="927110" y="41296"/>
                </a:cubicBezTo>
                <a:cubicBezTo>
                  <a:pt x="944043" y="45529"/>
                  <a:pt x="876839" y="28596"/>
                  <a:pt x="847735" y="25421"/>
                </a:cubicBezTo>
                <a:cubicBezTo>
                  <a:pt x="818631" y="22246"/>
                  <a:pt x="754602" y="16425"/>
                  <a:pt x="752485" y="22246"/>
                </a:cubicBezTo>
                <a:cubicBezTo>
                  <a:pt x="750368" y="28067"/>
                  <a:pt x="839797" y="58229"/>
                  <a:pt x="835035" y="60346"/>
                </a:cubicBezTo>
                <a:cubicBezTo>
                  <a:pt x="830273" y="62463"/>
                  <a:pt x="782118" y="38650"/>
                  <a:pt x="723910" y="34946"/>
                </a:cubicBezTo>
                <a:cubicBezTo>
                  <a:pt x="665702" y="31242"/>
                  <a:pt x="555106" y="40238"/>
                  <a:pt x="485785" y="38121"/>
                </a:cubicBezTo>
                <a:cubicBezTo>
                  <a:pt x="416464" y="36004"/>
                  <a:pt x="316981" y="22246"/>
                  <a:pt x="307985" y="22246"/>
                </a:cubicBezTo>
                <a:cubicBezTo>
                  <a:pt x="298989" y="22246"/>
                  <a:pt x="437102" y="33888"/>
                  <a:pt x="431810" y="38121"/>
                </a:cubicBezTo>
                <a:cubicBezTo>
                  <a:pt x="426518" y="42354"/>
                  <a:pt x="346614" y="22775"/>
                  <a:pt x="276235" y="47646"/>
                </a:cubicBezTo>
                <a:cubicBezTo>
                  <a:pt x="205856" y="72517"/>
                  <a:pt x="1598" y="186288"/>
                  <a:pt x="10" y="18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11596F2-73C1-8CCF-A477-24795348AB45}"/>
              </a:ext>
            </a:extLst>
          </p:cNvPr>
          <p:cNvSpPr/>
          <p:nvPr/>
        </p:nvSpPr>
        <p:spPr>
          <a:xfrm>
            <a:off x="2624912" y="4727549"/>
            <a:ext cx="728372" cy="496295"/>
          </a:xfrm>
          <a:custGeom>
            <a:avLst/>
            <a:gdLst>
              <a:gd name="connsiteX0" fmla="*/ 3988 w 728372"/>
              <a:gd name="connsiteY0" fmla="*/ 495326 h 496295"/>
              <a:gd name="connsiteX1" fmla="*/ 169088 w 728372"/>
              <a:gd name="connsiteY1" fmla="*/ 298476 h 496295"/>
              <a:gd name="connsiteX2" fmla="*/ 340538 w 728372"/>
              <a:gd name="connsiteY2" fmla="*/ 209576 h 496295"/>
              <a:gd name="connsiteX3" fmla="*/ 273863 w 728372"/>
              <a:gd name="connsiteY3" fmla="*/ 269901 h 496295"/>
              <a:gd name="connsiteX4" fmla="*/ 591363 w 728372"/>
              <a:gd name="connsiteY4" fmla="*/ 54001 h 496295"/>
              <a:gd name="connsiteX5" fmla="*/ 515163 w 728372"/>
              <a:gd name="connsiteY5" fmla="*/ 133376 h 496295"/>
              <a:gd name="connsiteX6" fmla="*/ 727888 w 728372"/>
              <a:gd name="connsiteY6" fmla="*/ 26 h 496295"/>
              <a:gd name="connsiteX7" fmla="*/ 445313 w 728372"/>
              <a:gd name="connsiteY7" fmla="*/ 146076 h 496295"/>
              <a:gd name="connsiteX8" fmla="*/ 305613 w 728372"/>
              <a:gd name="connsiteY8" fmla="*/ 228626 h 496295"/>
              <a:gd name="connsiteX9" fmla="*/ 162738 w 728372"/>
              <a:gd name="connsiteY9" fmla="*/ 330226 h 496295"/>
              <a:gd name="connsiteX10" fmla="*/ 61138 w 728372"/>
              <a:gd name="connsiteY10" fmla="*/ 371501 h 496295"/>
              <a:gd name="connsiteX11" fmla="*/ 3988 w 728372"/>
              <a:gd name="connsiteY11" fmla="*/ 495326 h 49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372" h="496295">
                <a:moveTo>
                  <a:pt x="3988" y="495326"/>
                </a:moveTo>
                <a:cubicBezTo>
                  <a:pt x="21980" y="483155"/>
                  <a:pt x="112996" y="346101"/>
                  <a:pt x="169088" y="298476"/>
                </a:cubicBezTo>
                <a:cubicBezTo>
                  <a:pt x="225180" y="250851"/>
                  <a:pt x="323075" y="214339"/>
                  <a:pt x="340538" y="209576"/>
                </a:cubicBezTo>
                <a:cubicBezTo>
                  <a:pt x="358001" y="204813"/>
                  <a:pt x="232059" y="295830"/>
                  <a:pt x="273863" y="269901"/>
                </a:cubicBezTo>
                <a:cubicBezTo>
                  <a:pt x="315667" y="243972"/>
                  <a:pt x="551146" y="76755"/>
                  <a:pt x="591363" y="54001"/>
                </a:cubicBezTo>
                <a:cubicBezTo>
                  <a:pt x="631580" y="31247"/>
                  <a:pt x="492409" y="142372"/>
                  <a:pt x="515163" y="133376"/>
                </a:cubicBezTo>
                <a:cubicBezTo>
                  <a:pt x="537917" y="124380"/>
                  <a:pt x="739530" y="-2091"/>
                  <a:pt x="727888" y="26"/>
                </a:cubicBezTo>
                <a:cubicBezTo>
                  <a:pt x="716246" y="2143"/>
                  <a:pt x="515692" y="107976"/>
                  <a:pt x="445313" y="146076"/>
                </a:cubicBezTo>
                <a:cubicBezTo>
                  <a:pt x="374934" y="184176"/>
                  <a:pt x="352709" y="197934"/>
                  <a:pt x="305613" y="228626"/>
                </a:cubicBezTo>
                <a:cubicBezTo>
                  <a:pt x="258517" y="259318"/>
                  <a:pt x="203484" y="306414"/>
                  <a:pt x="162738" y="330226"/>
                </a:cubicBezTo>
                <a:cubicBezTo>
                  <a:pt x="121992" y="354038"/>
                  <a:pt x="89184" y="341339"/>
                  <a:pt x="61138" y="371501"/>
                </a:cubicBezTo>
                <a:cubicBezTo>
                  <a:pt x="33092" y="401663"/>
                  <a:pt x="-14004" y="507497"/>
                  <a:pt x="3988" y="495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CAC79DE0-6992-AFD3-0436-98E763430BA4}"/>
              </a:ext>
            </a:extLst>
          </p:cNvPr>
          <p:cNvSpPr/>
          <p:nvPr/>
        </p:nvSpPr>
        <p:spPr>
          <a:xfrm>
            <a:off x="2586910" y="4644708"/>
            <a:ext cx="959570" cy="683627"/>
          </a:xfrm>
          <a:custGeom>
            <a:avLst/>
            <a:gdLst>
              <a:gd name="connsiteX0" fmla="*/ 959565 w 959570"/>
              <a:gd name="connsiteY0" fmla="*/ 317 h 683627"/>
              <a:gd name="connsiteX1" fmla="*/ 584915 w 959570"/>
              <a:gd name="connsiteY1" fmla="*/ 73342 h 683627"/>
              <a:gd name="connsiteX2" fmla="*/ 635715 w 959570"/>
              <a:gd name="connsiteY2" fmla="*/ 95567 h 683627"/>
              <a:gd name="connsiteX3" fmla="*/ 546815 w 959570"/>
              <a:gd name="connsiteY3" fmla="*/ 184467 h 683627"/>
              <a:gd name="connsiteX4" fmla="*/ 216615 w 959570"/>
              <a:gd name="connsiteY4" fmla="*/ 352742 h 683627"/>
              <a:gd name="connsiteX5" fmla="*/ 235665 w 959570"/>
              <a:gd name="connsiteY5" fmla="*/ 317817 h 683627"/>
              <a:gd name="connsiteX6" fmla="*/ 95965 w 959570"/>
              <a:gd name="connsiteY6" fmla="*/ 409892 h 683627"/>
              <a:gd name="connsiteX7" fmla="*/ 715 w 959570"/>
              <a:gd name="connsiteY7" fmla="*/ 679767 h 683627"/>
              <a:gd name="connsiteX8" fmla="*/ 51515 w 959570"/>
              <a:gd name="connsiteY8" fmla="*/ 562292 h 683627"/>
              <a:gd name="connsiteX9" fmla="*/ 35640 w 959570"/>
              <a:gd name="connsiteY9" fmla="*/ 463867 h 683627"/>
              <a:gd name="connsiteX10" fmla="*/ 410290 w 959570"/>
              <a:gd name="connsiteY10" fmla="*/ 260667 h 683627"/>
              <a:gd name="connsiteX11" fmla="*/ 289640 w 959570"/>
              <a:gd name="connsiteY11" fmla="*/ 362267 h 683627"/>
              <a:gd name="connsiteX12" fmla="*/ 772240 w 959570"/>
              <a:gd name="connsiteY12" fmla="*/ 51117 h 683627"/>
              <a:gd name="connsiteX13" fmla="*/ 575390 w 959570"/>
              <a:gd name="connsiteY13" fmla="*/ 105092 h 683627"/>
              <a:gd name="connsiteX14" fmla="*/ 959565 w 959570"/>
              <a:gd name="connsiteY14" fmla="*/ 317 h 6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9570" h="683627">
                <a:moveTo>
                  <a:pt x="959565" y="317"/>
                </a:moveTo>
                <a:cubicBezTo>
                  <a:pt x="961152" y="-4975"/>
                  <a:pt x="638890" y="57467"/>
                  <a:pt x="584915" y="73342"/>
                </a:cubicBezTo>
                <a:cubicBezTo>
                  <a:pt x="530940" y="89217"/>
                  <a:pt x="642065" y="77046"/>
                  <a:pt x="635715" y="95567"/>
                </a:cubicBezTo>
                <a:cubicBezTo>
                  <a:pt x="629365" y="114088"/>
                  <a:pt x="616665" y="141604"/>
                  <a:pt x="546815" y="184467"/>
                </a:cubicBezTo>
                <a:cubicBezTo>
                  <a:pt x="476965" y="227330"/>
                  <a:pt x="268473" y="330517"/>
                  <a:pt x="216615" y="352742"/>
                </a:cubicBezTo>
                <a:cubicBezTo>
                  <a:pt x="164757" y="374967"/>
                  <a:pt x="255773" y="308292"/>
                  <a:pt x="235665" y="317817"/>
                </a:cubicBezTo>
                <a:cubicBezTo>
                  <a:pt x="215557" y="327342"/>
                  <a:pt x="135123" y="349567"/>
                  <a:pt x="95965" y="409892"/>
                </a:cubicBezTo>
                <a:cubicBezTo>
                  <a:pt x="56807" y="470217"/>
                  <a:pt x="8123" y="654367"/>
                  <a:pt x="715" y="679767"/>
                </a:cubicBezTo>
                <a:cubicBezTo>
                  <a:pt x="-6693" y="705167"/>
                  <a:pt x="45694" y="598275"/>
                  <a:pt x="51515" y="562292"/>
                </a:cubicBezTo>
                <a:cubicBezTo>
                  <a:pt x="57336" y="526309"/>
                  <a:pt x="-24156" y="514138"/>
                  <a:pt x="35640" y="463867"/>
                </a:cubicBezTo>
                <a:cubicBezTo>
                  <a:pt x="95436" y="413596"/>
                  <a:pt x="367957" y="277600"/>
                  <a:pt x="410290" y="260667"/>
                </a:cubicBezTo>
                <a:cubicBezTo>
                  <a:pt x="452623" y="243734"/>
                  <a:pt x="229315" y="397192"/>
                  <a:pt x="289640" y="362267"/>
                </a:cubicBezTo>
                <a:cubicBezTo>
                  <a:pt x="349965" y="327342"/>
                  <a:pt x="724615" y="93979"/>
                  <a:pt x="772240" y="51117"/>
                </a:cubicBezTo>
                <a:cubicBezTo>
                  <a:pt x="819865" y="8255"/>
                  <a:pt x="551577" y="110913"/>
                  <a:pt x="575390" y="105092"/>
                </a:cubicBezTo>
                <a:cubicBezTo>
                  <a:pt x="599203" y="99271"/>
                  <a:pt x="957978" y="5609"/>
                  <a:pt x="95956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F9747461-24F8-3324-4F0D-AE36C1A7B296}"/>
              </a:ext>
            </a:extLst>
          </p:cNvPr>
          <p:cNvSpPr/>
          <p:nvPr/>
        </p:nvSpPr>
        <p:spPr>
          <a:xfrm>
            <a:off x="2354373" y="5102210"/>
            <a:ext cx="459319" cy="431670"/>
          </a:xfrm>
          <a:custGeom>
            <a:avLst/>
            <a:gdLst>
              <a:gd name="connsiteX0" fmla="*/ 407877 w 459319"/>
              <a:gd name="connsiteY0" fmla="*/ 15 h 431670"/>
              <a:gd name="connsiteX1" fmla="*/ 433277 w 459319"/>
              <a:gd name="connsiteY1" fmla="*/ 73040 h 431670"/>
              <a:gd name="connsiteX2" fmla="*/ 328502 w 459319"/>
              <a:gd name="connsiteY2" fmla="*/ 130190 h 431670"/>
              <a:gd name="connsiteX3" fmla="*/ 179277 w 459319"/>
              <a:gd name="connsiteY3" fmla="*/ 180990 h 431670"/>
              <a:gd name="connsiteX4" fmla="*/ 277702 w 459319"/>
              <a:gd name="connsiteY4" fmla="*/ 161940 h 431670"/>
              <a:gd name="connsiteX5" fmla="*/ 157052 w 459319"/>
              <a:gd name="connsiteY5" fmla="*/ 238140 h 431670"/>
              <a:gd name="connsiteX6" fmla="*/ 4652 w 459319"/>
              <a:gd name="connsiteY6" fmla="*/ 428640 h 431670"/>
              <a:gd name="connsiteX7" fmla="*/ 58627 w 459319"/>
              <a:gd name="connsiteY7" fmla="*/ 342915 h 431670"/>
              <a:gd name="connsiteX8" fmla="*/ 252302 w 459319"/>
              <a:gd name="connsiteY8" fmla="*/ 180990 h 431670"/>
              <a:gd name="connsiteX9" fmla="*/ 455502 w 459319"/>
              <a:gd name="connsiteY9" fmla="*/ 127015 h 431670"/>
              <a:gd name="connsiteX10" fmla="*/ 388827 w 459319"/>
              <a:gd name="connsiteY10" fmla="*/ 142890 h 431670"/>
              <a:gd name="connsiteX11" fmla="*/ 436452 w 459319"/>
              <a:gd name="connsiteY11" fmla="*/ 79390 h 431670"/>
              <a:gd name="connsiteX12" fmla="*/ 407877 w 459319"/>
              <a:gd name="connsiteY12" fmla="*/ 15 h 4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319" h="431670">
                <a:moveTo>
                  <a:pt x="407877" y="15"/>
                </a:moveTo>
                <a:cubicBezTo>
                  <a:pt x="407348" y="-1043"/>
                  <a:pt x="446506" y="51344"/>
                  <a:pt x="433277" y="73040"/>
                </a:cubicBezTo>
                <a:cubicBezTo>
                  <a:pt x="420048" y="94736"/>
                  <a:pt x="370835" y="112198"/>
                  <a:pt x="328502" y="130190"/>
                </a:cubicBezTo>
                <a:cubicBezTo>
                  <a:pt x="286169" y="148182"/>
                  <a:pt x="187744" y="175698"/>
                  <a:pt x="179277" y="180990"/>
                </a:cubicBezTo>
                <a:cubicBezTo>
                  <a:pt x="170810" y="186282"/>
                  <a:pt x="281406" y="152415"/>
                  <a:pt x="277702" y="161940"/>
                </a:cubicBezTo>
                <a:cubicBezTo>
                  <a:pt x="273998" y="171465"/>
                  <a:pt x="202560" y="193690"/>
                  <a:pt x="157052" y="238140"/>
                </a:cubicBezTo>
                <a:cubicBezTo>
                  <a:pt x="111544" y="282590"/>
                  <a:pt x="21056" y="411178"/>
                  <a:pt x="4652" y="428640"/>
                </a:cubicBezTo>
                <a:cubicBezTo>
                  <a:pt x="-11752" y="446103"/>
                  <a:pt x="17352" y="384190"/>
                  <a:pt x="58627" y="342915"/>
                </a:cubicBezTo>
                <a:cubicBezTo>
                  <a:pt x="99902" y="301640"/>
                  <a:pt x="186156" y="216973"/>
                  <a:pt x="252302" y="180990"/>
                </a:cubicBezTo>
                <a:cubicBezTo>
                  <a:pt x="318448" y="145007"/>
                  <a:pt x="432748" y="133365"/>
                  <a:pt x="455502" y="127015"/>
                </a:cubicBezTo>
                <a:cubicBezTo>
                  <a:pt x="478256" y="120665"/>
                  <a:pt x="392002" y="150828"/>
                  <a:pt x="388827" y="142890"/>
                </a:cubicBezTo>
                <a:cubicBezTo>
                  <a:pt x="385652" y="134952"/>
                  <a:pt x="437510" y="101615"/>
                  <a:pt x="436452" y="79390"/>
                </a:cubicBezTo>
                <a:cubicBezTo>
                  <a:pt x="435394" y="57165"/>
                  <a:pt x="408406" y="1073"/>
                  <a:pt x="40787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92252D7-1AC0-8B66-EF88-DD7E785B2EA0}"/>
              </a:ext>
            </a:extLst>
          </p:cNvPr>
          <p:cNvSpPr/>
          <p:nvPr/>
        </p:nvSpPr>
        <p:spPr>
          <a:xfrm>
            <a:off x="2403475" y="5186871"/>
            <a:ext cx="543509" cy="343979"/>
          </a:xfrm>
          <a:custGeom>
            <a:avLst/>
            <a:gdLst>
              <a:gd name="connsiteX0" fmla="*/ 0 w 543509"/>
              <a:gd name="connsiteY0" fmla="*/ 343979 h 343979"/>
              <a:gd name="connsiteX1" fmla="*/ 196850 w 543509"/>
              <a:gd name="connsiteY1" fmla="*/ 147129 h 343979"/>
              <a:gd name="connsiteX2" fmla="*/ 44450 w 543509"/>
              <a:gd name="connsiteY2" fmla="*/ 232854 h 343979"/>
              <a:gd name="connsiteX3" fmla="*/ 330200 w 543509"/>
              <a:gd name="connsiteY3" fmla="*/ 93154 h 343979"/>
              <a:gd name="connsiteX4" fmla="*/ 419100 w 543509"/>
              <a:gd name="connsiteY4" fmla="*/ 23304 h 343979"/>
              <a:gd name="connsiteX5" fmla="*/ 542925 w 543509"/>
              <a:gd name="connsiteY5" fmla="*/ 1079 h 343979"/>
              <a:gd name="connsiteX6" fmla="*/ 365125 w 543509"/>
              <a:gd name="connsiteY6" fmla="*/ 51879 h 343979"/>
              <a:gd name="connsiteX7" fmla="*/ 231775 w 543509"/>
              <a:gd name="connsiteY7" fmla="*/ 163004 h 343979"/>
              <a:gd name="connsiteX8" fmla="*/ 0 w 543509"/>
              <a:gd name="connsiteY8" fmla="*/ 343979 h 3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09" h="343979">
                <a:moveTo>
                  <a:pt x="0" y="343979"/>
                </a:moveTo>
                <a:cubicBezTo>
                  <a:pt x="94721" y="254814"/>
                  <a:pt x="189442" y="165650"/>
                  <a:pt x="196850" y="147129"/>
                </a:cubicBezTo>
                <a:cubicBezTo>
                  <a:pt x="204258" y="128608"/>
                  <a:pt x="22225" y="241850"/>
                  <a:pt x="44450" y="232854"/>
                </a:cubicBezTo>
                <a:cubicBezTo>
                  <a:pt x="66675" y="223858"/>
                  <a:pt x="267758" y="128079"/>
                  <a:pt x="330200" y="93154"/>
                </a:cubicBezTo>
                <a:cubicBezTo>
                  <a:pt x="392642" y="58229"/>
                  <a:pt x="383646" y="38650"/>
                  <a:pt x="419100" y="23304"/>
                </a:cubicBezTo>
                <a:cubicBezTo>
                  <a:pt x="454554" y="7958"/>
                  <a:pt x="551921" y="-3683"/>
                  <a:pt x="542925" y="1079"/>
                </a:cubicBezTo>
                <a:cubicBezTo>
                  <a:pt x="533929" y="5841"/>
                  <a:pt x="416983" y="24892"/>
                  <a:pt x="365125" y="51879"/>
                </a:cubicBezTo>
                <a:cubicBezTo>
                  <a:pt x="313267" y="78866"/>
                  <a:pt x="231775" y="163004"/>
                  <a:pt x="231775" y="163004"/>
                </a:cubicBezTo>
                <a:lnTo>
                  <a:pt x="0" y="3439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17EE32AB-27C9-7525-14FA-9ACA9E2FD79F}"/>
              </a:ext>
            </a:extLst>
          </p:cNvPr>
          <p:cNvSpPr/>
          <p:nvPr/>
        </p:nvSpPr>
        <p:spPr>
          <a:xfrm>
            <a:off x="4968695" y="4333833"/>
            <a:ext cx="263708" cy="324069"/>
          </a:xfrm>
          <a:custGeom>
            <a:avLst/>
            <a:gdLst>
              <a:gd name="connsiteX0" fmla="*/ 180 w 263708"/>
              <a:gd name="connsiteY0" fmla="*/ 42 h 324069"/>
              <a:gd name="connsiteX1" fmla="*/ 108130 w 263708"/>
              <a:gd name="connsiteY1" fmla="*/ 142917 h 324069"/>
              <a:gd name="connsiteX2" fmla="*/ 130355 w 263708"/>
              <a:gd name="connsiteY2" fmla="*/ 158792 h 324069"/>
              <a:gd name="connsiteX3" fmla="*/ 98605 w 263708"/>
              <a:gd name="connsiteY3" fmla="*/ 117517 h 324069"/>
              <a:gd name="connsiteX4" fmla="*/ 235130 w 263708"/>
              <a:gd name="connsiteY4" fmla="*/ 184192 h 324069"/>
              <a:gd name="connsiteX5" fmla="*/ 190680 w 263708"/>
              <a:gd name="connsiteY5" fmla="*/ 241342 h 324069"/>
              <a:gd name="connsiteX6" fmla="*/ 174805 w 263708"/>
              <a:gd name="connsiteY6" fmla="*/ 273092 h 324069"/>
              <a:gd name="connsiteX7" fmla="*/ 155755 w 263708"/>
              <a:gd name="connsiteY7" fmla="*/ 323892 h 324069"/>
              <a:gd name="connsiteX8" fmla="*/ 184330 w 263708"/>
              <a:gd name="connsiteY8" fmla="*/ 254042 h 324069"/>
              <a:gd name="connsiteX9" fmla="*/ 263705 w 263708"/>
              <a:gd name="connsiteY9" fmla="*/ 165142 h 324069"/>
              <a:gd name="connsiteX10" fmla="*/ 181155 w 263708"/>
              <a:gd name="connsiteY10" fmla="*/ 149267 h 324069"/>
              <a:gd name="connsiteX11" fmla="*/ 66855 w 263708"/>
              <a:gd name="connsiteY11" fmla="*/ 69892 h 324069"/>
              <a:gd name="connsiteX12" fmla="*/ 136705 w 263708"/>
              <a:gd name="connsiteY12" fmla="*/ 127042 h 324069"/>
              <a:gd name="connsiteX13" fmla="*/ 180 w 263708"/>
              <a:gd name="connsiteY13" fmla="*/ 42 h 32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3708" h="324069">
                <a:moveTo>
                  <a:pt x="180" y="42"/>
                </a:moveTo>
                <a:cubicBezTo>
                  <a:pt x="-4582" y="2688"/>
                  <a:pt x="86434" y="116459"/>
                  <a:pt x="108130" y="142917"/>
                </a:cubicBezTo>
                <a:cubicBezTo>
                  <a:pt x="129826" y="169375"/>
                  <a:pt x="131942" y="163025"/>
                  <a:pt x="130355" y="158792"/>
                </a:cubicBezTo>
                <a:cubicBezTo>
                  <a:pt x="128768" y="154559"/>
                  <a:pt x="81143" y="113284"/>
                  <a:pt x="98605" y="117517"/>
                </a:cubicBezTo>
                <a:cubicBezTo>
                  <a:pt x="116067" y="121750"/>
                  <a:pt x="219784" y="163555"/>
                  <a:pt x="235130" y="184192"/>
                </a:cubicBezTo>
                <a:cubicBezTo>
                  <a:pt x="250476" y="204829"/>
                  <a:pt x="200734" y="226525"/>
                  <a:pt x="190680" y="241342"/>
                </a:cubicBezTo>
                <a:cubicBezTo>
                  <a:pt x="180626" y="256159"/>
                  <a:pt x="180626" y="259334"/>
                  <a:pt x="174805" y="273092"/>
                </a:cubicBezTo>
                <a:cubicBezTo>
                  <a:pt x="168984" y="286850"/>
                  <a:pt x="154168" y="327067"/>
                  <a:pt x="155755" y="323892"/>
                </a:cubicBezTo>
                <a:cubicBezTo>
                  <a:pt x="157342" y="320717"/>
                  <a:pt x="166338" y="280500"/>
                  <a:pt x="184330" y="254042"/>
                </a:cubicBezTo>
                <a:cubicBezTo>
                  <a:pt x="202322" y="227584"/>
                  <a:pt x="264234" y="182604"/>
                  <a:pt x="263705" y="165142"/>
                </a:cubicBezTo>
                <a:cubicBezTo>
                  <a:pt x="263176" y="147680"/>
                  <a:pt x="213963" y="165142"/>
                  <a:pt x="181155" y="149267"/>
                </a:cubicBezTo>
                <a:cubicBezTo>
                  <a:pt x="148347" y="133392"/>
                  <a:pt x="74263" y="73596"/>
                  <a:pt x="66855" y="69892"/>
                </a:cubicBezTo>
                <a:cubicBezTo>
                  <a:pt x="59447" y="66188"/>
                  <a:pt x="147288" y="136038"/>
                  <a:pt x="136705" y="127042"/>
                </a:cubicBezTo>
                <a:cubicBezTo>
                  <a:pt x="126122" y="118046"/>
                  <a:pt x="4942" y="-2604"/>
                  <a:pt x="18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8A6E0EB4-BCB9-8FFA-453D-326E7343DF88}"/>
              </a:ext>
            </a:extLst>
          </p:cNvPr>
          <p:cNvSpPr/>
          <p:nvPr/>
        </p:nvSpPr>
        <p:spPr>
          <a:xfrm>
            <a:off x="5055691" y="4501085"/>
            <a:ext cx="122908" cy="368278"/>
          </a:xfrm>
          <a:custGeom>
            <a:avLst/>
            <a:gdLst>
              <a:gd name="connsiteX0" fmla="*/ 97334 w 122908"/>
              <a:gd name="connsiteY0" fmla="*/ 1065 h 368278"/>
              <a:gd name="connsiteX1" fmla="*/ 94159 w 122908"/>
              <a:gd name="connsiteY1" fmla="*/ 80440 h 368278"/>
              <a:gd name="connsiteX2" fmla="*/ 30659 w 122908"/>
              <a:gd name="connsiteY2" fmla="*/ 194740 h 368278"/>
              <a:gd name="connsiteX3" fmla="*/ 52884 w 122908"/>
              <a:gd name="connsiteY3" fmla="*/ 159815 h 368278"/>
              <a:gd name="connsiteX4" fmla="*/ 2084 w 122908"/>
              <a:gd name="connsiteY4" fmla="*/ 363015 h 368278"/>
              <a:gd name="connsiteX5" fmla="*/ 21134 w 122908"/>
              <a:gd name="connsiteY5" fmla="*/ 293165 h 368278"/>
              <a:gd name="connsiteX6" fmla="*/ 122734 w 122908"/>
              <a:gd name="connsiteY6" fmla="*/ 128065 h 368278"/>
              <a:gd name="connsiteX7" fmla="*/ 46534 w 122908"/>
              <a:gd name="connsiteY7" fmla="*/ 226490 h 368278"/>
              <a:gd name="connsiteX8" fmla="*/ 84634 w 122908"/>
              <a:gd name="connsiteY8" fmla="*/ 137590 h 368278"/>
              <a:gd name="connsiteX9" fmla="*/ 97334 w 122908"/>
              <a:gd name="connsiteY9" fmla="*/ 1065 h 36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08" h="368278">
                <a:moveTo>
                  <a:pt x="97334" y="1065"/>
                </a:moveTo>
                <a:cubicBezTo>
                  <a:pt x="98922" y="-8460"/>
                  <a:pt x="105272" y="48161"/>
                  <a:pt x="94159" y="80440"/>
                </a:cubicBezTo>
                <a:cubicBezTo>
                  <a:pt x="83046" y="112719"/>
                  <a:pt x="37538" y="181511"/>
                  <a:pt x="30659" y="194740"/>
                </a:cubicBezTo>
                <a:cubicBezTo>
                  <a:pt x="23780" y="207969"/>
                  <a:pt x="57646" y="131769"/>
                  <a:pt x="52884" y="159815"/>
                </a:cubicBezTo>
                <a:cubicBezTo>
                  <a:pt x="48122" y="187861"/>
                  <a:pt x="7376" y="340790"/>
                  <a:pt x="2084" y="363015"/>
                </a:cubicBezTo>
                <a:cubicBezTo>
                  <a:pt x="-3208" y="385240"/>
                  <a:pt x="1026" y="332323"/>
                  <a:pt x="21134" y="293165"/>
                </a:cubicBezTo>
                <a:cubicBezTo>
                  <a:pt x="41242" y="254007"/>
                  <a:pt x="118501" y="139178"/>
                  <a:pt x="122734" y="128065"/>
                </a:cubicBezTo>
                <a:cubicBezTo>
                  <a:pt x="126967" y="116953"/>
                  <a:pt x="52884" y="224903"/>
                  <a:pt x="46534" y="226490"/>
                </a:cubicBezTo>
                <a:cubicBezTo>
                  <a:pt x="40184" y="228078"/>
                  <a:pt x="77226" y="168811"/>
                  <a:pt x="84634" y="137590"/>
                </a:cubicBezTo>
                <a:cubicBezTo>
                  <a:pt x="92042" y="106369"/>
                  <a:pt x="95746" y="10590"/>
                  <a:pt x="97334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66D01CC7-460E-5EF0-11D3-999C2F6D71B4}"/>
              </a:ext>
            </a:extLst>
          </p:cNvPr>
          <p:cNvSpPr/>
          <p:nvPr/>
        </p:nvSpPr>
        <p:spPr>
          <a:xfrm>
            <a:off x="5298131" y="4636718"/>
            <a:ext cx="347019" cy="1129082"/>
          </a:xfrm>
          <a:custGeom>
            <a:avLst/>
            <a:gdLst>
              <a:gd name="connsiteX0" fmla="*/ 944 w 347019"/>
              <a:gd name="connsiteY0" fmla="*/ 1957 h 1129082"/>
              <a:gd name="connsiteX1" fmla="*/ 16819 w 347019"/>
              <a:gd name="connsiteY1" fmla="*/ 246432 h 1129082"/>
              <a:gd name="connsiteX2" fmla="*/ 131119 w 347019"/>
              <a:gd name="connsiteY2" fmla="*/ 665532 h 1129082"/>
              <a:gd name="connsiteX3" fmla="*/ 134294 w 347019"/>
              <a:gd name="connsiteY3" fmla="*/ 633782 h 1129082"/>
              <a:gd name="connsiteX4" fmla="*/ 210494 w 347019"/>
              <a:gd name="connsiteY4" fmla="*/ 856032 h 1129082"/>
              <a:gd name="connsiteX5" fmla="*/ 347019 w 347019"/>
              <a:gd name="connsiteY5" fmla="*/ 1129082 h 1129082"/>
              <a:gd name="connsiteX6" fmla="*/ 286694 w 347019"/>
              <a:gd name="connsiteY6" fmla="*/ 1008432 h 1129082"/>
              <a:gd name="connsiteX7" fmla="*/ 93019 w 347019"/>
              <a:gd name="connsiteY7" fmla="*/ 617907 h 1129082"/>
              <a:gd name="connsiteX8" fmla="*/ 10469 w 347019"/>
              <a:gd name="connsiteY8" fmla="*/ 313107 h 1129082"/>
              <a:gd name="connsiteX9" fmla="*/ 19994 w 347019"/>
              <a:gd name="connsiteY9" fmla="*/ 373432 h 1129082"/>
              <a:gd name="connsiteX10" fmla="*/ 944 w 347019"/>
              <a:gd name="connsiteY10" fmla="*/ 1957 h 112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19" h="1129082">
                <a:moveTo>
                  <a:pt x="944" y="1957"/>
                </a:moveTo>
                <a:cubicBezTo>
                  <a:pt x="415" y="-19210"/>
                  <a:pt x="-4877" y="135836"/>
                  <a:pt x="16819" y="246432"/>
                </a:cubicBezTo>
                <a:cubicBezTo>
                  <a:pt x="38515" y="357028"/>
                  <a:pt x="111540" y="600974"/>
                  <a:pt x="131119" y="665532"/>
                </a:cubicBezTo>
                <a:cubicBezTo>
                  <a:pt x="150698" y="730090"/>
                  <a:pt x="121065" y="602032"/>
                  <a:pt x="134294" y="633782"/>
                </a:cubicBezTo>
                <a:cubicBezTo>
                  <a:pt x="147523" y="665532"/>
                  <a:pt x="175040" y="773482"/>
                  <a:pt x="210494" y="856032"/>
                </a:cubicBezTo>
                <a:cubicBezTo>
                  <a:pt x="245948" y="938582"/>
                  <a:pt x="347019" y="1129082"/>
                  <a:pt x="347019" y="1129082"/>
                </a:cubicBezTo>
                <a:lnTo>
                  <a:pt x="286694" y="1008432"/>
                </a:lnTo>
                <a:cubicBezTo>
                  <a:pt x="244361" y="923236"/>
                  <a:pt x="139057" y="733795"/>
                  <a:pt x="93019" y="617907"/>
                </a:cubicBezTo>
                <a:cubicBezTo>
                  <a:pt x="46981" y="502019"/>
                  <a:pt x="22640" y="353853"/>
                  <a:pt x="10469" y="313107"/>
                </a:cubicBezTo>
                <a:cubicBezTo>
                  <a:pt x="-1702" y="272361"/>
                  <a:pt x="22640" y="426878"/>
                  <a:pt x="19994" y="373432"/>
                </a:cubicBezTo>
                <a:cubicBezTo>
                  <a:pt x="17348" y="319986"/>
                  <a:pt x="1473" y="23124"/>
                  <a:pt x="944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018B47E-3ACF-4F4D-0F22-731DA728A79C}"/>
              </a:ext>
            </a:extLst>
          </p:cNvPr>
          <p:cNvSpPr/>
          <p:nvPr/>
        </p:nvSpPr>
        <p:spPr>
          <a:xfrm>
            <a:off x="5239891" y="4578314"/>
            <a:ext cx="65562" cy="460435"/>
          </a:xfrm>
          <a:custGeom>
            <a:avLst/>
            <a:gdLst>
              <a:gd name="connsiteX0" fmla="*/ 21084 w 65562"/>
              <a:gd name="connsiteY0" fmla="*/ 36 h 460435"/>
              <a:gd name="connsiteX1" fmla="*/ 30609 w 65562"/>
              <a:gd name="connsiteY1" fmla="*/ 168311 h 460435"/>
              <a:gd name="connsiteX2" fmla="*/ 65534 w 65562"/>
              <a:gd name="connsiteY2" fmla="*/ 349286 h 460435"/>
              <a:gd name="connsiteX3" fmla="*/ 24259 w 65562"/>
              <a:gd name="connsiteY3" fmla="*/ 200061 h 460435"/>
              <a:gd name="connsiteX4" fmla="*/ 59184 w 65562"/>
              <a:gd name="connsiteY4" fmla="*/ 304836 h 460435"/>
              <a:gd name="connsiteX5" fmla="*/ 62359 w 65562"/>
              <a:gd name="connsiteY5" fmla="*/ 444536 h 460435"/>
              <a:gd name="connsiteX6" fmla="*/ 62359 w 65562"/>
              <a:gd name="connsiteY6" fmla="*/ 447711 h 460435"/>
              <a:gd name="connsiteX7" fmla="*/ 56009 w 65562"/>
              <a:gd name="connsiteY7" fmla="*/ 358811 h 460435"/>
              <a:gd name="connsiteX8" fmla="*/ 2034 w 65562"/>
              <a:gd name="connsiteY8" fmla="*/ 203236 h 460435"/>
              <a:gd name="connsiteX9" fmla="*/ 14734 w 65562"/>
              <a:gd name="connsiteY9" fmla="*/ 228636 h 460435"/>
              <a:gd name="connsiteX10" fmla="*/ 46484 w 65562"/>
              <a:gd name="connsiteY10" fmla="*/ 123861 h 460435"/>
              <a:gd name="connsiteX11" fmla="*/ 40134 w 65562"/>
              <a:gd name="connsiteY11" fmla="*/ 152436 h 460435"/>
              <a:gd name="connsiteX12" fmla="*/ 21084 w 65562"/>
              <a:gd name="connsiteY12" fmla="*/ 36 h 46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562" h="460435">
                <a:moveTo>
                  <a:pt x="21084" y="36"/>
                </a:moveTo>
                <a:cubicBezTo>
                  <a:pt x="19496" y="2682"/>
                  <a:pt x="23201" y="110103"/>
                  <a:pt x="30609" y="168311"/>
                </a:cubicBezTo>
                <a:cubicBezTo>
                  <a:pt x="38017" y="226519"/>
                  <a:pt x="66592" y="343995"/>
                  <a:pt x="65534" y="349286"/>
                </a:cubicBezTo>
                <a:cubicBezTo>
                  <a:pt x="64476" y="354577"/>
                  <a:pt x="25317" y="207469"/>
                  <a:pt x="24259" y="200061"/>
                </a:cubicBezTo>
                <a:cubicBezTo>
                  <a:pt x="23201" y="192653"/>
                  <a:pt x="52834" y="264090"/>
                  <a:pt x="59184" y="304836"/>
                </a:cubicBezTo>
                <a:cubicBezTo>
                  <a:pt x="65534" y="345582"/>
                  <a:pt x="61830" y="420724"/>
                  <a:pt x="62359" y="444536"/>
                </a:cubicBezTo>
                <a:cubicBezTo>
                  <a:pt x="62888" y="468348"/>
                  <a:pt x="63417" y="461998"/>
                  <a:pt x="62359" y="447711"/>
                </a:cubicBezTo>
                <a:cubicBezTo>
                  <a:pt x="61301" y="433424"/>
                  <a:pt x="66063" y="399557"/>
                  <a:pt x="56009" y="358811"/>
                </a:cubicBezTo>
                <a:cubicBezTo>
                  <a:pt x="45955" y="318065"/>
                  <a:pt x="8913" y="224932"/>
                  <a:pt x="2034" y="203236"/>
                </a:cubicBezTo>
                <a:cubicBezTo>
                  <a:pt x="-4845" y="181540"/>
                  <a:pt x="7326" y="241865"/>
                  <a:pt x="14734" y="228636"/>
                </a:cubicBezTo>
                <a:cubicBezTo>
                  <a:pt x="22142" y="215407"/>
                  <a:pt x="42251" y="136561"/>
                  <a:pt x="46484" y="123861"/>
                </a:cubicBezTo>
                <a:cubicBezTo>
                  <a:pt x="50717" y="111161"/>
                  <a:pt x="45955" y="166723"/>
                  <a:pt x="40134" y="152436"/>
                </a:cubicBezTo>
                <a:cubicBezTo>
                  <a:pt x="34313" y="138149"/>
                  <a:pt x="22672" y="-2610"/>
                  <a:pt x="2108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14403D51-1E26-307E-7972-539AA63DF7AD}"/>
              </a:ext>
            </a:extLst>
          </p:cNvPr>
          <p:cNvSpPr/>
          <p:nvPr/>
        </p:nvSpPr>
        <p:spPr>
          <a:xfrm>
            <a:off x="5342811" y="4963205"/>
            <a:ext cx="346909" cy="654151"/>
          </a:xfrm>
          <a:custGeom>
            <a:avLst/>
            <a:gdLst>
              <a:gd name="connsiteX0" fmla="*/ 714 w 346909"/>
              <a:gd name="connsiteY0" fmla="*/ 2495 h 654151"/>
              <a:gd name="connsiteX1" fmla="*/ 102314 w 346909"/>
              <a:gd name="connsiteY1" fmla="*/ 335870 h 654151"/>
              <a:gd name="connsiteX2" fmla="*/ 194389 w 346909"/>
              <a:gd name="connsiteY2" fmla="*/ 494620 h 654151"/>
              <a:gd name="connsiteX3" fmla="*/ 188039 w 346909"/>
              <a:gd name="connsiteY3" fmla="*/ 475570 h 654151"/>
              <a:gd name="connsiteX4" fmla="*/ 343614 w 346909"/>
              <a:gd name="connsiteY4" fmla="*/ 650195 h 654151"/>
              <a:gd name="connsiteX5" fmla="*/ 283289 w 346909"/>
              <a:gd name="connsiteY5" fmla="*/ 586695 h 654151"/>
              <a:gd name="connsiteX6" fmla="*/ 156289 w 346909"/>
              <a:gd name="connsiteY6" fmla="*/ 462870 h 654151"/>
              <a:gd name="connsiteX7" fmla="*/ 86439 w 346909"/>
              <a:gd name="connsiteY7" fmla="*/ 275545 h 654151"/>
              <a:gd name="connsiteX8" fmla="*/ 57864 w 346909"/>
              <a:gd name="connsiteY8" fmla="*/ 186645 h 654151"/>
              <a:gd name="connsiteX9" fmla="*/ 714 w 346909"/>
              <a:gd name="connsiteY9" fmla="*/ 2495 h 65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909" h="654151">
                <a:moveTo>
                  <a:pt x="714" y="2495"/>
                </a:moveTo>
                <a:cubicBezTo>
                  <a:pt x="8122" y="27366"/>
                  <a:pt x="70035" y="253849"/>
                  <a:pt x="102314" y="335870"/>
                </a:cubicBezTo>
                <a:cubicBezTo>
                  <a:pt x="134593" y="417891"/>
                  <a:pt x="180102" y="471337"/>
                  <a:pt x="194389" y="494620"/>
                </a:cubicBezTo>
                <a:cubicBezTo>
                  <a:pt x="208676" y="517903"/>
                  <a:pt x="163168" y="449641"/>
                  <a:pt x="188039" y="475570"/>
                </a:cubicBezTo>
                <a:cubicBezTo>
                  <a:pt x="212910" y="501499"/>
                  <a:pt x="327739" y="631674"/>
                  <a:pt x="343614" y="650195"/>
                </a:cubicBezTo>
                <a:cubicBezTo>
                  <a:pt x="359489" y="668716"/>
                  <a:pt x="314510" y="617916"/>
                  <a:pt x="283289" y="586695"/>
                </a:cubicBezTo>
                <a:cubicBezTo>
                  <a:pt x="252068" y="555474"/>
                  <a:pt x="189097" y="514728"/>
                  <a:pt x="156289" y="462870"/>
                </a:cubicBezTo>
                <a:cubicBezTo>
                  <a:pt x="123481" y="411012"/>
                  <a:pt x="102843" y="321583"/>
                  <a:pt x="86439" y="275545"/>
                </a:cubicBezTo>
                <a:cubicBezTo>
                  <a:pt x="70035" y="229507"/>
                  <a:pt x="70035" y="227391"/>
                  <a:pt x="57864" y="186645"/>
                </a:cubicBezTo>
                <a:cubicBezTo>
                  <a:pt x="45693" y="145899"/>
                  <a:pt x="-6694" y="-22376"/>
                  <a:pt x="714" y="2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94BAC7C4-3BBB-7ADC-E4B3-AB50EAAD7612}"/>
              </a:ext>
            </a:extLst>
          </p:cNvPr>
          <p:cNvSpPr/>
          <p:nvPr/>
        </p:nvSpPr>
        <p:spPr>
          <a:xfrm>
            <a:off x="5337052" y="4959154"/>
            <a:ext cx="997786" cy="804382"/>
          </a:xfrm>
          <a:custGeom>
            <a:avLst/>
            <a:gdLst>
              <a:gd name="connsiteX0" fmla="*/ 123 w 997786"/>
              <a:gd name="connsiteY0" fmla="*/ 196 h 804382"/>
              <a:gd name="connsiteX1" fmla="*/ 139823 w 997786"/>
              <a:gd name="connsiteY1" fmla="*/ 349446 h 804382"/>
              <a:gd name="connsiteX2" fmla="*/ 285873 w 997786"/>
              <a:gd name="connsiteY2" fmla="*/ 524071 h 804382"/>
              <a:gd name="connsiteX3" fmla="*/ 238248 w 997786"/>
              <a:gd name="connsiteY3" fmla="*/ 501846 h 804382"/>
              <a:gd name="connsiteX4" fmla="*/ 362073 w 997786"/>
              <a:gd name="connsiteY4" fmla="*/ 619321 h 804382"/>
              <a:gd name="connsiteX5" fmla="*/ 514473 w 997786"/>
              <a:gd name="connsiteY5" fmla="*/ 727271 h 804382"/>
              <a:gd name="connsiteX6" fmla="*/ 720848 w 997786"/>
              <a:gd name="connsiteY6" fmla="*/ 790771 h 804382"/>
              <a:gd name="connsiteX7" fmla="*/ 787523 w 997786"/>
              <a:gd name="connsiteY7" fmla="*/ 790771 h 804382"/>
              <a:gd name="connsiteX8" fmla="*/ 711323 w 997786"/>
              <a:gd name="connsiteY8" fmla="*/ 803471 h 804382"/>
              <a:gd name="connsiteX9" fmla="*/ 889123 w 997786"/>
              <a:gd name="connsiteY9" fmla="*/ 762196 h 804382"/>
              <a:gd name="connsiteX10" fmla="*/ 997073 w 997786"/>
              <a:gd name="connsiteY10" fmla="*/ 705046 h 804382"/>
              <a:gd name="connsiteX11" fmla="*/ 838323 w 997786"/>
              <a:gd name="connsiteY11" fmla="*/ 752671 h 804382"/>
              <a:gd name="connsiteX12" fmla="*/ 666873 w 997786"/>
              <a:gd name="connsiteY12" fmla="*/ 746321 h 804382"/>
              <a:gd name="connsiteX13" fmla="*/ 466848 w 997786"/>
              <a:gd name="connsiteY13" fmla="*/ 670121 h 804382"/>
              <a:gd name="connsiteX14" fmla="*/ 260473 w 997786"/>
              <a:gd name="connsiteY14" fmla="*/ 549471 h 804382"/>
              <a:gd name="connsiteX15" fmla="*/ 187448 w 997786"/>
              <a:gd name="connsiteY15" fmla="*/ 374846 h 804382"/>
              <a:gd name="connsiteX16" fmla="*/ 82673 w 997786"/>
              <a:gd name="connsiteY16" fmla="*/ 235146 h 804382"/>
              <a:gd name="connsiteX17" fmla="*/ 114423 w 997786"/>
              <a:gd name="connsiteY17" fmla="*/ 298646 h 804382"/>
              <a:gd name="connsiteX18" fmla="*/ 123 w 997786"/>
              <a:gd name="connsiteY18" fmla="*/ 196 h 80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7786" h="804382">
                <a:moveTo>
                  <a:pt x="123" y="196"/>
                </a:moveTo>
                <a:cubicBezTo>
                  <a:pt x="4356" y="8663"/>
                  <a:pt x="92198" y="262133"/>
                  <a:pt x="139823" y="349446"/>
                </a:cubicBezTo>
                <a:cubicBezTo>
                  <a:pt x="187448" y="436759"/>
                  <a:pt x="269469" y="498671"/>
                  <a:pt x="285873" y="524071"/>
                </a:cubicBezTo>
                <a:cubicBezTo>
                  <a:pt x="302277" y="549471"/>
                  <a:pt x="225548" y="485971"/>
                  <a:pt x="238248" y="501846"/>
                </a:cubicBezTo>
                <a:cubicBezTo>
                  <a:pt x="250948" y="517721"/>
                  <a:pt x="316036" y="581750"/>
                  <a:pt x="362073" y="619321"/>
                </a:cubicBezTo>
                <a:cubicBezTo>
                  <a:pt x="408111" y="656892"/>
                  <a:pt x="454677" y="698696"/>
                  <a:pt x="514473" y="727271"/>
                </a:cubicBezTo>
                <a:cubicBezTo>
                  <a:pt x="574269" y="755846"/>
                  <a:pt x="675340" y="780188"/>
                  <a:pt x="720848" y="790771"/>
                </a:cubicBezTo>
                <a:cubicBezTo>
                  <a:pt x="766356" y="801354"/>
                  <a:pt x="789111" y="788654"/>
                  <a:pt x="787523" y="790771"/>
                </a:cubicBezTo>
                <a:cubicBezTo>
                  <a:pt x="785935" y="792888"/>
                  <a:pt x="694390" y="808233"/>
                  <a:pt x="711323" y="803471"/>
                </a:cubicBezTo>
                <a:cubicBezTo>
                  <a:pt x="728256" y="798709"/>
                  <a:pt x="841498" y="778600"/>
                  <a:pt x="889123" y="762196"/>
                </a:cubicBezTo>
                <a:cubicBezTo>
                  <a:pt x="936748" y="745792"/>
                  <a:pt x="1005540" y="706633"/>
                  <a:pt x="997073" y="705046"/>
                </a:cubicBezTo>
                <a:cubicBezTo>
                  <a:pt x="988606" y="703459"/>
                  <a:pt x="893356" y="745792"/>
                  <a:pt x="838323" y="752671"/>
                </a:cubicBezTo>
                <a:cubicBezTo>
                  <a:pt x="783290" y="759550"/>
                  <a:pt x="728785" y="760079"/>
                  <a:pt x="666873" y="746321"/>
                </a:cubicBezTo>
                <a:cubicBezTo>
                  <a:pt x="604961" y="732563"/>
                  <a:pt x="534581" y="702929"/>
                  <a:pt x="466848" y="670121"/>
                </a:cubicBezTo>
                <a:cubicBezTo>
                  <a:pt x="399115" y="637313"/>
                  <a:pt x="307040" y="598683"/>
                  <a:pt x="260473" y="549471"/>
                </a:cubicBezTo>
                <a:cubicBezTo>
                  <a:pt x="213906" y="500259"/>
                  <a:pt x="217081" y="427233"/>
                  <a:pt x="187448" y="374846"/>
                </a:cubicBezTo>
                <a:cubicBezTo>
                  <a:pt x="157815" y="322459"/>
                  <a:pt x="94844" y="247846"/>
                  <a:pt x="82673" y="235146"/>
                </a:cubicBezTo>
                <a:cubicBezTo>
                  <a:pt x="70502" y="222446"/>
                  <a:pt x="127123" y="337275"/>
                  <a:pt x="114423" y="298646"/>
                </a:cubicBezTo>
                <a:cubicBezTo>
                  <a:pt x="101723" y="260017"/>
                  <a:pt x="-4110" y="-8271"/>
                  <a:pt x="123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CA145ADF-F72C-2690-439A-2412CF956DB4}"/>
              </a:ext>
            </a:extLst>
          </p:cNvPr>
          <p:cNvSpPr/>
          <p:nvPr/>
        </p:nvSpPr>
        <p:spPr>
          <a:xfrm>
            <a:off x="5165702" y="4558603"/>
            <a:ext cx="642235" cy="1509875"/>
          </a:xfrm>
          <a:custGeom>
            <a:avLst/>
            <a:gdLst>
              <a:gd name="connsiteX0" fmla="*/ 82573 w 642235"/>
              <a:gd name="connsiteY0" fmla="*/ 697 h 1509875"/>
              <a:gd name="connsiteX1" fmla="*/ 57173 w 642235"/>
              <a:gd name="connsiteY1" fmla="*/ 134047 h 1509875"/>
              <a:gd name="connsiteX2" fmla="*/ 101623 w 642235"/>
              <a:gd name="connsiteY2" fmla="*/ 375347 h 1509875"/>
              <a:gd name="connsiteX3" fmla="*/ 63523 w 642235"/>
              <a:gd name="connsiteY3" fmla="*/ 353122 h 1509875"/>
              <a:gd name="connsiteX4" fmla="*/ 111148 w 642235"/>
              <a:gd name="connsiteY4" fmla="*/ 527747 h 1509875"/>
              <a:gd name="connsiteX5" fmla="*/ 171473 w 642235"/>
              <a:gd name="connsiteY5" fmla="*/ 718247 h 1509875"/>
              <a:gd name="connsiteX6" fmla="*/ 339748 w 642235"/>
              <a:gd name="connsiteY6" fmla="*/ 1073847 h 1509875"/>
              <a:gd name="connsiteX7" fmla="*/ 323873 w 642235"/>
              <a:gd name="connsiteY7" fmla="*/ 1032572 h 1509875"/>
              <a:gd name="connsiteX8" fmla="*/ 460398 w 642235"/>
              <a:gd name="connsiteY8" fmla="*/ 1264347 h 1509875"/>
              <a:gd name="connsiteX9" fmla="*/ 596923 w 642235"/>
              <a:gd name="connsiteY9" fmla="*/ 1451672 h 1509875"/>
              <a:gd name="connsiteX10" fmla="*/ 641373 w 642235"/>
              <a:gd name="connsiteY10" fmla="*/ 1508822 h 1509875"/>
              <a:gd name="connsiteX11" fmla="*/ 565173 w 642235"/>
              <a:gd name="connsiteY11" fmla="*/ 1413572 h 1509875"/>
              <a:gd name="connsiteX12" fmla="*/ 355623 w 642235"/>
              <a:gd name="connsiteY12" fmla="*/ 1115122 h 1509875"/>
              <a:gd name="connsiteX13" fmla="*/ 101623 w 642235"/>
              <a:gd name="connsiteY13" fmla="*/ 686497 h 1509875"/>
              <a:gd name="connsiteX14" fmla="*/ 193698 w 642235"/>
              <a:gd name="connsiteY14" fmla="*/ 788097 h 1509875"/>
              <a:gd name="connsiteX15" fmla="*/ 66698 w 642235"/>
              <a:gd name="connsiteY15" fmla="*/ 321372 h 1509875"/>
              <a:gd name="connsiteX16" fmla="*/ 23 w 642235"/>
              <a:gd name="connsiteY16" fmla="*/ 222947 h 1509875"/>
              <a:gd name="connsiteX17" fmla="*/ 73048 w 642235"/>
              <a:gd name="connsiteY17" fmla="*/ 346772 h 1509875"/>
              <a:gd name="connsiteX18" fmla="*/ 41298 w 642235"/>
              <a:gd name="connsiteY18" fmla="*/ 188022 h 1509875"/>
              <a:gd name="connsiteX19" fmla="*/ 82573 w 642235"/>
              <a:gd name="connsiteY19" fmla="*/ 697 h 15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2235" h="1509875">
                <a:moveTo>
                  <a:pt x="82573" y="697"/>
                </a:moveTo>
                <a:cubicBezTo>
                  <a:pt x="85219" y="-8299"/>
                  <a:pt x="53998" y="71605"/>
                  <a:pt x="57173" y="134047"/>
                </a:cubicBezTo>
                <a:cubicBezTo>
                  <a:pt x="60348" y="196489"/>
                  <a:pt x="100565" y="338835"/>
                  <a:pt x="101623" y="375347"/>
                </a:cubicBezTo>
                <a:cubicBezTo>
                  <a:pt x="102681" y="411859"/>
                  <a:pt x="61935" y="327722"/>
                  <a:pt x="63523" y="353122"/>
                </a:cubicBezTo>
                <a:cubicBezTo>
                  <a:pt x="65110" y="378522"/>
                  <a:pt x="93156" y="466893"/>
                  <a:pt x="111148" y="527747"/>
                </a:cubicBezTo>
                <a:cubicBezTo>
                  <a:pt x="129140" y="588601"/>
                  <a:pt x="133373" y="627230"/>
                  <a:pt x="171473" y="718247"/>
                </a:cubicBezTo>
                <a:cubicBezTo>
                  <a:pt x="209573" y="809264"/>
                  <a:pt x="314348" y="1021460"/>
                  <a:pt x="339748" y="1073847"/>
                </a:cubicBezTo>
                <a:cubicBezTo>
                  <a:pt x="365148" y="1126235"/>
                  <a:pt x="303765" y="1000822"/>
                  <a:pt x="323873" y="1032572"/>
                </a:cubicBezTo>
                <a:cubicBezTo>
                  <a:pt x="343981" y="1064322"/>
                  <a:pt x="414890" y="1194497"/>
                  <a:pt x="460398" y="1264347"/>
                </a:cubicBezTo>
                <a:cubicBezTo>
                  <a:pt x="505906" y="1334197"/>
                  <a:pt x="566761" y="1410926"/>
                  <a:pt x="596923" y="1451672"/>
                </a:cubicBezTo>
                <a:cubicBezTo>
                  <a:pt x="627086" y="1492418"/>
                  <a:pt x="646665" y="1515172"/>
                  <a:pt x="641373" y="1508822"/>
                </a:cubicBezTo>
                <a:cubicBezTo>
                  <a:pt x="636081" y="1502472"/>
                  <a:pt x="612798" y="1479189"/>
                  <a:pt x="565173" y="1413572"/>
                </a:cubicBezTo>
                <a:cubicBezTo>
                  <a:pt x="517548" y="1347955"/>
                  <a:pt x="432881" y="1236301"/>
                  <a:pt x="355623" y="1115122"/>
                </a:cubicBezTo>
                <a:cubicBezTo>
                  <a:pt x="278365" y="993943"/>
                  <a:pt x="128611" y="741001"/>
                  <a:pt x="101623" y="686497"/>
                </a:cubicBezTo>
                <a:cubicBezTo>
                  <a:pt x="74635" y="631993"/>
                  <a:pt x="199519" y="848951"/>
                  <a:pt x="193698" y="788097"/>
                </a:cubicBezTo>
                <a:cubicBezTo>
                  <a:pt x="187877" y="727243"/>
                  <a:pt x="98977" y="415564"/>
                  <a:pt x="66698" y="321372"/>
                </a:cubicBezTo>
                <a:cubicBezTo>
                  <a:pt x="34419" y="227180"/>
                  <a:pt x="-1035" y="218714"/>
                  <a:pt x="23" y="222947"/>
                </a:cubicBezTo>
                <a:cubicBezTo>
                  <a:pt x="1081" y="227180"/>
                  <a:pt x="66169" y="352593"/>
                  <a:pt x="73048" y="346772"/>
                </a:cubicBezTo>
                <a:cubicBezTo>
                  <a:pt x="79927" y="340951"/>
                  <a:pt x="42356" y="240409"/>
                  <a:pt x="41298" y="188022"/>
                </a:cubicBezTo>
                <a:cubicBezTo>
                  <a:pt x="40240" y="135635"/>
                  <a:pt x="79927" y="9693"/>
                  <a:pt x="82573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EE161DF-625C-EE7C-284C-BA9599545087}"/>
              </a:ext>
            </a:extLst>
          </p:cNvPr>
          <p:cNvSpPr/>
          <p:nvPr/>
        </p:nvSpPr>
        <p:spPr>
          <a:xfrm>
            <a:off x="3628918" y="5060827"/>
            <a:ext cx="1170987" cy="114463"/>
          </a:xfrm>
          <a:custGeom>
            <a:avLst/>
            <a:gdLst>
              <a:gd name="connsiteX0" fmla="*/ 107 w 1170987"/>
              <a:gd name="connsiteY0" fmla="*/ 114423 h 114463"/>
              <a:gd name="connsiteX1" fmla="*/ 473182 w 1170987"/>
              <a:gd name="connsiteY1" fmla="*/ 28698 h 114463"/>
              <a:gd name="connsiteX2" fmla="*/ 273157 w 1170987"/>
              <a:gd name="connsiteY2" fmla="*/ 76323 h 114463"/>
              <a:gd name="connsiteX3" fmla="*/ 870057 w 1170987"/>
              <a:gd name="connsiteY3" fmla="*/ 22348 h 114463"/>
              <a:gd name="connsiteX4" fmla="*/ 1168507 w 1170987"/>
              <a:gd name="connsiteY4" fmla="*/ 123 h 114463"/>
              <a:gd name="connsiteX5" fmla="*/ 717657 w 1170987"/>
              <a:gd name="connsiteY5" fmla="*/ 12823 h 114463"/>
              <a:gd name="connsiteX6" fmla="*/ 520807 w 1170987"/>
              <a:gd name="connsiteY6" fmla="*/ 15998 h 114463"/>
              <a:gd name="connsiteX7" fmla="*/ 107 w 1170987"/>
              <a:gd name="connsiteY7" fmla="*/ 114423 h 11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987" h="114463">
                <a:moveTo>
                  <a:pt x="107" y="114423"/>
                </a:moveTo>
                <a:cubicBezTo>
                  <a:pt x="-7830" y="116540"/>
                  <a:pt x="427674" y="35048"/>
                  <a:pt x="473182" y="28698"/>
                </a:cubicBezTo>
                <a:cubicBezTo>
                  <a:pt x="518690" y="22348"/>
                  <a:pt x="207011" y="77381"/>
                  <a:pt x="273157" y="76323"/>
                </a:cubicBezTo>
                <a:cubicBezTo>
                  <a:pt x="339303" y="75265"/>
                  <a:pt x="720832" y="35048"/>
                  <a:pt x="870057" y="22348"/>
                </a:cubicBezTo>
                <a:cubicBezTo>
                  <a:pt x="1019282" y="9648"/>
                  <a:pt x="1193907" y="1710"/>
                  <a:pt x="1168507" y="123"/>
                </a:cubicBezTo>
                <a:cubicBezTo>
                  <a:pt x="1143107" y="-1465"/>
                  <a:pt x="717657" y="12823"/>
                  <a:pt x="717657" y="12823"/>
                </a:cubicBezTo>
                <a:cubicBezTo>
                  <a:pt x="609707" y="15469"/>
                  <a:pt x="637753" y="652"/>
                  <a:pt x="520807" y="15998"/>
                </a:cubicBezTo>
                <a:cubicBezTo>
                  <a:pt x="403861" y="31344"/>
                  <a:pt x="8044" y="112306"/>
                  <a:pt x="107" y="114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ACEAAC5-9A98-733E-EB45-5CC72080484D}"/>
              </a:ext>
            </a:extLst>
          </p:cNvPr>
          <p:cNvSpPr/>
          <p:nvPr/>
        </p:nvSpPr>
        <p:spPr>
          <a:xfrm>
            <a:off x="5178425" y="4561421"/>
            <a:ext cx="41275" cy="322735"/>
          </a:xfrm>
          <a:custGeom>
            <a:avLst/>
            <a:gdLst>
              <a:gd name="connsiteX0" fmla="*/ 0 w 41275"/>
              <a:gd name="connsiteY0" fmla="*/ 1054 h 322735"/>
              <a:gd name="connsiteX1" fmla="*/ 9525 w 41275"/>
              <a:gd name="connsiteY1" fmla="*/ 321729 h 322735"/>
              <a:gd name="connsiteX2" fmla="*/ 41275 w 41275"/>
              <a:gd name="connsiteY2" fmla="*/ 105829 h 322735"/>
              <a:gd name="connsiteX3" fmla="*/ 9525 w 41275"/>
              <a:gd name="connsiteY3" fmla="*/ 213779 h 322735"/>
              <a:gd name="connsiteX4" fmla="*/ 0 w 41275"/>
              <a:gd name="connsiteY4" fmla="*/ 1054 h 3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" h="322735">
                <a:moveTo>
                  <a:pt x="0" y="1054"/>
                </a:moveTo>
                <a:cubicBezTo>
                  <a:pt x="0" y="19046"/>
                  <a:pt x="2646" y="304267"/>
                  <a:pt x="9525" y="321729"/>
                </a:cubicBezTo>
                <a:cubicBezTo>
                  <a:pt x="16404" y="339191"/>
                  <a:pt x="41275" y="123821"/>
                  <a:pt x="41275" y="105829"/>
                </a:cubicBezTo>
                <a:cubicBezTo>
                  <a:pt x="41275" y="87837"/>
                  <a:pt x="12700" y="226479"/>
                  <a:pt x="9525" y="213779"/>
                </a:cubicBezTo>
                <a:cubicBezTo>
                  <a:pt x="6350" y="201079"/>
                  <a:pt x="0" y="-16938"/>
                  <a:pt x="0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E9380D09-E6B6-2F11-A149-2BE348E5BABD}"/>
              </a:ext>
            </a:extLst>
          </p:cNvPr>
          <p:cNvSpPr/>
          <p:nvPr/>
        </p:nvSpPr>
        <p:spPr>
          <a:xfrm>
            <a:off x="5066101" y="4865363"/>
            <a:ext cx="125464" cy="764907"/>
          </a:xfrm>
          <a:custGeom>
            <a:avLst/>
            <a:gdLst>
              <a:gd name="connsiteX0" fmla="*/ 125024 w 125464"/>
              <a:gd name="connsiteY0" fmla="*/ 5087 h 764907"/>
              <a:gd name="connsiteX1" fmla="*/ 45649 w 125464"/>
              <a:gd name="connsiteY1" fmla="*/ 335287 h 764907"/>
              <a:gd name="connsiteX2" fmla="*/ 7549 w 125464"/>
              <a:gd name="connsiteY2" fmla="*/ 468637 h 764907"/>
              <a:gd name="connsiteX3" fmla="*/ 58349 w 125464"/>
              <a:gd name="connsiteY3" fmla="*/ 233687 h 764907"/>
              <a:gd name="connsiteX4" fmla="*/ 7549 w 125464"/>
              <a:gd name="connsiteY4" fmla="*/ 551187 h 764907"/>
              <a:gd name="connsiteX5" fmla="*/ 1199 w 125464"/>
              <a:gd name="connsiteY5" fmla="*/ 763912 h 764907"/>
              <a:gd name="connsiteX6" fmla="*/ 17074 w 125464"/>
              <a:gd name="connsiteY6" fmla="*/ 611512 h 764907"/>
              <a:gd name="connsiteX7" fmla="*/ 96449 w 125464"/>
              <a:gd name="connsiteY7" fmla="*/ 192412 h 764907"/>
              <a:gd name="connsiteX8" fmla="*/ 58349 w 125464"/>
              <a:gd name="connsiteY8" fmla="*/ 309887 h 764907"/>
              <a:gd name="connsiteX9" fmla="*/ 77399 w 125464"/>
              <a:gd name="connsiteY9" fmla="*/ 144787 h 764907"/>
              <a:gd name="connsiteX10" fmla="*/ 125024 w 125464"/>
              <a:gd name="connsiteY10" fmla="*/ 5087 h 76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64" h="764907">
                <a:moveTo>
                  <a:pt x="125024" y="5087"/>
                </a:moveTo>
                <a:cubicBezTo>
                  <a:pt x="119732" y="36837"/>
                  <a:pt x="65228" y="258029"/>
                  <a:pt x="45649" y="335287"/>
                </a:cubicBezTo>
                <a:cubicBezTo>
                  <a:pt x="26070" y="412545"/>
                  <a:pt x="5432" y="485570"/>
                  <a:pt x="7549" y="468637"/>
                </a:cubicBezTo>
                <a:cubicBezTo>
                  <a:pt x="9666" y="451704"/>
                  <a:pt x="58349" y="219929"/>
                  <a:pt x="58349" y="233687"/>
                </a:cubicBezTo>
                <a:cubicBezTo>
                  <a:pt x="58349" y="247445"/>
                  <a:pt x="17074" y="462816"/>
                  <a:pt x="7549" y="551187"/>
                </a:cubicBezTo>
                <a:cubicBezTo>
                  <a:pt x="-1976" y="639558"/>
                  <a:pt x="-388" y="753858"/>
                  <a:pt x="1199" y="763912"/>
                </a:cubicBezTo>
                <a:cubicBezTo>
                  <a:pt x="2786" y="773966"/>
                  <a:pt x="1199" y="706762"/>
                  <a:pt x="17074" y="611512"/>
                </a:cubicBezTo>
                <a:cubicBezTo>
                  <a:pt x="32949" y="516262"/>
                  <a:pt x="89570" y="242683"/>
                  <a:pt x="96449" y="192412"/>
                </a:cubicBezTo>
                <a:cubicBezTo>
                  <a:pt x="103328" y="142141"/>
                  <a:pt x="61524" y="317825"/>
                  <a:pt x="58349" y="309887"/>
                </a:cubicBezTo>
                <a:cubicBezTo>
                  <a:pt x="55174" y="301949"/>
                  <a:pt x="68403" y="190824"/>
                  <a:pt x="77399" y="144787"/>
                </a:cubicBezTo>
                <a:cubicBezTo>
                  <a:pt x="86395" y="98750"/>
                  <a:pt x="130316" y="-26663"/>
                  <a:pt x="125024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85C24D5E-6E17-51D8-FCFA-EE959DF65BD3}"/>
              </a:ext>
            </a:extLst>
          </p:cNvPr>
          <p:cNvSpPr/>
          <p:nvPr/>
        </p:nvSpPr>
        <p:spPr>
          <a:xfrm>
            <a:off x="5362574" y="5397361"/>
            <a:ext cx="193852" cy="1052837"/>
          </a:xfrm>
          <a:custGeom>
            <a:avLst/>
            <a:gdLst>
              <a:gd name="connsiteX0" fmla="*/ 1 w 193852"/>
              <a:gd name="connsiteY0" fmla="*/ 139 h 1052837"/>
              <a:gd name="connsiteX1" fmla="*/ 142876 w 193852"/>
              <a:gd name="connsiteY1" fmla="*/ 454164 h 1052837"/>
              <a:gd name="connsiteX2" fmla="*/ 149226 w 193852"/>
              <a:gd name="connsiteY2" fmla="*/ 431939 h 1052837"/>
              <a:gd name="connsiteX3" fmla="*/ 168276 w 193852"/>
              <a:gd name="connsiteY3" fmla="*/ 784364 h 1052837"/>
              <a:gd name="connsiteX4" fmla="*/ 171451 w 193852"/>
              <a:gd name="connsiteY4" fmla="*/ 682764 h 1052837"/>
              <a:gd name="connsiteX5" fmla="*/ 193676 w 193852"/>
              <a:gd name="connsiteY5" fmla="*/ 1051064 h 1052837"/>
              <a:gd name="connsiteX6" fmla="*/ 180976 w 193852"/>
              <a:gd name="connsiteY6" fmla="*/ 809764 h 1052837"/>
              <a:gd name="connsiteX7" fmla="*/ 165101 w 193852"/>
              <a:gd name="connsiteY7" fmla="*/ 517664 h 1052837"/>
              <a:gd name="connsiteX8" fmla="*/ 146051 w 193852"/>
              <a:gd name="connsiteY8" fmla="*/ 406539 h 1052837"/>
              <a:gd name="connsiteX9" fmla="*/ 1 w 193852"/>
              <a:gd name="connsiteY9" fmla="*/ 139 h 10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52" h="1052837">
                <a:moveTo>
                  <a:pt x="1" y="139"/>
                </a:moveTo>
                <a:cubicBezTo>
                  <a:pt x="-528" y="8077"/>
                  <a:pt x="118005" y="382197"/>
                  <a:pt x="142876" y="454164"/>
                </a:cubicBezTo>
                <a:cubicBezTo>
                  <a:pt x="167747" y="526131"/>
                  <a:pt x="144993" y="376906"/>
                  <a:pt x="149226" y="431939"/>
                </a:cubicBezTo>
                <a:cubicBezTo>
                  <a:pt x="153459" y="486972"/>
                  <a:pt x="164572" y="742560"/>
                  <a:pt x="168276" y="784364"/>
                </a:cubicBezTo>
                <a:cubicBezTo>
                  <a:pt x="171980" y="826168"/>
                  <a:pt x="167218" y="638314"/>
                  <a:pt x="171451" y="682764"/>
                </a:cubicBezTo>
                <a:cubicBezTo>
                  <a:pt x="175684" y="727214"/>
                  <a:pt x="192089" y="1029897"/>
                  <a:pt x="193676" y="1051064"/>
                </a:cubicBezTo>
                <a:cubicBezTo>
                  <a:pt x="195263" y="1072231"/>
                  <a:pt x="185739" y="898664"/>
                  <a:pt x="180976" y="809764"/>
                </a:cubicBezTo>
                <a:cubicBezTo>
                  <a:pt x="176214" y="720864"/>
                  <a:pt x="170922" y="584868"/>
                  <a:pt x="165101" y="517664"/>
                </a:cubicBezTo>
                <a:cubicBezTo>
                  <a:pt x="159280" y="450460"/>
                  <a:pt x="169864" y="488560"/>
                  <a:pt x="146051" y="406539"/>
                </a:cubicBezTo>
                <a:cubicBezTo>
                  <a:pt x="122239" y="324518"/>
                  <a:pt x="530" y="-7799"/>
                  <a:pt x="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4649F094-FCCE-A7C8-2080-B9DA55D60767}"/>
              </a:ext>
            </a:extLst>
          </p:cNvPr>
          <p:cNvSpPr/>
          <p:nvPr/>
        </p:nvSpPr>
        <p:spPr>
          <a:xfrm>
            <a:off x="4692099" y="4970064"/>
            <a:ext cx="543482" cy="126208"/>
          </a:xfrm>
          <a:custGeom>
            <a:avLst/>
            <a:gdLst>
              <a:gd name="connsiteX0" fmla="*/ 551 w 543482"/>
              <a:gd name="connsiteY0" fmla="*/ 125811 h 126208"/>
              <a:gd name="connsiteX1" fmla="*/ 333926 w 543482"/>
              <a:gd name="connsiteY1" fmla="*/ 1986 h 126208"/>
              <a:gd name="connsiteX2" fmla="*/ 248201 w 543482"/>
              <a:gd name="connsiteY2" fmla="*/ 46436 h 126208"/>
              <a:gd name="connsiteX3" fmla="*/ 356151 w 543482"/>
              <a:gd name="connsiteY3" fmla="*/ 5161 h 126208"/>
              <a:gd name="connsiteX4" fmla="*/ 543476 w 543482"/>
              <a:gd name="connsiteY4" fmla="*/ 21036 h 126208"/>
              <a:gd name="connsiteX5" fmla="*/ 362501 w 543482"/>
              <a:gd name="connsiteY5" fmla="*/ 14686 h 126208"/>
              <a:gd name="connsiteX6" fmla="*/ 257726 w 543482"/>
              <a:gd name="connsiteY6" fmla="*/ 40086 h 126208"/>
              <a:gd name="connsiteX7" fmla="*/ 551 w 543482"/>
              <a:gd name="connsiteY7" fmla="*/ 125811 h 12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82" h="126208">
                <a:moveTo>
                  <a:pt x="551" y="125811"/>
                </a:moveTo>
                <a:cubicBezTo>
                  <a:pt x="13251" y="119461"/>
                  <a:pt x="292651" y="15215"/>
                  <a:pt x="333926" y="1986"/>
                </a:cubicBezTo>
                <a:cubicBezTo>
                  <a:pt x="375201" y="-11243"/>
                  <a:pt x="244497" y="45907"/>
                  <a:pt x="248201" y="46436"/>
                </a:cubicBezTo>
                <a:cubicBezTo>
                  <a:pt x="251905" y="46965"/>
                  <a:pt x="306939" y="9394"/>
                  <a:pt x="356151" y="5161"/>
                </a:cubicBezTo>
                <a:lnTo>
                  <a:pt x="543476" y="21036"/>
                </a:lnTo>
                <a:cubicBezTo>
                  <a:pt x="544534" y="22624"/>
                  <a:pt x="410126" y="11511"/>
                  <a:pt x="362501" y="14686"/>
                </a:cubicBezTo>
                <a:cubicBezTo>
                  <a:pt x="314876" y="17861"/>
                  <a:pt x="317522" y="19449"/>
                  <a:pt x="257726" y="40086"/>
                </a:cubicBezTo>
                <a:cubicBezTo>
                  <a:pt x="197930" y="60723"/>
                  <a:pt x="-12149" y="132161"/>
                  <a:pt x="551" y="125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5CF142F-5340-CD07-512A-310D82BEE4CB}"/>
              </a:ext>
            </a:extLst>
          </p:cNvPr>
          <p:cNvSpPr/>
          <p:nvPr/>
        </p:nvSpPr>
        <p:spPr>
          <a:xfrm>
            <a:off x="5235239" y="5006565"/>
            <a:ext cx="84746" cy="301538"/>
          </a:xfrm>
          <a:custGeom>
            <a:avLst/>
            <a:gdLst>
              <a:gd name="connsiteX0" fmla="*/ 336 w 84746"/>
              <a:gd name="connsiteY0" fmla="*/ 3585 h 301538"/>
              <a:gd name="connsiteX1" fmla="*/ 82886 w 84746"/>
              <a:gd name="connsiteY1" fmla="*/ 298860 h 301538"/>
              <a:gd name="connsiteX2" fmla="*/ 54311 w 84746"/>
              <a:gd name="connsiteY2" fmla="*/ 143285 h 301538"/>
              <a:gd name="connsiteX3" fmla="*/ 336 w 84746"/>
              <a:gd name="connsiteY3" fmla="*/ 3585 h 30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46" h="301538">
                <a:moveTo>
                  <a:pt x="336" y="3585"/>
                </a:moveTo>
                <a:cubicBezTo>
                  <a:pt x="5098" y="29514"/>
                  <a:pt x="73890" y="275577"/>
                  <a:pt x="82886" y="298860"/>
                </a:cubicBezTo>
                <a:cubicBezTo>
                  <a:pt x="91882" y="322143"/>
                  <a:pt x="65953" y="187206"/>
                  <a:pt x="54311" y="143285"/>
                </a:cubicBezTo>
                <a:cubicBezTo>
                  <a:pt x="42669" y="99364"/>
                  <a:pt x="-4426" y="-22344"/>
                  <a:pt x="336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1C472BF-F18F-5CC8-6FE2-A2028CE2D4FA}"/>
              </a:ext>
            </a:extLst>
          </p:cNvPr>
          <p:cNvSpPr/>
          <p:nvPr/>
        </p:nvSpPr>
        <p:spPr>
          <a:xfrm>
            <a:off x="5120844" y="5060795"/>
            <a:ext cx="86640" cy="753849"/>
          </a:xfrm>
          <a:custGeom>
            <a:avLst/>
            <a:gdLst>
              <a:gd name="connsiteX0" fmla="*/ 86156 w 86640"/>
              <a:gd name="connsiteY0" fmla="*/ 155 h 753849"/>
              <a:gd name="connsiteX1" fmla="*/ 60756 w 86640"/>
              <a:gd name="connsiteY1" fmla="*/ 212880 h 753849"/>
              <a:gd name="connsiteX2" fmla="*/ 41706 w 86640"/>
              <a:gd name="connsiteY2" fmla="*/ 524030 h 753849"/>
              <a:gd name="connsiteX3" fmla="*/ 431 w 86640"/>
              <a:gd name="connsiteY3" fmla="*/ 746280 h 753849"/>
              <a:gd name="connsiteX4" fmla="*/ 70281 w 86640"/>
              <a:gd name="connsiteY4" fmla="*/ 244630 h 753849"/>
              <a:gd name="connsiteX5" fmla="*/ 86156 w 86640"/>
              <a:gd name="connsiteY5" fmla="*/ 155 h 7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40" h="753849">
                <a:moveTo>
                  <a:pt x="86156" y="155"/>
                </a:moveTo>
                <a:cubicBezTo>
                  <a:pt x="84569" y="-5137"/>
                  <a:pt x="68164" y="125568"/>
                  <a:pt x="60756" y="212880"/>
                </a:cubicBezTo>
                <a:cubicBezTo>
                  <a:pt x="53348" y="300193"/>
                  <a:pt x="51760" y="435130"/>
                  <a:pt x="41706" y="524030"/>
                </a:cubicBezTo>
                <a:cubicBezTo>
                  <a:pt x="31652" y="612930"/>
                  <a:pt x="-4331" y="792847"/>
                  <a:pt x="431" y="746280"/>
                </a:cubicBezTo>
                <a:cubicBezTo>
                  <a:pt x="5193" y="699713"/>
                  <a:pt x="54406" y="362634"/>
                  <a:pt x="70281" y="244630"/>
                </a:cubicBezTo>
                <a:cubicBezTo>
                  <a:pt x="86156" y="126626"/>
                  <a:pt x="87743" y="5447"/>
                  <a:pt x="8615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A7C0A959-BEA3-4A3A-2B8E-F78953996F95}"/>
              </a:ext>
            </a:extLst>
          </p:cNvPr>
          <p:cNvSpPr/>
          <p:nvPr/>
        </p:nvSpPr>
        <p:spPr>
          <a:xfrm>
            <a:off x="5537169" y="5667201"/>
            <a:ext cx="227901" cy="497818"/>
          </a:xfrm>
          <a:custGeom>
            <a:avLst/>
            <a:gdLst>
              <a:gd name="connsiteX0" fmla="*/ 31 w 227901"/>
              <a:gd name="connsiteY0" fmla="*/ 174 h 497818"/>
              <a:gd name="connsiteX1" fmla="*/ 127031 w 227901"/>
              <a:gd name="connsiteY1" fmla="*/ 295449 h 497818"/>
              <a:gd name="connsiteX2" fmla="*/ 133381 w 227901"/>
              <a:gd name="connsiteY2" fmla="*/ 260524 h 497818"/>
              <a:gd name="connsiteX3" fmla="*/ 222281 w 227901"/>
              <a:gd name="connsiteY3" fmla="*/ 495474 h 497818"/>
              <a:gd name="connsiteX4" fmla="*/ 219106 w 227901"/>
              <a:gd name="connsiteY4" fmla="*/ 387524 h 497818"/>
              <a:gd name="connsiteX5" fmla="*/ 209581 w 227901"/>
              <a:gd name="connsiteY5" fmla="*/ 400224 h 497818"/>
              <a:gd name="connsiteX6" fmla="*/ 139731 w 227901"/>
              <a:gd name="connsiteY6" fmla="*/ 254174 h 497818"/>
              <a:gd name="connsiteX7" fmla="*/ 31 w 227901"/>
              <a:gd name="connsiteY7" fmla="*/ 174 h 49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01" h="497818">
                <a:moveTo>
                  <a:pt x="31" y="174"/>
                </a:moveTo>
                <a:cubicBezTo>
                  <a:pt x="-2086" y="7053"/>
                  <a:pt x="104806" y="252057"/>
                  <a:pt x="127031" y="295449"/>
                </a:cubicBezTo>
                <a:cubicBezTo>
                  <a:pt x="149256" y="338841"/>
                  <a:pt x="117506" y="227187"/>
                  <a:pt x="133381" y="260524"/>
                </a:cubicBezTo>
                <a:cubicBezTo>
                  <a:pt x="149256" y="293861"/>
                  <a:pt x="207994" y="474307"/>
                  <a:pt x="222281" y="495474"/>
                </a:cubicBezTo>
                <a:cubicBezTo>
                  <a:pt x="236569" y="516641"/>
                  <a:pt x="219106" y="387524"/>
                  <a:pt x="219106" y="387524"/>
                </a:cubicBezTo>
                <a:cubicBezTo>
                  <a:pt x="216989" y="371649"/>
                  <a:pt x="222810" y="422449"/>
                  <a:pt x="209581" y="400224"/>
                </a:cubicBezTo>
                <a:cubicBezTo>
                  <a:pt x="196352" y="377999"/>
                  <a:pt x="173068" y="316086"/>
                  <a:pt x="139731" y="254174"/>
                </a:cubicBezTo>
                <a:cubicBezTo>
                  <a:pt x="106394" y="192262"/>
                  <a:pt x="2148" y="-6705"/>
                  <a:pt x="3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FAC46405-8CC3-ECDC-9EE7-16F292EDA8B7}"/>
              </a:ext>
            </a:extLst>
          </p:cNvPr>
          <p:cNvSpPr/>
          <p:nvPr/>
        </p:nvSpPr>
        <p:spPr>
          <a:xfrm>
            <a:off x="5965494" y="5028518"/>
            <a:ext cx="728757" cy="969322"/>
          </a:xfrm>
          <a:custGeom>
            <a:avLst/>
            <a:gdLst>
              <a:gd name="connsiteX0" fmla="*/ 727406 w 728757"/>
              <a:gd name="connsiteY0" fmla="*/ 682 h 969322"/>
              <a:gd name="connsiteX1" fmla="*/ 702006 w 728757"/>
              <a:gd name="connsiteY1" fmla="*/ 172132 h 969322"/>
              <a:gd name="connsiteX2" fmla="*/ 540081 w 728757"/>
              <a:gd name="connsiteY2" fmla="*/ 470582 h 969322"/>
              <a:gd name="connsiteX3" fmla="*/ 594056 w 728757"/>
              <a:gd name="connsiteY3" fmla="*/ 407082 h 969322"/>
              <a:gd name="connsiteX4" fmla="*/ 413081 w 728757"/>
              <a:gd name="connsiteY4" fmla="*/ 635682 h 969322"/>
              <a:gd name="connsiteX5" fmla="*/ 331 w 728757"/>
              <a:gd name="connsiteY5" fmla="*/ 969057 h 969322"/>
              <a:gd name="connsiteX6" fmla="*/ 486106 w 728757"/>
              <a:gd name="connsiteY6" fmla="*/ 578532 h 969322"/>
              <a:gd name="connsiteX7" fmla="*/ 689306 w 728757"/>
              <a:gd name="connsiteY7" fmla="*/ 232457 h 969322"/>
              <a:gd name="connsiteX8" fmla="*/ 727406 w 728757"/>
              <a:gd name="connsiteY8" fmla="*/ 682 h 96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757" h="969322">
                <a:moveTo>
                  <a:pt x="727406" y="682"/>
                </a:moveTo>
                <a:cubicBezTo>
                  <a:pt x="729523" y="-9372"/>
                  <a:pt x="733227" y="93815"/>
                  <a:pt x="702006" y="172132"/>
                </a:cubicBezTo>
                <a:cubicBezTo>
                  <a:pt x="670785" y="250449"/>
                  <a:pt x="558073" y="431424"/>
                  <a:pt x="540081" y="470582"/>
                </a:cubicBezTo>
                <a:cubicBezTo>
                  <a:pt x="522089" y="509740"/>
                  <a:pt x="615223" y="379565"/>
                  <a:pt x="594056" y="407082"/>
                </a:cubicBezTo>
                <a:cubicBezTo>
                  <a:pt x="572889" y="434599"/>
                  <a:pt x="512035" y="542020"/>
                  <a:pt x="413081" y="635682"/>
                </a:cubicBezTo>
                <a:cubicBezTo>
                  <a:pt x="314127" y="729344"/>
                  <a:pt x="-11840" y="978582"/>
                  <a:pt x="331" y="969057"/>
                </a:cubicBezTo>
                <a:cubicBezTo>
                  <a:pt x="12502" y="959532"/>
                  <a:pt x="371277" y="701299"/>
                  <a:pt x="486106" y="578532"/>
                </a:cubicBezTo>
                <a:cubicBezTo>
                  <a:pt x="600935" y="455765"/>
                  <a:pt x="646973" y="326649"/>
                  <a:pt x="689306" y="232457"/>
                </a:cubicBezTo>
                <a:cubicBezTo>
                  <a:pt x="731639" y="138265"/>
                  <a:pt x="725289" y="10736"/>
                  <a:pt x="727406" y="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585F7824-4717-0256-C397-40E59AE9A597}"/>
              </a:ext>
            </a:extLst>
          </p:cNvPr>
          <p:cNvSpPr/>
          <p:nvPr/>
        </p:nvSpPr>
        <p:spPr>
          <a:xfrm>
            <a:off x="5422275" y="5355189"/>
            <a:ext cx="365654" cy="658400"/>
          </a:xfrm>
          <a:custGeom>
            <a:avLst/>
            <a:gdLst>
              <a:gd name="connsiteX0" fmla="*/ 625 w 365654"/>
              <a:gd name="connsiteY0" fmla="*/ 1036 h 658400"/>
              <a:gd name="connsiteX1" fmla="*/ 229225 w 365654"/>
              <a:gd name="connsiteY1" fmla="*/ 477286 h 658400"/>
              <a:gd name="connsiteX2" fmla="*/ 362575 w 365654"/>
              <a:gd name="connsiteY2" fmla="*/ 648736 h 658400"/>
              <a:gd name="connsiteX3" fmla="*/ 305425 w 365654"/>
              <a:gd name="connsiteY3" fmla="*/ 585236 h 658400"/>
              <a:gd name="connsiteX4" fmla="*/ 111750 w 365654"/>
              <a:gd name="connsiteY4" fmla="*/ 159786 h 658400"/>
              <a:gd name="connsiteX5" fmla="*/ 159375 w 365654"/>
              <a:gd name="connsiteY5" fmla="*/ 343936 h 658400"/>
              <a:gd name="connsiteX6" fmla="*/ 625 w 365654"/>
              <a:gd name="connsiteY6" fmla="*/ 1036 h 6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654" h="658400">
                <a:moveTo>
                  <a:pt x="625" y="1036"/>
                </a:moveTo>
                <a:cubicBezTo>
                  <a:pt x="12267" y="23261"/>
                  <a:pt x="168900" y="369336"/>
                  <a:pt x="229225" y="477286"/>
                </a:cubicBezTo>
                <a:cubicBezTo>
                  <a:pt x="289550" y="585236"/>
                  <a:pt x="349875" y="630744"/>
                  <a:pt x="362575" y="648736"/>
                </a:cubicBezTo>
                <a:cubicBezTo>
                  <a:pt x="375275" y="666728"/>
                  <a:pt x="347229" y="666728"/>
                  <a:pt x="305425" y="585236"/>
                </a:cubicBezTo>
                <a:cubicBezTo>
                  <a:pt x="263621" y="503744"/>
                  <a:pt x="136092" y="200003"/>
                  <a:pt x="111750" y="159786"/>
                </a:cubicBezTo>
                <a:cubicBezTo>
                  <a:pt x="87408" y="119569"/>
                  <a:pt x="175250" y="366690"/>
                  <a:pt x="159375" y="343936"/>
                </a:cubicBezTo>
                <a:cubicBezTo>
                  <a:pt x="143500" y="321182"/>
                  <a:pt x="-11017" y="-21189"/>
                  <a:pt x="625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A640AC72-4545-EA21-0FD7-1C84099C4ABC}"/>
              </a:ext>
            </a:extLst>
          </p:cNvPr>
          <p:cNvSpPr/>
          <p:nvPr/>
        </p:nvSpPr>
        <p:spPr>
          <a:xfrm>
            <a:off x="5869938" y="5346561"/>
            <a:ext cx="684119" cy="684702"/>
          </a:xfrm>
          <a:custGeom>
            <a:avLst/>
            <a:gdLst>
              <a:gd name="connsiteX0" fmla="*/ 680087 w 684119"/>
              <a:gd name="connsiteY0" fmla="*/ 6489 h 684702"/>
              <a:gd name="connsiteX1" fmla="*/ 451487 w 684119"/>
              <a:gd name="connsiteY1" fmla="*/ 339864 h 684702"/>
              <a:gd name="connsiteX2" fmla="*/ 210187 w 684119"/>
              <a:gd name="connsiteY2" fmla="*/ 511314 h 684702"/>
              <a:gd name="connsiteX3" fmla="*/ 3812 w 684119"/>
              <a:gd name="connsiteY3" fmla="*/ 682764 h 684702"/>
              <a:gd name="connsiteX4" fmla="*/ 394337 w 684119"/>
              <a:gd name="connsiteY4" fmla="*/ 393839 h 684702"/>
              <a:gd name="connsiteX5" fmla="*/ 273687 w 684119"/>
              <a:gd name="connsiteY5" fmla="*/ 504964 h 684702"/>
              <a:gd name="connsiteX6" fmla="*/ 556262 w 684119"/>
              <a:gd name="connsiteY6" fmla="*/ 228739 h 684702"/>
              <a:gd name="connsiteX7" fmla="*/ 457837 w 684119"/>
              <a:gd name="connsiteY7" fmla="*/ 304939 h 684702"/>
              <a:gd name="connsiteX8" fmla="*/ 588012 w 684119"/>
              <a:gd name="connsiteY8" fmla="*/ 133489 h 684702"/>
              <a:gd name="connsiteX9" fmla="*/ 680087 w 684119"/>
              <a:gd name="connsiteY9" fmla="*/ 6489 h 68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119" h="684702">
                <a:moveTo>
                  <a:pt x="680087" y="6489"/>
                </a:moveTo>
                <a:cubicBezTo>
                  <a:pt x="657333" y="40885"/>
                  <a:pt x="529804" y="255727"/>
                  <a:pt x="451487" y="339864"/>
                </a:cubicBezTo>
                <a:cubicBezTo>
                  <a:pt x="373170" y="424001"/>
                  <a:pt x="284799" y="454164"/>
                  <a:pt x="210187" y="511314"/>
                </a:cubicBezTo>
                <a:cubicBezTo>
                  <a:pt x="135574" y="568464"/>
                  <a:pt x="-26880" y="702343"/>
                  <a:pt x="3812" y="682764"/>
                </a:cubicBezTo>
                <a:cubicBezTo>
                  <a:pt x="34504" y="663185"/>
                  <a:pt x="349358" y="423472"/>
                  <a:pt x="394337" y="393839"/>
                </a:cubicBezTo>
                <a:cubicBezTo>
                  <a:pt x="439316" y="364206"/>
                  <a:pt x="246699" y="532481"/>
                  <a:pt x="273687" y="504964"/>
                </a:cubicBezTo>
                <a:cubicBezTo>
                  <a:pt x="300674" y="477447"/>
                  <a:pt x="525570" y="262076"/>
                  <a:pt x="556262" y="228739"/>
                </a:cubicBezTo>
                <a:cubicBezTo>
                  <a:pt x="586954" y="195402"/>
                  <a:pt x="452545" y="320814"/>
                  <a:pt x="457837" y="304939"/>
                </a:cubicBezTo>
                <a:cubicBezTo>
                  <a:pt x="463129" y="289064"/>
                  <a:pt x="552558" y="183760"/>
                  <a:pt x="588012" y="133489"/>
                </a:cubicBezTo>
                <a:cubicBezTo>
                  <a:pt x="623466" y="83218"/>
                  <a:pt x="702841" y="-27907"/>
                  <a:pt x="680087" y="6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267EC126-75B8-61C4-F921-7742E0B45A19}"/>
              </a:ext>
            </a:extLst>
          </p:cNvPr>
          <p:cNvSpPr/>
          <p:nvPr/>
        </p:nvSpPr>
        <p:spPr>
          <a:xfrm>
            <a:off x="5933788" y="4991068"/>
            <a:ext cx="785276" cy="1079174"/>
          </a:xfrm>
          <a:custGeom>
            <a:avLst/>
            <a:gdLst>
              <a:gd name="connsiteX0" fmla="*/ 759112 w 785276"/>
              <a:gd name="connsiteY0" fmla="*/ 32 h 1079174"/>
              <a:gd name="connsiteX1" fmla="*/ 749587 w 785276"/>
              <a:gd name="connsiteY1" fmla="*/ 254032 h 1079174"/>
              <a:gd name="connsiteX2" fmla="*/ 774987 w 785276"/>
              <a:gd name="connsiteY2" fmla="*/ 171482 h 1079174"/>
              <a:gd name="connsiteX3" fmla="*/ 721012 w 785276"/>
              <a:gd name="connsiteY3" fmla="*/ 361982 h 1079174"/>
              <a:gd name="connsiteX4" fmla="*/ 613062 w 785276"/>
              <a:gd name="connsiteY4" fmla="*/ 600107 h 1079174"/>
              <a:gd name="connsiteX5" fmla="*/ 695612 w 785276"/>
              <a:gd name="connsiteY5" fmla="*/ 409607 h 1079174"/>
              <a:gd name="connsiteX6" fmla="*/ 571787 w 785276"/>
              <a:gd name="connsiteY6" fmla="*/ 631857 h 1079174"/>
              <a:gd name="connsiteX7" fmla="*/ 422562 w 785276"/>
              <a:gd name="connsiteY7" fmla="*/ 796957 h 1079174"/>
              <a:gd name="connsiteX8" fmla="*/ 168562 w 785276"/>
              <a:gd name="connsiteY8" fmla="*/ 984282 h 1079174"/>
              <a:gd name="connsiteX9" fmla="*/ 9812 w 785276"/>
              <a:gd name="connsiteY9" fmla="*/ 1070007 h 1079174"/>
              <a:gd name="connsiteX10" fmla="*/ 454312 w 785276"/>
              <a:gd name="connsiteY10" fmla="*/ 771557 h 1079174"/>
              <a:gd name="connsiteX11" fmla="*/ 400337 w 785276"/>
              <a:gd name="connsiteY11" fmla="*/ 825532 h 1079174"/>
              <a:gd name="connsiteX12" fmla="*/ 679737 w 785276"/>
              <a:gd name="connsiteY12" fmla="*/ 511207 h 1079174"/>
              <a:gd name="connsiteX13" fmla="*/ 622587 w 785276"/>
              <a:gd name="connsiteY13" fmla="*/ 571532 h 1079174"/>
              <a:gd name="connsiteX14" fmla="*/ 778162 w 785276"/>
              <a:gd name="connsiteY14" fmla="*/ 273082 h 1079174"/>
              <a:gd name="connsiteX15" fmla="*/ 759112 w 785276"/>
              <a:gd name="connsiteY15" fmla="*/ 32 h 10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5276" h="1079174">
                <a:moveTo>
                  <a:pt x="759112" y="32"/>
                </a:moveTo>
                <a:cubicBezTo>
                  <a:pt x="754350" y="-3143"/>
                  <a:pt x="746941" y="225457"/>
                  <a:pt x="749587" y="254032"/>
                </a:cubicBezTo>
                <a:cubicBezTo>
                  <a:pt x="752233" y="282607"/>
                  <a:pt x="779750" y="153490"/>
                  <a:pt x="774987" y="171482"/>
                </a:cubicBezTo>
                <a:cubicBezTo>
                  <a:pt x="770225" y="189474"/>
                  <a:pt x="747999" y="290545"/>
                  <a:pt x="721012" y="361982"/>
                </a:cubicBezTo>
                <a:cubicBezTo>
                  <a:pt x="694025" y="433419"/>
                  <a:pt x="617295" y="592170"/>
                  <a:pt x="613062" y="600107"/>
                </a:cubicBezTo>
                <a:cubicBezTo>
                  <a:pt x="608829" y="608044"/>
                  <a:pt x="702491" y="404315"/>
                  <a:pt x="695612" y="409607"/>
                </a:cubicBezTo>
                <a:cubicBezTo>
                  <a:pt x="688733" y="414899"/>
                  <a:pt x="617295" y="567299"/>
                  <a:pt x="571787" y="631857"/>
                </a:cubicBezTo>
                <a:cubicBezTo>
                  <a:pt x="526279" y="696415"/>
                  <a:pt x="489766" y="738219"/>
                  <a:pt x="422562" y="796957"/>
                </a:cubicBezTo>
                <a:cubicBezTo>
                  <a:pt x="355358" y="855695"/>
                  <a:pt x="237354" y="938774"/>
                  <a:pt x="168562" y="984282"/>
                </a:cubicBezTo>
                <a:cubicBezTo>
                  <a:pt x="99770" y="1029790"/>
                  <a:pt x="-37813" y="1105461"/>
                  <a:pt x="9812" y="1070007"/>
                </a:cubicBezTo>
                <a:cubicBezTo>
                  <a:pt x="57437" y="1034553"/>
                  <a:pt x="389225" y="812303"/>
                  <a:pt x="454312" y="771557"/>
                </a:cubicBezTo>
                <a:cubicBezTo>
                  <a:pt x="519399" y="730811"/>
                  <a:pt x="362766" y="868924"/>
                  <a:pt x="400337" y="825532"/>
                </a:cubicBezTo>
                <a:cubicBezTo>
                  <a:pt x="437908" y="782140"/>
                  <a:pt x="642695" y="553540"/>
                  <a:pt x="679737" y="511207"/>
                </a:cubicBezTo>
                <a:cubicBezTo>
                  <a:pt x="716779" y="468874"/>
                  <a:pt x="606183" y="611219"/>
                  <a:pt x="622587" y="571532"/>
                </a:cubicBezTo>
                <a:cubicBezTo>
                  <a:pt x="638991" y="531845"/>
                  <a:pt x="755937" y="362511"/>
                  <a:pt x="778162" y="273082"/>
                </a:cubicBezTo>
                <a:cubicBezTo>
                  <a:pt x="800387" y="183653"/>
                  <a:pt x="763874" y="3207"/>
                  <a:pt x="7591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525EB007-BC23-C3B6-69F6-A236168FA5A7}"/>
              </a:ext>
            </a:extLst>
          </p:cNvPr>
          <p:cNvSpPr/>
          <p:nvPr/>
        </p:nvSpPr>
        <p:spPr>
          <a:xfrm>
            <a:off x="2031543" y="5264070"/>
            <a:ext cx="845145" cy="517784"/>
          </a:xfrm>
          <a:custGeom>
            <a:avLst/>
            <a:gdLst>
              <a:gd name="connsiteX0" fmla="*/ 845007 w 845145"/>
              <a:gd name="connsiteY0" fmla="*/ 80 h 517784"/>
              <a:gd name="connsiteX1" fmla="*/ 444957 w 845145"/>
              <a:gd name="connsiteY1" fmla="*/ 244555 h 517784"/>
              <a:gd name="connsiteX2" fmla="*/ 257632 w 845145"/>
              <a:gd name="connsiteY2" fmla="*/ 314405 h 517784"/>
              <a:gd name="connsiteX3" fmla="*/ 457 w 845145"/>
              <a:gd name="connsiteY3" fmla="*/ 517605 h 517784"/>
              <a:gd name="connsiteX4" fmla="*/ 324307 w 845145"/>
              <a:gd name="connsiteY4" fmla="*/ 276305 h 517784"/>
              <a:gd name="connsiteX5" fmla="*/ 683082 w 845145"/>
              <a:gd name="connsiteY5" fmla="*/ 79455 h 517784"/>
              <a:gd name="connsiteX6" fmla="*/ 492582 w 845145"/>
              <a:gd name="connsiteY6" fmla="*/ 215980 h 517784"/>
              <a:gd name="connsiteX7" fmla="*/ 845007 w 845145"/>
              <a:gd name="connsiteY7" fmla="*/ 80 h 5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145" h="517784">
                <a:moveTo>
                  <a:pt x="845007" y="80"/>
                </a:moveTo>
                <a:cubicBezTo>
                  <a:pt x="837069" y="4843"/>
                  <a:pt x="542853" y="192168"/>
                  <a:pt x="444957" y="244555"/>
                </a:cubicBezTo>
                <a:cubicBezTo>
                  <a:pt x="347061" y="296942"/>
                  <a:pt x="331715" y="268897"/>
                  <a:pt x="257632" y="314405"/>
                </a:cubicBezTo>
                <a:cubicBezTo>
                  <a:pt x="183549" y="359913"/>
                  <a:pt x="-10655" y="523955"/>
                  <a:pt x="457" y="517605"/>
                </a:cubicBezTo>
                <a:cubicBezTo>
                  <a:pt x="11569" y="511255"/>
                  <a:pt x="210536" y="349330"/>
                  <a:pt x="324307" y="276305"/>
                </a:cubicBezTo>
                <a:cubicBezTo>
                  <a:pt x="438078" y="203280"/>
                  <a:pt x="655036" y="89509"/>
                  <a:pt x="683082" y="79455"/>
                </a:cubicBezTo>
                <a:cubicBezTo>
                  <a:pt x="711128" y="69401"/>
                  <a:pt x="467182" y="228680"/>
                  <a:pt x="492582" y="215980"/>
                </a:cubicBezTo>
                <a:cubicBezTo>
                  <a:pt x="517982" y="203280"/>
                  <a:pt x="852945" y="-4683"/>
                  <a:pt x="84500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4E82F72B-9F65-A011-92DA-48B581DC88A6}"/>
              </a:ext>
            </a:extLst>
          </p:cNvPr>
          <p:cNvSpPr/>
          <p:nvPr/>
        </p:nvSpPr>
        <p:spPr>
          <a:xfrm>
            <a:off x="1917553" y="5749475"/>
            <a:ext cx="133497" cy="337002"/>
          </a:xfrm>
          <a:custGeom>
            <a:avLst/>
            <a:gdLst>
              <a:gd name="connsiteX0" fmla="*/ 133497 w 133497"/>
              <a:gd name="connsiteY0" fmla="*/ 450 h 337002"/>
              <a:gd name="connsiteX1" fmla="*/ 25547 w 133497"/>
              <a:gd name="connsiteY1" fmla="*/ 190950 h 337002"/>
              <a:gd name="connsiteX2" fmla="*/ 147 w 133497"/>
              <a:gd name="connsiteY2" fmla="*/ 337000 h 337002"/>
              <a:gd name="connsiteX3" fmla="*/ 31897 w 133497"/>
              <a:gd name="connsiteY3" fmla="*/ 187775 h 337002"/>
              <a:gd name="connsiteX4" fmla="*/ 63647 w 133497"/>
              <a:gd name="connsiteY4" fmla="*/ 127450 h 337002"/>
              <a:gd name="connsiteX5" fmla="*/ 25547 w 133497"/>
              <a:gd name="connsiteY5" fmla="*/ 248100 h 337002"/>
              <a:gd name="connsiteX6" fmla="*/ 133497 w 133497"/>
              <a:gd name="connsiteY6" fmla="*/ 450 h 33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97" h="337002">
                <a:moveTo>
                  <a:pt x="133497" y="450"/>
                </a:moveTo>
                <a:cubicBezTo>
                  <a:pt x="133497" y="-9075"/>
                  <a:pt x="47772" y="134858"/>
                  <a:pt x="25547" y="190950"/>
                </a:cubicBezTo>
                <a:cubicBezTo>
                  <a:pt x="3322" y="247042"/>
                  <a:pt x="-911" y="337529"/>
                  <a:pt x="147" y="337000"/>
                </a:cubicBezTo>
                <a:cubicBezTo>
                  <a:pt x="1205" y="336471"/>
                  <a:pt x="21314" y="222700"/>
                  <a:pt x="31897" y="187775"/>
                </a:cubicBezTo>
                <a:cubicBezTo>
                  <a:pt x="42480" y="152850"/>
                  <a:pt x="64705" y="117396"/>
                  <a:pt x="63647" y="127450"/>
                </a:cubicBezTo>
                <a:cubicBezTo>
                  <a:pt x="62589" y="137504"/>
                  <a:pt x="16022" y="265563"/>
                  <a:pt x="25547" y="248100"/>
                </a:cubicBezTo>
                <a:cubicBezTo>
                  <a:pt x="35072" y="230638"/>
                  <a:pt x="133497" y="9975"/>
                  <a:pt x="133497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8DBA20D-C958-9738-E94D-89ED8E541FD3}"/>
              </a:ext>
            </a:extLst>
          </p:cNvPr>
          <p:cNvSpPr/>
          <p:nvPr/>
        </p:nvSpPr>
        <p:spPr>
          <a:xfrm>
            <a:off x="2592622" y="5299075"/>
            <a:ext cx="779228" cy="1086912"/>
          </a:xfrm>
          <a:custGeom>
            <a:avLst/>
            <a:gdLst>
              <a:gd name="connsiteX0" fmla="*/ 779228 w 779228"/>
              <a:gd name="connsiteY0" fmla="*/ 0 h 1086912"/>
              <a:gd name="connsiteX1" fmla="*/ 407753 w 779228"/>
              <a:gd name="connsiteY1" fmla="*/ 276225 h 1086912"/>
              <a:gd name="connsiteX2" fmla="*/ 156928 w 779228"/>
              <a:gd name="connsiteY2" fmla="*/ 631825 h 1086912"/>
              <a:gd name="connsiteX3" fmla="*/ 239478 w 779228"/>
              <a:gd name="connsiteY3" fmla="*/ 511175 h 1086912"/>
              <a:gd name="connsiteX4" fmla="*/ 52153 w 779228"/>
              <a:gd name="connsiteY4" fmla="*/ 838200 h 1086912"/>
              <a:gd name="connsiteX5" fmla="*/ 1353 w 779228"/>
              <a:gd name="connsiteY5" fmla="*/ 942975 h 1086912"/>
              <a:gd name="connsiteX6" fmla="*/ 14053 w 779228"/>
              <a:gd name="connsiteY6" fmla="*/ 898525 h 1086912"/>
              <a:gd name="connsiteX7" fmla="*/ 7703 w 779228"/>
              <a:gd name="connsiteY7" fmla="*/ 1079500 h 1086912"/>
              <a:gd name="connsiteX8" fmla="*/ 10878 w 779228"/>
              <a:gd name="connsiteY8" fmla="*/ 1038225 h 1086912"/>
              <a:gd name="connsiteX9" fmla="*/ 45803 w 779228"/>
              <a:gd name="connsiteY9" fmla="*/ 911225 h 1086912"/>
              <a:gd name="connsiteX10" fmla="*/ 191853 w 779228"/>
              <a:gd name="connsiteY10" fmla="*/ 615950 h 1086912"/>
              <a:gd name="connsiteX11" fmla="*/ 87078 w 779228"/>
              <a:gd name="connsiteY11" fmla="*/ 803275 h 1086912"/>
              <a:gd name="connsiteX12" fmla="*/ 379178 w 779228"/>
              <a:gd name="connsiteY12" fmla="*/ 342900 h 1086912"/>
              <a:gd name="connsiteX13" fmla="*/ 287103 w 779228"/>
              <a:gd name="connsiteY13" fmla="*/ 463550 h 1086912"/>
              <a:gd name="connsiteX14" fmla="*/ 442678 w 779228"/>
              <a:gd name="connsiteY14" fmla="*/ 231775 h 1086912"/>
              <a:gd name="connsiteX15" fmla="*/ 655403 w 779228"/>
              <a:gd name="connsiteY15" fmla="*/ 69850 h 1086912"/>
              <a:gd name="connsiteX16" fmla="*/ 515703 w 779228"/>
              <a:gd name="connsiteY16" fmla="*/ 149225 h 1086912"/>
              <a:gd name="connsiteX17" fmla="*/ 779228 w 779228"/>
              <a:gd name="connsiteY17" fmla="*/ 0 h 10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9228" h="1086912">
                <a:moveTo>
                  <a:pt x="779228" y="0"/>
                </a:moveTo>
                <a:cubicBezTo>
                  <a:pt x="645349" y="85460"/>
                  <a:pt x="511470" y="170921"/>
                  <a:pt x="407753" y="276225"/>
                </a:cubicBezTo>
                <a:cubicBezTo>
                  <a:pt x="304036" y="381529"/>
                  <a:pt x="184974" y="592667"/>
                  <a:pt x="156928" y="631825"/>
                </a:cubicBezTo>
                <a:cubicBezTo>
                  <a:pt x="128882" y="670983"/>
                  <a:pt x="256940" y="476779"/>
                  <a:pt x="239478" y="511175"/>
                </a:cubicBezTo>
                <a:cubicBezTo>
                  <a:pt x="222016" y="545571"/>
                  <a:pt x="91840" y="766233"/>
                  <a:pt x="52153" y="838200"/>
                </a:cubicBezTo>
                <a:cubicBezTo>
                  <a:pt x="12466" y="910167"/>
                  <a:pt x="7703" y="932921"/>
                  <a:pt x="1353" y="942975"/>
                </a:cubicBezTo>
                <a:cubicBezTo>
                  <a:pt x="-4997" y="953029"/>
                  <a:pt x="12995" y="875771"/>
                  <a:pt x="14053" y="898525"/>
                </a:cubicBezTo>
                <a:cubicBezTo>
                  <a:pt x="15111" y="921279"/>
                  <a:pt x="8232" y="1056217"/>
                  <a:pt x="7703" y="1079500"/>
                </a:cubicBezTo>
                <a:cubicBezTo>
                  <a:pt x="7174" y="1102783"/>
                  <a:pt x="4528" y="1066271"/>
                  <a:pt x="10878" y="1038225"/>
                </a:cubicBezTo>
                <a:cubicBezTo>
                  <a:pt x="17228" y="1010179"/>
                  <a:pt x="15641" y="981604"/>
                  <a:pt x="45803" y="911225"/>
                </a:cubicBezTo>
                <a:cubicBezTo>
                  <a:pt x="75965" y="840846"/>
                  <a:pt x="184974" y="633942"/>
                  <a:pt x="191853" y="615950"/>
                </a:cubicBezTo>
                <a:cubicBezTo>
                  <a:pt x="198732" y="597958"/>
                  <a:pt x="55857" y="848783"/>
                  <a:pt x="87078" y="803275"/>
                </a:cubicBezTo>
                <a:cubicBezTo>
                  <a:pt x="118299" y="757767"/>
                  <a:pt x="345840" y="399521"/>
                  <a:pt x="379178" y="342900"/>
                </a:cubicBezTo>
                <a:cubicBezTo>
                  <a:pt x="412516" y="286279"/>
                  <a:pt x="276520" y="482071"/>
                  <a:pt x="287103" y="463550"/>
                </a:cubicBezTo>
                <a:cubicBezTo>
                  <a:pt x="297686" y="445029"/>
                  <a:pt x="381295" y="297392"/>
                  <a:pt x="442678" y="231775"/>
                </a:cubicBezTo>
                <a:cubicBezTo>
                  <a:pt x="504061" y="166158"/>
                  <a:pt x="643232" y="83608"/>
                  <a:pt x="655403" y="69850"/>
                </a:cubicBezTo>
                <a:cubicBezTo>
                  <a:pt x="667574" y="56092"/>
                  <a:pt x="515703" y="149225"/>
                  <a:pt x="515703" y="149225"/>
                </a:cubicBezTo>
                <a:lnTo>
                  <a:pt x="7792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12BA7121-01EB-3AE4-CC81-C137EE1187A2}"/>
              </a:ext>
            </a:extLst>
          </p:cNvPr>
          <p:cNvSpPr/>
          <p:nvPr/>
        </p:nvSpPr>
        <p:spPr>
          <a:xfrm>
            <a:off x="3076433" y="5292723"/>
            <a:ext cx="305012" cy="806648"/>
          </a:xfrm>
          <a:custGeom>
            <a:avLst/>
            <a:gdLst>
              <a:gd name="connsiteX0" fmla="*/ 304942 w 305012"/>
              <a:gd name="connsiteY0" fmla="*/ 2 h 806648"/>
              <a:gd name="connsiteX1" fmla="*/ 117617 w 305012"/>
              <a:gd name="connsiteY1" fmla="*/ 307977 h 806648"/>
              <a:gd name="connsiteX2" fmla="*/ 12842 w 305012"/>
              <a:gd name="connsiteY2" fmla="*/ 650877 h 806648"/>
              <a:gd name="connsiteX3" fmla="*/ 168417 w 305012"/>
              <a:gd name="connsiteY3" fmla="*/ 184152 h 806648"/>
              <a:gd name="connsiteX4" fmla="*/ 38242 w 305012"/>
              <a:gd name="connsiteY4" fmla="*/ 511177 h 806648"/>
              <a:gd name="connsiteX5" fmla="*/ 142 w 305012"/>
              <a:gd name="connsiteY5" fmla="*/ 806452 h 806648"/>
              <a:gd name="connsiteX6" fmla="*/ 47767 w 305012"/>
              <a:gd name="connsiteY6" fmla="*/ 549277 h 806648"/>
              <a:gd name="connsiteX7" fmla="*/ 190642 w 305012"/>
              <a:gd name="connsiteY7" fmla="*/ 120652 h 806648"/>
              <a:gd name="connsiteX8" fmla="*/ 95392 w 305012"/>
              <a:gd name="connsiteY8" fmla="*/ 301627 h 806648"/>
              <a:gd name="connsiteX9" fmla="*/ 304942 w 305012"/>
              <a:gd name="connsiteY9" fmla="*/ 2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012" h="806648">
                <a:moveTo>
                  <a:pt x="304942" y="2"/>
                </a:moveTo>
                <a:cubicBezTo>
                  <a:pt x="308646" y="1060"/>
                  <a:pt x="166300" y="199498"/>
                  <a:pt x="117617" y="307977"/>
                </a:cubicBezTo>
                <a:cubicBezTo>
                  <a:pt x="68934" y="416456"/>
                  <a:pt x="4375" y="671515"/>
                  <a:pt x="12842" y="650877"/>
                </a:cubicBezTo>
                <a:cubicBezTo>
                  <a:pt x="21309" y="630239"/>
                  <a:pt x="164184" y="207435"/>
                  <a:pt x="168417" y="184152"/>
                </a:cubicBezTo>
                <a:cubicBezTo>
                  <a:pt x="172650" y="160869"/>
                  <a:pt x="66288" y="407460"/>
                  <a:pt x="38242" y="511177"/>
                </a:cubicBezTo>
                <a:cubicBezTo>
                  <a:pt x="10196" y="614894"/>
                  <a:pt x="-1446" y="800102"/>
                  <a:pt x="142" y="806452"/>
                </a:cubicBezTo>
                <a:cubicBezTo>
                  <a:pt x="1729" y="812802"/>
                  <a:pt x="16017" y="663577"/>
                  <a:pt x="47767" y="549277"/>
                </a:cubicBezTo>
                <a:cubicBezTo>
                  <a:pt x="79517" y="434977"/>
                  <a:pt x="182705" y="161927"/>
                  <a:pt x="190642" y="120652"/>
                </a:cubicBezTo>
                <a:cubicBezTo>
                  <a:pt x="198579" y="79377"/>
                  <a:pt x="77400" y="319089"/>
                  <a:pt x="95392" y="301627"/>
                </a:cubicBezTo>
                <a:cubicBezTo>
                  <a:pt x="113384" y="284165"/>
                  <a:pt x="301238" y="-1056"/>
                  <a:pt x="3049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4EE3D527-001E-CAE1-757E-131FC0502B10}"/>
              </a:ext>
            </a:extLst>
          </p:cNvPr>
          <p:cNvSpPr/>
          <p:nvPr/>
        </p:nvSpPr>
        <p:spPr>
          <a:xfrm>
            <a:off x="5279185" y="5394828"/>
            <a:ext cx="100375" cy="651606"/>
          </a:xfrm>
          <a:custGeom>
            <a:avLst/>
            <a:gdLst>
              <a:gd name="connsiteX0" fmla="*/ 45290 w 100375"/>
              <a:gd name="connsiteY0" fmla="*/ 5847 h 651606"/>
              <a:gd name="connsiteX1" fmla="*/ 32590 w 100375"/>
              <a:gd name="connsiteY1" fmla="*/ 234447 h 651606"/>
              <a:gd name="connsiteX2" fmla="*/ 42115 w 100375"/>
              <a:gd name="connsiteY2" fmla="*/ 186822 h 651606"/>
              <a:gd name="connsiteX3" fmla="*/ 48465 w 100375"/>
              <a:gd name="connsiteY3" fmla="*/ 393197 h 651606"/>
              <a:gd name="connsiteX4" fmla="*/ 54815 w 100375"/>
              <a:gd name="connsiteY4" fmla="*/ 339222 h 651606"/>
              <a:gd name="connsiteX5" fmla="*/ 840 w 100375"/>
              <a:gd name="connsiteY5" fmla="*/ 523372 h 651606"/>
              <a:gd name="connsiteX6" fmla="*/ 23065 w 100375"/>
              <a:gd name="connsiteY6" fmla="*/ 459872 h 651606"/>
              <a:gd name="connsiteX7" fmla="*/ 38940 w 100375"/>
              <a:gd name="connsiteY7" fmla="*/ 647197 h 651606"/>
              <a:gd name="connsiteX8" fmla="*/ 29415 w 100375"/>
              <a:gd name="connsiteY8" fmla="*/ 567822 h 651606"/>
              <a:gd name="connsiteX9" fmla="*/ 99265 w 100375"/>
              <a:gd name="connsiteY9" fmla="*/ 297947 h 651606"/>
              <a:gd name="connsiteX10" fmla="*/ 70690 w 100375"/>
              <a:gd name="connsiteY10" fmla="*/ 377322 h 651606"/>
              <a:gd name="connsiteX11" fmla="*/ 48465 w 100375"/>
              <a:gd name="connsiteY11" fmla="*/ 482097 h 651606"/>
              <a:gd name="connsiteX12" fmla="*/ 54815 w 100375"/>
              <a:gd name="connsiteY12" fmla="*/ 361447 h 651606"/>
              <a:gd name="connsiteX13" fmla="*/ 54815 w 100375"/>
              <a:gd name="connsiteY13" fmla="*/ 269372 h 651606"/>
              <a:gd name="connsiteX14" fmla="*/ 26240 w 100375"/>
              <a:gd name="connsiteY14" fmla="*/ 158247 h 651606"/>
              <a:gd name="connsiteX15" fmla="*/ 23065 w 100375"/>
              <a:gd name="connsiteY15" fmla="*/ 72522 h 651606"/>
              <a:gd name="connsiteX16" fmla="*/ 45290 w 100375"/>
              <a:gd name="connsiteY16" fmla="*/ 5847 h 65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375" h="651606">
                <a:moveTo>
                  <a:pt x="45290" y="5847"/>
                </a:moveTo>
                <a:cubicBezTo>
                  <a:pt x="46877" y="32834"/>
                  <a:pt x="33119" y="204285"/>
                  <a:pt x="32590" y="234447"/>
                </a:cubicBezTo>
                <a:cubicBezTo>
                  <a:pt x="32061" y="264610"/>
                  <a:pt x="39469" y="160364"/>
                  <a:pt x="42115" y="186822"/>
                </a:cubicBezTo>
                <a:cubicBezTo>
                  <a:pt x="44761" y="213280"/>
                  <a:pt x="46348" y="367797"/>
                  <a:pt x="48465" y="393197"/>
                </a:cubicBezTo>
                <a:cubicBezTo>
                  <a:pt x="50582" y="418597"/>
                  <a:pt x="62752" y="317526"/>
                  <a:pt x="54815" y="339222"/>
                </a:cubicBezTo>
                <a:cubicBezTo>
                  <a:pt x="46878" y="360918"/>
                  <a:pt x="6132" y="503264"/>
                  <a:pt x="840" y="523372"/>
                </a:cubicBezTo>
                <a:cubicBezTo>
                  <a:pt x="-4452" y="543480"/>
                  <a:pt x="16715" y="439235"/>
                  <a:pt x="23065" y="459872"/>
                </a:cubicBezTo>
                <a:cubicBezTo>
                  <a:pt x="29415" y="480509"/>
                  <a:pt x="37882" y="629206"/>
                  <a:pt x="38940" y="647197"/>
                </a:cubicBezTo>
                <a:cubicBezTo>
                  <a:pt x="39998" y="665188"/>
                  <a:pt x="19361" y="626030"/>
                  <a:pt x="29415" y="567822"/>
                </a:cubicBezTo>
                <a:cubicBezTo>
                  <a:pt x="39469" y="509614"/>
                  <a:pt x="92386" y="329697"/>
                  <a:pt x="99265" y="297947"/>
                </a:cubicBezTo>
                <a:cubicBezTo>
                  <a:pt x="106144" y="266197"/>
                  <a:pt x="79157" y="346630"/>
                  <a:pt x="70690" y="377322"/>
                </a:cubicBezTo>
                <a:cubicBezTo>
                  <a:pt x="62223" y="408014"/>
                  <a:pt x="51111" y="484743"/>
                  <a:pt x="48465" y="482097"/>
                </a:cubicBezTo>
                <a:cubicBezTo>
                  <a:pt x="45819" y="479451"/>
                  <a:pt x="53757" y="396901"/>
                  <a:pt x="54815" y="361447"/>
                </a:cubicBezTo>
                <a:cubicBezTo>
                  <a:pt x="55873" y="325993"/>
                  <a:pt x="59577" y="303239"/>
                  <a:pt x="54815" y="269372"/>
                </a:cubicBezTo>
                <a:cubicBezTo>
                  <a:pt x="50053" y="235505"/>
                  <a:pt x="31532" y="191055"/>
                  <a:pt x="26240" y="158247"/>
                </a:cubicBezTo>
                <a:cubicBezTo>
                  <a:pt x="20948" y="125439"/>
                  <a:pt x="19890" y="92101"/>
                  <a:pt x="23065" y="72522"/>
                </a:cubicBezTo>
                <a:cubicBezTo>
                  <a:pt x="26240" y="52943"/>
                  <a:pt x="43703" y="-21140"/>
                  <a:pt x="45290" y="5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5553E83-EA93-9D2A-DB52-4F6D015B6B3A}"/>
              </a:ext>
            </a:extLst>
          </p:cNvPr>
          <p:cNvSpPr/>
          <p:nvPr/>
        </p:nvSpPr>
        <p:spPr>
          <a:xfrm>
            <a:off x="5559308" y="5762405"/>
            <a:ext cx="73560" cy="584444"/>
          </a:xfrm>
          <a:custGeom>
            <a:avLst/>
            <a:gdLst>
              <a:gd name="connsiteX0" fmla="*/ 3292 w 73560"/>
              <a:gd name="connsiteY0" fmla="*/ 220 h 584444"/>
              <a:gd name="connsiteX1" fmla="*/ 117 w 73560"/>
              <a:gd name="connsiteY1" fmla="*/ 209770 h 584444"/>
              <a:gd name="connsiteX2" fmla="*/ 3292 w 73560"/>
              <a:gd name="connsiteY2" fmla="*/ 362170 h 584444"/>
              <a:gd name="connsiteX3" fmla="*/ 25517 w 73560"/>
              <a:gd name="connsiteY3" fmla="*/ 279620 h 584444"/>
              <a:gd name="connsiteX4" fmla="*/ 28692 w 73560"/>
              <a:gd name="connsiteY4" fmla="*/ 384395 h 584444"/>
              <a:gd name="connsiteX5" fmla="*/ 57267 w 73560"/>
              <a:gd name="connsiteY5" fmla="*/ 257395 h 584444"/>
              <a:gd name="connsiteX6" fmla="*/ 44567 w 73560"/>
              <a:gd name="connsiteY6" fmla="*/ 457420 h 584444"/>
              <a:gd name="connsiteX7" fmla="*/ 73142 w 73560"/>
              <a:gd name="connsiteY7" fmla="*/ 584420 h 584444"/>
              <a:gd name="connsiteX8" fmla="*/ 60442 w 73560"/>
              <a:gd name="connsiteY8" fmla="*/ 466945 h 584444"/>
              <a:gd name="connsiteX9" fmla="*/ 44567 w 73560"/>
              <a:gd name="connsiteY9" fmla="*/ 320895 h 584444"/>
              <a:gd name="connsiteX10" fmla="*/ 54092 w 73560"/>
              <a:gd name="connsiteY10" fmla="*/ 212945 h 584444"/>
              <a:gd name="connsiteX11" fmla="*/ 15992 w 73560"/>
              <a:gd name="connsiteY11" fmla="*/ 282795 h 584444"/>
              <a:gd name="connsiteX12" fmla="*/ 15992 w 73560"/>
              <a:gd name="connsiteY12" fmla="*/ 251045 h 584444"/>
              <a:gd name="connsiteX13" fmla="*/ 3292 w 73560"/>
              <a:gd name="connsiteY13" fmla="*/ 220 h 58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560" h="584444">
                <a:moveTo>
                  <a:pt x="3292" y="220"/>
                </a:moveTo>
                <a:cubicBezTo>
                  <a:pt x="646" y="-6659"/>
                  <a:pt x="117" y="149445"/>
                  <a:pt x="117" y="209770"/>
                </a:cubicBezTo>
                <a:cubicBezTo>
                  <a:pt x="117" y="270095"/>
                  <a:pt x="-941" y="350528"/>
                  <a:pt x="3292" y="362170"/>
                </a:cubicBezTo>
                <a:cubicBezTo>
                  <a:pt x="7525" y="373812"/>
                  <a:pt x="21284" y="275916"/>
                  <a:pt x="25517" y="279620"/>
                </a:cubicBezTo>
                <a:cubicBezTo>
                  <a:pt x="29750" y="283324"/>
                  <a:pt x="23400" y="388099"/>
                  <a:pt x="28692" y="384395"/>
                </a:cubicBezTo>
                <a:cubicBezTo>
                  <a:pt x="33984" y="380691"/>
                  <a:pt x="54621" y="245224"/>
                  <a:pt x="57267" y="257395"/>
                </a:cubicBezTo>
                <a:cubicBezTo>
                  <a:pt x="59913" y="269566"/>
                  <a:pt x="41921" y="402916"/>
                  <a:pt x="44567" y="457420"/>
                </a:cubicBezTo>
                <a:cubicBezTo>
                  <a:pt x="47213" y="511924"/>
                  <a:pt x="70496" y="582833"/>
                  <a:pt x="73142" y="584420"/>
                </a:cubicBezTo>
                <a:cubicBezTo>
                  <a:pt x="75788" y="586008"/>
                  <a:pt x="65204" y="510866"/>
                  <a:pt x="60442" y="466945"/>
                </a:cubicBezTo>
                <a:cubicBezTo>
                  <a:pt x="55680" y="423024"/>
                  <a:pt x="45625" y="363228"/>
                  <a:pt x="44567" y="320895"/>
                </a:cubicBezTo>
                <a:cubicBezTo>
                  <a:pt x="43509" y="278562"/>
                  <a:pt x="58854" y="219295"/>
                  <a:pt x="54092" y="212945"/>
                </a:cubicBezTo>
                <a:cubicBezTo>
                  <a:pt x="49330" y="206595"/>
                  <a:pt x="22342" y="276445"/>
                  <a:pt x="15992" y="282795"/>
                </a:cubicBezTo>
                <a:cubicBezTo>
                  <a:pt x="9642" y="289145"/>
                  <a:pt x="14934" y="291262"/>
                  <a:pt x="15992" y="251045"/>
                </a:cubicBezTo>
                <a:cubicBezTo>
                  <a:pt x="17050" y="210828"/>
                  <a:pt x="5938" y="7099"/>
                  <a:pt x="3292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86D5C530-EF54-28E9-C3F8-9F2E603A8AA6}"/>
              </a:ext>
            </a:extLst>
          </p:cNvPr>
          <p:cNvSpPr/>
          <p:nvPr/>
        </p:nvSpPr>
        <p:spPr>
          <a:xfrm>
            <a:off x="5416114" y="6073162"/>
            <a:ext cx="429279" cy="890544"/>
          </a:xfrm>
          <a:custGeom>
            <a:avLst/>
            <a:gdLst>
              <a:gd name="connsiteX0" fmla="*/ 429061 w 429279"/>
              <a:gd name="connsiteY0" fmla="*/ 613 h 890544"/>
              <a:gd name="connsiteX1" fmla="*/ 235386 w 429279"/>
              <a:gd name="connsiteY1" fmla="*/ 203813 h 890544"/>
              <a:gd name="connsiteX2" fmla="*/ 168711 w 429279"/>
              <a:gd name="connsiteY2" fmla="*/ 346688 h 890544"/>
              <a:gd name="connsiteX3" fmla="*/ 184586 w 429279"/>
              <a:gd name="connsiteY3" fmla="*/ 276838 h 890544"/>
              <a:gd name="connsiteX4" fmla="*/ 105211 w 429279"/>
              <a:gd name="connsiteY4" fmla="*/ 546713 h 890544"/>
              <a:gd name="connsiteX5" fmla="*/ 3611 w 429279"/>
              <a:gd name="connsiteY5" fmla="*/ 883263 h 890544"/>
              <a:gd name="connsiteX6" fmla="*/ 38536 w 429279"/>
              <a:gd name="connsiteY6" fmla="*/ 743563 h 890544"/>
              <a:gd name="connsiteX7" fmla="*/ 187761 w 429279"/>
              <a:gd name="connsiteY7" fmla="*/ 349863 h 890544"/>
              <a:gd name="connsiteX8" fmla="*/ 219511 w 429279"/>
              <a:gd name="connsiteY8" fmla="*/ 232388 h 890544"/>
              <a:gd name="connsiteX9" fmla="*/ 194111 w 429279"/>
              <a:gd name="connsiteY9" fmla="*/ 273663 h 890544"/>
              <a:gd name="connsiteX10" fmla="*/ 429061 w 429279"/>
              <a:gd name="connsiteY10" fmla="*/ 613 h 89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279" h="890544">
                <a:moveTo>
                  <a:pt x="429061" y="613"/>
                </a:moveTo>
                <a:cubicBezTo>
                  <a:pt x="435940" y="-11029"/>
                  <a:pt x="278778" y="146134"/>
                  <a:pt x="235386" y="203813"/>
                </a:cubicBezTo>
                <a:cubicBezTo>
                  <a:pt x="191994" y="261492"/>
                  <a:pt x="177178" y="334517"/>
                  <a:pt x="168711" y="346688"/>
                </a:cubicBezTo>
                <a:cubicBezTo>
                  <a:pt x="160244" y="358859"/>
                  <a:pt x="195169" y="243501"/>
                  <a:pt x="184586" y="276838"/>
                </a:cubicBezTo>
                <a:cubicBezTo>
                  <a:pt x="174003" y="310176"/>
                  <a:pt x="135373" y="445642"/>
                  <a:pt x="105211" y="546713"/>
                </a:cubicBezTo>
                <a:cubicBezTo>
                  <a:pt x="75049" y="647784"/>
                  <a:pt x="14723" y="850455"/>
                  <a:pt x="3611" y="883263"/>
                </a:cubicBezTo>
                <a:cubicBezTo>
                  <a:pt x="-7502" y="916071"/>
                  <a:pt x="7844" y="832463"/>
                  <a:pt x="38536" y="743563"/>
                </a:cubicBezTo>
                <a:cubicBezTo>
                  <a:pt x="69228" y="654663"/>
                  <a:pt x="157599" y="435059"/>
                  <a:pt x="187761" y="349863"/>
                </a:cubicBezTo>
                <a:cubicBezTo>
                  <a:pt x="217923" y="264667"/>
                  <a:pt x="218453" y="245088"/>
                  <a:pt x="219511" y="232388"/>
                </a:cubicBezTo>
                <a:cubicBezTo>
                  <a:pt x="220569" y="219688"/>
                  <a:pt x="159715" y="308588"/>
                  <a:pt x="194111" y="273663"/>
                </a:cubicBezTo>
                <a:cubicBezTo>
                  <a:pt x="228507" y="238738"/>
                  <a:pt x="422182" y="12255"/>
                  <a:pt x="429061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7F9D1C01-97E9-C0D8-66B1-2D6399DBFB39}"/>
              </a:ext>
            </a:extLst>
          </p:cNvPr>
          <p:cNvSpPr/>
          <p:nvPr/>
        </p:nvSpPr>
        <p:spPr>
          <a:xfrm>
            <a:off x="5454445" y="6067382"/>
            <a:ext cx="454245" cy="832471"/>
          </a:xfrm>
          <a:custGeom>
            <a:avLst/>
            <a:gdLst>
              <a:gd name="connsiteX0" fmla="*/ 454230 w 454245"/>
              <a:gd name="connsiteY0" fmla="*/ 43 h 832471"/>
              <a:gd name="connsiteX1" fmla="*/ 292305 w 454245"/>
              <a:gd name="connsiteY1" fmla="*/ 171493 h 832471"/>
              <a:gd name="connsiteX2" fmla="*/ 197055 w 454245"/>
              <a:gd name="connsiteY2" fmla="*/ 260393 h 832471"/>
              <a:gd name="connsiteX3" fmla="*/ 225630 w 454245"/>
              <a:gd name="connsiteY3" fmla="*/ 228643 h 832471"/>
              <a:gd name="connsiteX4" fmla="*/ 162130 w 454245"/>
              <a:gd name="connsiteY4" fmla="*/ 365168 h 832471"/>
              <a:gd name="connsiteX5" fmla="*/ 205 w 454245"/>
              <a:gd name="connsiteY5" fmla="*/ 831893 h 832471"/>
              <a:gd name="connsiteX6" fmla="*/ 130380 w 454245"/>
              <a:gd name="connsiteY6" fmla="*/ 457243 h 832471"/>
              <a:gd name="connsiteX7" fmla="*/ 222455 w 454245"/>
              <a:gd name="connsiteY7" fmla="*/ 257218 h 832471"/>
              <a:gd name="connsiteX8" fmla="*/ 282780 w 454245"/>
              <a:gd name="connsiteY8" fmla="*/ 155618 h 832471"/>
              <a:gd name="connsiteX9" fmla="*/ 454230 w 454245"/>
              <a:gd name="connsiteY9" fmla="*/ 43 h 83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245" h="832471">
                <a:moveTo>
                  <a:pt x="454230" y="43"/>
                </a:moveTo>
                <a:cubicBezTo>
                  <a:pt x="455818" y="2689"/>
                  <a:pt x="335167" y="128102"/>
                  <a:pt x="292305" y="171493"/>
                </a:cubicBezTo>
                <a:cubicBezTo>
                  <a:pt x="249443" y="214884"/>
                  <a:pt x="208167" y="250868"/>
                  <a:pt x="197055" y="260393"/>
                </a:cubicBezTo>
                <a:cubicBezTo>
                  <a:pt x="185942" y="269918"/>
                  <a:pt x="231451" y="211181"/>
                  <a:pt x="225630" y="228643"/>
                </a:cubicBezTo>
                <a:cubicBezTo>
                  <a:pt x="219809" y="246105"/>
                  <a:pt x="199701" y="264626"/>
                  <a:pt x="162130" y="365168"/>
                </a:cubicBezTo>
                <a:cubicBezTo>
                  <a:pt x="124559" y="465710"/>
                  <a:pt x="5497" y="816547"/>
                  <a:pt x="205" y="831893"/>
                </a:cubicBezTo>
                <a:cubicBezTo>
                  <a:pt x="-5087" y="847239"/>
                  <a:pt x="93338" y="553022"/>
                  <a:pt x="130380" y="457243"/>
                </a:cubicBezTo>
                <a:cubicBezTo>
                  <a:pt x="167422" y="361464"/>
                  <a:pt x="197055" y="307489"/>
                  <a:pt x="222455" y="257218"/>
                </a:cubicBezTo>
                <a:cubicBezTo>
                  <a:pt x="247855" y="206947"/>
                  <a:pt x="248384" y="195835"/>
                  <a:pt x="282780" y="155618"/>
                </a:cubicBezTo>
                <a:cubicBezTo>
                  <a:pt x="317176" y="115401"/>
                  <a:pt x="452642" y="-2603"/>
                  <a:pt x="45423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A2958280-4AFB-2C35-A210-5C82369DE5DD}"/>
              </a:ext>
            </a:extLst>
          </p:cNvPr>
          <p:cNvSpPr/>
          <p:nvPr/>
        </p:nvSpPr>
        <p:spPr>
          <a:xfrm>
            <a:off x="5378450" y="6572049"/>
            <a:ext cx="193675" cy="651331"/>
          </a:xfrm>
          <a:custGeom>
            <a:avLst/>
            <a:gdLst>
              <a:gd name="connsiteX0" fmla="*/ 193675 w 193675"/>
              <a:gd name="connsiteY0" fmla="*/ 201 h 651331"/>
              <a:gd name="connsiteX1" fmla="*/ 73025 w 193675"/>
              <a:gd name="connsiteY1" fmla="*/ 371676 h 651331"/>
              <a:gd name="connsiteX2" fmla="*/ 0 w 193675"/>
              <a:gd name="connsiteY2" fmla="*/ 651076 h 651331"/>
              <a:gd name="connsiteX3" fmla="*/ 73025 w 193675"/>
              <a:gd name="connsiteY3" fmla="*/ 324051 h 651331"/>
              <a:gd name="connsiteX4" fmla="*/ 193675 w 193675"/>
              <a:gd name="connsiteY4" fmla="*/ 201 h 6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75" h="651331">
                <a:moveTo>
                  <a:pt x="193675" y="201"/>
                </a:moveTo>
                <a:cubicBezTo>
                  <a:pt x="193675" y="8138"/>
                  <a:pt x="105304" y="263197"/>
                  <a:pt x="73025" y="371676"/>
                </a:cubicBezTo>
                <a:cubicBezTo>
                  <a:pt x="40746" y="480155"/>
                  <a:pt x="0" y="659013"/>
                  <a:pt x="0" y="651076"/>
                </a:cubicBezTo>
                <a:cubicBezTo>
                  <a:pt x="0" y="643139"/>
                  <a:pt x="41804" y="426709"/>
                  <a:pt x="73025" y="324051"/>
                </a:cubicBezTo>
                <a:cubicBezTo>
                  <a:pt x="104246" y="221393"/>
                  <a:pt x="193675" y="-7736"/>
                  <a:pt x="193675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1931EE58-BF81-A965-5FC6-76938D727CBD}"/>
              </a:ext>
            </a:extLst>
          </p:cNvPr>
          <p:cNvSpPr/>
          <p:nvPr/>
        </p:nvSpPr>
        <p:spPr>
          <a:xfrm>
            <a:off x="5367632" y="5516510"/>
            <a:ext cx="176345" cy="997167"/>
          </a:xfrm>
          <a:custGeom>
            <a:avLst/>
            <a:gdLst>
              <a:gd name="connsiteX0" fmla="*/ 1293 w 176345"/>
              <a:gd name="connsiteY0" fmla="*/ 7990 h 997167"/>
              <a:gd name="connsiteX1" fmla="*/ 90193 w 176345"/>
              <a:gd name="connsiteY1" fmla="*/ 401690 h 997167"/>
              <a:gd name="connsiteX2" fmla="*/ 96543 w 176345"/>
              <a:gd name="connsiteY2" fmla="*/ 338190 h 997167"/>
              <a:gd name="connsiteX3" fmla="*/ 140993 w 176345"/>
              <a:gd name="connsiteY3" fmla="*/ 608065 h 997167"/>
              <a:gd name="connsiteX4" fmla="*/ 137818 w 176345"/>
              <a:gd name="connsiteY4" fmla="*/ 531865 h 997167"/>
              <a:gd name="connsiteX5" fmla="*/ 175918 w 176345"/>
              <a:gd name="connsiteY5" fmla="*/ 995415 h 997167"/>
              <a:gd name="connsiteX6" fmla="*/ 156868 w 176345"/>
              <a:gd name="connsiteY6" fmla="*/ 681090 h 997167"/>
              <a:gd name="connsiteX7" fmla="*/ 134643 w 176345"/>
              <a:gd name="connsiteY7" fmla="*/ 439790 h 997167"/>
              <a:gd name="connsiteX8" fmla="*/ 96543 w 176345"/>
              <a:gd name="connsiteY8" fmla="*/ 347715 h 997167"/>
              <a:gd name="connsiteX9" fmla="*/ 39393 w 176345"/>
              <a:gd name="connsiteY9" fmla="*/ 150865 h 997167"/>
              <a:gd name="connsiteX10" fmla="*/ 1293 w 176345"/>
              <a:gd name="connsiteY10" fmla="*/ 7990 h 9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345" h="997167">
                <a:moveTo>
                  <a:pt x="1293" y="7990"/>
                </a:moveTo>
                <a:cubicBezTo>
                  <a:pt x="9760" y="49794"/>
                  <a:pt x="74318" y="346657"/>
                  <a:pt x="90193" y="401690"/>
                </a:cubicBezTo>
                <a:cubicBezTo>
                  <a:pt x="106068" y="456723"/>
                  <a:pt x="88076" y="303794"/>
                  <a:pt x="96543" y="338190"/>
                </a:cubicBezTo>
                <a:cubicBezTo>
                  <a:pt x="105010" y="372586"/>
                  <a:pt x="134114" y="575786"/>
                  <a:pt x="140993" y="608065"/>
                </a:cubicBezTo>
                <a:cubicBezTo>
                  <a:pt x="147872" y="640344"/>
                  <a:pt x="131997" y="467307"/>
                  <a:pt x="137818" y="531865"/>
                </a:cubicBezTo>
                <a:cubicBezTo>
                  <a:pt x="143639" y="596423"/>
                  <a:pt x="172743" y="970544"/>
                  <a:pt x="175918" y="995415"/>
                </a:cubicBezTo>
                <a:cubicBezTo>
                  <a:pt x="179093" y="1020286"/>
                  <a:pt x="163747" y="773694"/>
                  <a:pt x="156868" y="681090"/>
                </a:cubicBezTo>
                <a:cubicBezTo>
                  <a:pt x="149989" y="588486"/>
                  <a:pt x="144697" y="495353"/>
                  <a:pt x="134643" y="439790"/>
                </a:cubicBezTo>
                <a:cubicBezTo>
                  <a:pt x="124589" y="384228"/>
                  <a:pt x="112418" y="395869"/>
                  <a:pt x="96543" y="347715"/>
                </a:cubicBezTo>
                <a:cubicBezTo>
                  <a:pt x="80668" y="299561"/>
                  <a:pt x="50505" y="202194"/>
                  <a:pt x="39393" y="150865"/>
                </a:cubicBezTo>
                <a:cubicBezTo>
                  <a:pt x="28281" y="99536"/>
                  <a:pt x="-7174" y="-33814"/>
                  <a:pt x="1293" y="7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8BF2ECCC-C17D-9C21-5328-19E565527402}"/>
              </a:ext>
            </a:extLst>
          </p:cNvPr>
          <p:cNvSpPr/>
          <p:nvPr/>
        </p:nvSpPr>
        <p:spPr>
          <a:xfrm>
            <a:off x="5054499" y="5612227"/>
            <a:ext cx="485894" cy="953950"/>
          </a:xfrm>
          <a:custGeom>
            <a:avLst/>
            <a:gdLst>
              <a:gd name="connsiteX0" fmla="*/ 101 w 485894"/>
              <a:gd name="connsiteY0" fmla="*/ 1173 h 953950"/>
              <a:gd name="connsiteX1" fmla="*/ 73126 w 485894"/>
              <a:gd name="connsiteY1" fmla="*/ 283748 h 953950"/>
              <a:gd name="connsiteX2" fmla="*/ 82651 w 485894"/>
              <a:gd name="connsiteY2" fmla="*/ 245648 h 953950"/>
              <a:gd name="connsiteX3" fmla="*/ 298551 w 485894"/>
              <a:gd name="connsiteY3" fmla="*/ 569498 h 953950"/>
              <a:gd name="connsiteX4" fmla="*/ 422376 w 485894"/>
              <a:gd name="connsiteY4" fmla="*/ 715548 h 953950"/>
              <a:gd name="connsiteX5" fmla="*/ 406501 w 485894"/>
              <a:gd name="connsiteY5" fmla="*/ 686973 h 953950"/>
              <a:gd name="connsiteX6" fmla="*/ 485876 w 485894"/>
              <a:gd name="connsiteY6" fmla="*/ 953673 h 953950"/>
              <a:gd name="connsiteX7" fmla="*/ 412851 w 485894"/>
              <a:gd name="connsiteY7" fmla="*/ 734598 h 953950"/>
              <a:gd name="connsiteX8" fmla="*/ 304901 w 485894"/>
              <a:gd name="connsiteY8" fmla="*/ 579023 h 953950"/>
              <a:gd name="connsiteX9" fmla="*/ 203301 w 485894"/>
              <a:gd name="connsiteY9" fmla="*/ 398048 h 953950"/>
              <a:gd name="connsiteX10" fmla="*/ 136626 w 485894"/>
              <a:gd name="connsiteY10" fmla="*/ 318673 h 953950"/>
              <a:gd name="connsiteX11" fmla="*/ 85826 w 485894"/>
              <a:gd name="connsiteY11" fmla="*/ 274223 h 953950"/>
              <a:gd name="connsiteX12" fmla="*/ 57251 w 485894"/>
              <a:gd name="connsiteY12" fmla="*/ 185323 h 953950"/>
              <a:gd name="connsiteX13" fmla="*/ 101 w 485894"/>
              <a:gd name="connsiteY13" fmla="*/ 1173 h 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894" h="953950">
                <a:moveTo>
                  <a:pt x="101" y="1173"/>
                </a:moveTo>
                <a:cubicBezTo>
                  <a:pt x="2747" y="17577"/>
                  <a:pt x="59368" y="243002"/>
                  <a:pt x="73126" y="283748"/>
                </a:cubicBezTo>
                <a:cubicBezTo>
                  <a:pt x="86884" y="324494"/>
                  <a:pt x="45080" y="198023"/>
                  <a:pt x="82651" y="245648"/>
                </a:cubicBezTo>
                <a:cubicBezTo>
                  <a:pt x="120222" y="293273"/>
                  <a:pt x="241930" y="491181"/>
                  <a:pt x="298551" y="569498"/>
                </a:cubicBezTo>
                <a:cubicBezTo>
                  <a:pt x="355172" y="647815"/>
                  <a:pt x="404384" y="695969"/>
                  <a:pt x="422376" y="715548"/>
                </a:cubicBezTo>
                <a:cubicBezTo>
                  <a:pt x="440368" y="735127"/>
                  <a:pt x="395918" y="647286"/>
                  <a:pt x="406501" y="686973"/>
                </a:cubicBezTo>
                <a:cubicBezTo>
                  <a:pt x="417084" y="726661"/>
                  <a:pt x="484818" y="945736"/>
                  <a:pt x="485876" y="953673"/>
                </a:cubicBezTo>
                <a:cubicBezTo>
                  <a:pt x="486934" y="961610"/>
                  <a:pt x="443013" y="797040"/>
                  <a:pt x="412851" y="734598"/>
                </a:cubicBezTo>
                <a:cubicBezTo>
                  <a:pt x="382689" y="672156"/>
                  <a:pt x="339826" y="635115"/>
                  <a:pt x="304901" y="579023"/>
                </a:cubicBezTo>
                <a:cubicBezTo>
                  <a:pt x="269976" y="522931"/>
                  <a:pt x="231347" y="441440"/>
                  <a:pt x="203301" y="398048"/>
                </a:cubicBezTo>
                <a:cubicBezTo>
                  <a:pt x="175255" y="354656"/>
                  <a:pt x="156205" y="339310"/>
                  <a:pt x="136626" y="318673"/>
                </a:cubicBezTo>
                <a:cubicBezTo>
                  <a:pt x="117047" y="298036"/>
                  <a:pt x="99055" y="296448"/>
                  <a:pt x="85826" y="274223"/>
                </a:cubicBezTo>
                <a:cubicBezTo>
                  <a:pt x="72597" y="251998"/>
                  <a:pt x="67305" y="225540"/>
                  <a:pt x="57251" y="185323"/>
                </a:cubicBezTo>
                <a:cubicBezTo>
                  <a:pt x="47197" y="145106"/>
                  <a:pt x="-2545" y="-15231"/>
                  <a:pt x="101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9301A2DD-ED00-43C9-F30B-5BE12F450FF4}"/>
              </a:ext>
            </a:extLst>
          </p:cNvPr>
          <p:cNvSpPr/>
          <p:nvPr/>
        </p:nvSpPr>
        <p:spPr>
          <a:xfrm>
            <a:off x="5085807" y="5890362"/>
            <a:ext cx="404491" cy="745775"/>
          </a:xfrm>
          <a:custGeom>
            <a:avLst/>
            <a:gdLst>
              <a:gd name="connsiteX0" fmla="*/ 543 w 404491"/>
              <a:gd name="connsiteY0" fmla="*/ 2438 h 745775"/>
              <a:gd name="connsiteX1" fmla="*/ 197393 w 404491"/>
              <a:gd name="connsiteY1" fmla="*/ 281838 h 745775"/>
              <a:gd name="connsiteX2" fmla="*/ 302168 w 404491"/>
              <a:gd name="connsiteY2" fmla="*/ 519963 h 745775"/>
              <a:gd name="connsiteX3" fmla="*/ 276768 w 404491"/>
              <a:gd name="connsiteY3" fmla="*/ 408838 h 745775"/>
              <a:gd name="connsiteX4" fmla="*/ 372018 w 404491"/>
              <a:gd name="connsiteY4" fmla="*/ 634263 h 745775"/>
              <a:gd name="connsiteX5" fmla="*/ 403768 w 404491"/>
              <a:gd name="connsiteY5" fmla="*/ 745388 h 745775"/>
              <a:gd name="connsiteX6" fmla="*/ 346618 w 404491"/>
              <a:gd name="connsiteY6" fmla="*/ 599338 h 745775"/>
              <a:gd name="connsiteX7" fmla="*/ 283118 w 404491"/>
              <a:gd name="connsiteY7" fmla="*/ 431063 h 745775"/>
              <a:gd name="connsiteX8" fmla="*/ 200568 w 404491"/>
              <a:gd name="connsiteY8" fmla="*/ 259613 h 745775"/>
              <a:gd name="connsiteX9" fmla="*/ 140243 w 404491"/>
              <a:gd name="connsiteY9" fmla="*/ 151663 h 745775"/>
              <a:gd name="connsiteX10" fmla="*/ 543 w 404491"/>
              <a:gd name="connsiteY10" fmla="*/ 2438 h 74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491" h="745775">
                <a:moveTo>
                  <a:pt x="543" y="2438"/>
                </a:moveTo>
                <a:cubicBezTo>
                  <a:pt x="10068" y="24134"/>
                  <a:pt x="147122" y="195584"/>
                  <a:pt x="197393" y="281838"/>
                </a:cubicBezTo>
                <a:cubicBezTo>
                  <a:pt x="247664" y="368092"/>
                  <a:pt x="288939" y="498796"/>
                  <a:pt x="302168" y="519963"/>
                </a:cubicBezTo>
                <a:cubicBezTo>
                  <a:pt x="315397" y="541130"/>
                  <a:pt x="265126" y="389788"/>
                  <a:pt x="276768" y="408838"/>
                </a:cubicBezTo>
                <a:cubicBezTo>
                  <a:pt x="288410" y="427888"/>
                  <a:pt x="350851" y="578171"/>
                  <a:pt x="372018" y="634263"/>
                </a:cubicBezTo>
                <a:cubicBezTo>
                  <a:pt x="393185" y="690355"/>
                  <a:pt x="408001" y="751209"/>
                  <a:pt x="403768" y="745388"/>
                </a:cubicBezTo>
                <a:cubicBezTo>
                  <a:pt x="399535" y="739567"/>
                  <a:pt x="366726" y="651726"/>
                  <a:pt x="346618" y="599338"/>
                </a:cubicBezTo>
                <a:cubicBezTo>
                  <a:pt x="326510" y="546951"/>
                  <a:pt x="307460" y="487684"/>
                  <a:pt x="283118" y="431063"/>
                </a:cubicBezTo>
                <a:cubicBezTo>
                  <a:pt x="258776" y="374442"/>
                  <a:pt x="224381" y="306180"/>
                  <a:pt x="200568" y="259613"/>
                </a:cubicBezTo>
                <a:cubicBezTo>
                  <a:pt x="176756" y="213046"/>
                  <a:pt x="170934" y="193467"/>
                  <a:pt x="140243" y="151663"/>
                </a:cubicBezTo>
                <a:cubicBezTo>
                  <a:pt x="109552" y="109859"/>
                  <a:pt x="-8982" y="-19258"/>
                  <a:pt x="543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2613A8A8-A7D6-3EDC-EEA0-5633C5E01DAC}"/>
              </a:ext>
            </a:extLst>
          </p:cNvPr>
          <p:cNvSpPr/>
          <p:nvPr/>
        </p:nvSpPr>
        <p:spPr>
          <a:xfrm>
            <a:off x="5349860" y="6483421"/>
            <a:ext cx="197129" cy="586274"/>
          </a:xfrm>
          <a:custGeom>
            <a:avLst/>
            <a:gdLst>
              <a:gd name="connsiteX0" fmla="*/ 174640 w 197129"/>
              <a:gd name="connsiteY0" fmla="*/ 107879 h 586274"/>
              <a:gd name="connsiteX1" fmla="*/ 28590 w 197129"/>
              <a:gd name="connsiteY1" fmla="*/ 577779 h 586274"/>
              <a:gd name="connsiteX2" fmla="*/ 57165 w 197129"/>
              <a:gd name="connsiteY2" fmla="*/ 419029 h 586274"/>
              <a:gd name="connsiteX3" fmla="*/ 15 w 197129"/>
              <a:gd name="connsiteY3" fmla="*/ 526979 h 586274"/>
              <a:gd name="connsiteX4" fmla="*/ 63515 w 197129"/>
              <a:gd name="connsiteY4" fmla="*/ 365054 h 586274"/>
              <a:gd name="connsiteX5" fmla="*/ 187340 w 197129"/>
              <a:gd name="connsiteY5" fmla="*/ 15804 h 586274"/>
              <a:gd name="connsiteX6" fmla="*/ 174640 w 197129"/>
              <a:gd name="connsiteY6" fmla="*/ 107879 h 5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29" h="586274">
                <a:moveTo>
                  <a:pt x="174640" y="107879"/>
                </a:moveTo>
                <a:cubicBezTo>
                  <a:pt x="148182" y="201542"/>
                  <a:pt x="48169" y="525921"/>
                  <a:pt x="28590" y="577779"/>
                </a:cubicBezTo>
                <a:cubicBezTo>
                  <a:pt x="9011" y="629637"/>
                  <a:pt x="61928" y="427496"/>
                  <a:pt x="57165" y="419029"/>
                </a:cubicBezTo>
                <a:cubicBezTo>
                  <a:pt x="52402" y="410562"/>
                  <a:pt x="-1043" y="535975"/>
                  <a:pt x="15" y="526979"/>
                </a:cubicBezTo>
                <a:cubicBezTo>
                  <a:pt x="1073" y="517983"/>
                  <a:pt x="32294" y="450250"/>
                  <a:pt x="63515" y="365054"/>
                </a:cubicBezTo>
                <a:cubicBezTo>
                  <a:pt x="94736" y="279858"/>
                  <a:pt x="171994" y="56021"/>
                  <a:pt x="187340" y="15804"/>
                </a:cubicBezTo>
                <a:cubicBezTo>
                  <a:pt x="202686" y="-24413"/>
                  <a:pt x="201098" y="14216"/>
                  <a:pt x="174640" y="107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E9601C05-843F-B0B0-D2C2-0F8CAE129761}"/>
              </a:ext>
            </a:extLst>
          </p:cNvPr>
          <p:cNvSpPr/>
          <p:nvPr/>
        </p:nvSpPr>
        <p:spPr>
          <a:xfrm>
            <a:off x="4882653" y="4348363"/>
            <a:ext cx="302535" cy="341242"/>
          </a:xfrm>
          <a:custGeom>
            <a:avLst/>
            <a:gdLst>
              <a:gd name="connsiteX0" fmla="*/ 497 w 302535"/>
              <a:gd name="connsiteY0" fmla="*/ 1387 h 341242"/>
              <a:gd name="connsiteX1" fmla="*/ 143372 w 302535"/>
              <a:gd name="connsiteY1" fmla="*/ 134737 h 341242"/>
              <a:gd name="connsiteX2" fmla="*/ 137022 w 302535"/>
              <a:gd name="connsiteY2" fmla="*/ 112512 h 341242"/>
              <a:gd name="connsiteX3" fmla="*/ 302122 w 302535"/>
              <a:gd name="connsiteY3" fmla="*/ 341112 h 341242"/>
              <a:gd name="connsiteX4" fmla="*/ 181472 w 302535"/>
              <a:gd name="connsiteY4" fmla="*/ 144262 h 341242"/>
              <a:gd name="connsiteX5" fmla="*/ 98922 w 302535"/>
              <a:gd name="connsiteY5" fmla="*/ 68062 h 341242"/>
              <a:gd name="connsiteX6" fmla="*/ 497 w 302535"/>
              <a:gd name="connsiteY6" fmla="*/ 1387 h 3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535" h="341242">
                <a:moveTo>
                  <a:pt x="497" y="1387"/>
                </a:moveTo>
                <a:cubicBezTo>
                  <a:pt x="7905" y="12500"/>
                  <a:pt x="120618" y="116216"/>
                  <a:pt x="143372" y="134737"/>
                </a:cubicBezTo>
                <a:cubicBezTo>
                  <a:pt x="166126" y="153258"/>
                  <a:pt x="110564" y="78116"/>
                  <a:pt x="137022" y="112512"/>
                </a:cubicBezTo>
                <a:cubicBezTo>
                  <a:pt x="163480" y="146908"/>
                  <a:pt x="294714" y="335820"/>
                  <a:pt x="302122" y="341112"/>
                </a:cubicBezTo>
                <a:cubicBezTo>
                  <a:pt x="309530" y="346404"/>
                  <a:pt x="215339" y="189770"/>
                  <a:pt x="181472" y="144262"/>
                </a:cubicBezTo>
                <a:cubicBezTo>
                  <a:pt x="147605" y="98754"/>
                  <a:pt x="127497" y="87112"/>
                  <a:pt x="98922" y="68062"/>
                </a:cubicBezTo>
                <a:cubicBezTo>
                  <a:pt x="70347" y="49012"/>
                  <a:pt x="-6911" y="-9726"/>
                  <a:pt x="497" y="1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AA0C8D60-3ABB-8354-E6E8-DF0FCA50D6F6}"/>
              </a:ext>
            </a:extLst>
          </p:cNvPr>
          <p:cNvSpPr/>
          <p:nvPr/>
        </p:nvSpPr>
        <p:spPr>
          <a:xfrm>
            <a:off x="4412886" y="4689435"/>
            <a:ext cx="117920" cy="306262"/>
          </a:xfrm>
          <a:custGeom>
            <a:avLst/>
            <a:gdLst>
              <a:gd name="connsiteX0" fmla="*/ 117839 w 117920"/>
              <a:gd name="connsiteY0" fmla="*/ 40 h 306262"/>
              <a:gd name="connsiteX1" fmla="*/ 38464 w 117920"/>
              <a:gd name="connsiteY1" fmla="*/ 123865 h 306262"/>
              <a:gd name="connsiteX2" fmla="*/ 364 w 117920"/>
              <a:gd name="connsiteY2" fmla="*/ 304840 h 306262"/>
              <a:gd name="connsiteX3" fmla="*/ 19414 w 117920"/>
              <a:gd name="connsiteY3" fmla="*/ 203240 h 306262"/>
              <a:gd name="connsiteX4" fmla="*/ 22589 w 117920"/>
              <a:gd name="connsiteY4" fmla="*/ 111165 h 306262"/>
              <a:gd name="connsiteX5" fmla="*/ 117839 w 117920"/>
              <a:gd name="connsiteY5" fmla="*/ 40 h 30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20" h="306262">
                <a:moveTo>
                  <a:pt x="117839" y="40"/>
                </a:moveTo>
                <a:cubicBezTo>
                  <a:pt x="120485" y="2157"/>
                  <a:pt x="58043" y="73065"/>
                  <a:pt x="38464" y="123865"/>
                </a:cubicBezTo>
                <a:cubicBezTo>
                  <a:pt x="18885" y="174665"/>
                  <a:pt x="3539" y="291611"/>
                  <a:pt x="364" y="304840"/>
                </a:cubicBezTo>
                <a:cubicBezTo>
                  <a:pt x="-2811" y="318069"/>
                  <a:pt x="15710" y="235519"/>
                  <a:pt x="19414" y="203240"/>
                </a:cubicBezTo>
                <a:cubicBezTo>
                  <a:pt x="23118" y="170961"/>
                  <a:pt x="5656" y="143444"/>
                  <a:pt x="22589" y="111165"/>
                </a:cubicBezTo>
                <a:cubicBezTo>
                  <a:pt x="39522" y="78886"/>
                  <a:pt x="115193" y="-2077"/>
                  <a:pt x="11783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A99CAC7-9870-323A-B2A8-D9D8E1580531}"/>
              </a:ext>
            </a:extLst>
          </p:cNvPr>
          <p:cNvSpPr/>
          <p:nvPr/>
        </p:nvSpPr>
        <p:spPr>
          <a:xfrm>
            <a:off x="4744465" y="4733465"/>
            <a:ext cx="189532" cy="222854"/>
          </a:xfrm>
          <a:custGeom>
            <a:avLst/>
            <a:gdLst>
              <a:gd name="connsiteX0" fmla="*/ 2160 w 189532"/>
              <a:gd name="connsiteY0" fmla="*/ 460 h 222854"/>
              <a:gd name="connsiteX1" fmla="*/ 11685 w 189532"/>
              <a:gd name="connsiteY1" fmla="*/ 102060 h 222854"/>
              <a:gd name="connsiteX2" fmla="*/ 52960 w 189532"/>
              <a:gd name="connsiteY2" fmla="*/ 219535 h 222854"/>
              <a:gd name="connsiteX3" fmla="*/ 43435 w 189532"/>
              <a:gd name="connsiteY3" fmla="*/ 175085 h 222854"/>
              <a:gd name="connsiteX4" fmla="*/ 189485 w 189532"/>
              <a:gd name="connsiteY4" fmla="*/ 16335 h 222854"/>
              <a:gd name="connsiteX5" fmla="*/ 59310 w 189532"/>
              <a:gd name="connsiteY5" fmla="*/ 130635 h 222854"/>
              <a:gd name="connsiteX6" fmla="*/ 46610 w 189532"/>
              <a:gd name="connsiteY6" fmla="*/ 143335 h 222854"/>
              <a:gd name="connsiteX7" fmla="*/ 2160 w 189532"/>
              <a:gd name="connsiteY7" fmla="*/ 460 h 2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532" h="222854">
                <a:moveTo>
                  <a:pt x="2160" y="460"/>
                </a:moveTo>
                <a:cubicBezTo>
                  <a:pt x="-3661" y="-6419"/>
                  <a:pt x="3218" y="65548"/>
                  <a:pt x="11685" y="102060"/>
                </a:cubicBezTo>
                <a:cubicBezTo>
                  <a:pt x="20152" y="138573"/>
                  <a:pt x="47668" y="207364"/>
                  <a:pt x="52960" y="219535"/>
                </a:cubicBezTo>
                <a:cubicBezTo>
                  <a:pt x="58252" y="231706"/>
                  <a:pt x="20681" y="208952"/>
                  <a:pt x="43435" y="175085"/>
                </a:cubicBezTo>
                <a:cubicBezTo>
                  <a:pt x="66189" y="141218"/>
                  <a:pt x="186839" y="23743"/>
                  <a:pt x="189485" y="16335"/>
                </a:cubicBezTo>
                <a:cubicBezTo>
                  <a:pt x="192131" y="8927"/>
                  <a:pt x="83123" y="109468"/>
                  <a:pt x="59310" y="130635"/>
                </a:cubicBezTo>
                <a:cubicBezTo>
                  <a:pt x="35498" y="151802"/>
                  <a:pt x="55606" y="159739"/>
                  <a:pt x="46610" y="143335"/>
                </a:cubicBezTo>
                <a:cubicBezTo>
                  <a:pt x="37614" y="126931"/>
                  <a:pt x="7981" y="7339"/>
                  <a:pt x="2160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965B902C-C5C9-A02D-DB69-87083333B631}"/>
              </a:ext>
            </a:extLst>
          </p:cNvPr>
          <p:cNvSpPr/>
          <p:nvPr/>
        </p:nvSpPr>
        <p:spPr>
          <a:xfrm>
            <a:off x="4946396" y="5444860"/>
            <a:ext cx="162749" cy="848381"/>
          </a:xfrm>
          <a:custGeom>
            <a:avLst/>
            <a:gdLst>
              <a:gd name="connsiteX0" fmla="*/ 254 w 162749"/>
              <a:gd name="connsiteY0" fmla="*/ 265 h 848381"/>
              <a:gd name="connsiteX1" fmla="*/ 85979 w 162749"/>
              <a:gd name="connsiteY1" fmla="*/ 238390 h 848381"/>
              <a:gd name="connsiteX2" fmla="*/ 73279 w 162749"/>
              <a:gd name="connsiteY2" fmla="*/ 149490 h 848381"/>
              <a:gd name="connsiteX3" fmla="*/ 120904 w 162749"/>
              <a:gd name="connsiteY3" fmla="*/ 381265 h 848381"/>
              <a:gd name="connsiteX4" fmla="*/ 133604 w 162749"/>
              <a:gd name="connsiteY4" fmla="*/ 641615 h 848381"/>
              <a:gd name="connsiteX5" fmla="*/ 146304 w 162749"/>
              <a:gd name="connsiteY5" fmla="*/ 562240 h 848381"/>
              <a:gd name="connsiteX6" fmla="*/ 143129 w 162749"/>
              <a:gd name="connsiteY6" fmla="*/ 847990 h 848381"/>
              <a:gd name="connsiteX7" fmla="*/ 162179 w 162749"/>
              <a:gd name="connsiteY7" fmla="*/ 616215 h 848381"/>
              <a:gd name="connsiteX8" fmla="*/ 117729 w 162749"/>
              <a:gd name="connsiteY8" fmla="*/ 292365 h 848381"/>
              <a:gd name="connsiteX9" fmla="*/ 254 w 162749"/>
              <a:gd name="connsiteY9" fmla="*/ 265 h 84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749" h="848381">
                <a:moveTo>
                  <a:pt x="254" y="265"/>
                </a:moveTo>
                <a:cubicBezTo>
                  <a:pt x="-5038" y="-8731"/>
                  <a:pt x="73808" y="213519"/>
                  <a:pt x="85979" y="238390"/>
                </a:cubicBezTo>
                <a:cubicBezTo>
                  <a:pt x="98150" y="263261"/>
                  <a:pt x="67458" y="125677"/>
                  <a:pt x="73279" y="149490"/>
                </a:cubicBezTo>
                <a:cubicBezTo>
                  <a:pt x="79100" y="173303"/>
                  <a:pt x="110850" y="299244"/>
                  <a:pt x="120904" y="381265"/>
                </a:cubicBezTo>
                <a:cubicBezTo>
                  <a:pt x="130958" y="463286"/>
                  <a:pt x="129371" y="611453"/>
                  <a:pt x="133604" y="641615"/>
                </a:cubicBezTo>
                <a:cubicBezTo>
                  <a:pt x="137837" y="671777"/>
                  <a:pt x="144717" y="527844"/>
                  <a:pt x="146304" y="562240"/>
                </a:cubicBezTo>
                <a:cubicBezTo>
                  <a:pt x="147892" y="596636"/>
                  <a:pt x="140483" y="838994"/>
                  <a:pt x="143129" y="847990"/>
                </a:cubicBezTo>
                <a:cubicBezTo>
                  <a:pt x="145775" y="856986"/>
                  <a:pt x="166412" y="708819"/>
                  <a:pt x="162179" y="616215"/>
                </a:cubicBezTo>
                <a:cubicBezTo>
                  <a:pt x="157946" y="523611"/>
                  <a:pt x="142600" y="393436"/>
                  <a:pt x="117729" y="292365"/>
                </a:cubicBezTo>
                <a:cubicBezTo>
                  <a:pt x="92858" y="191294"/>
                  <a:pt x="5546" y="9261"/>
                  <a:pt x="25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2A5771E9-CD01-6D87-3C59-D20EABAABBEB}"/>
              </a:ext>
            </a:extLst>
          </p:cNvPr>
          <p:cNvSpPr/>
          <p:nvPr/>
        </p:nvSpPr>
        <p:spPr>
          <a:xfrm>
            <a:off x="4206872" y="4905167"/>
            <a:ext cx="511412" cy="263804"/>
          </a:xfrm>
          <a:custGeom>
            <a:avLst/>
            <a:gdLst>
              <a:gd name="connsiteX0" fmla="*/ 511178 w 511412"/>
              <a:gd name="connsiteY0" fmla="*/ 208 h 263804"/>
              <a:gd name="connsiteX1" fmla="*/ 358778 w 511412"/>
              <a:gd name="connsiteY1" fmla="*/ 168483 h 263804"/>
              <a:gd name="connsiteX2" fmla="*/ 304803 w 511412"/>
              <a:gd name="connsiteY2" fmla="*/ 203408 h 263804"/>
              <a:gd name="connsiteX3" fmla="*/ 3 w 511412"/>
              <a:gd name="connsiteY3" fmla="*/ 235158 h 263804"/>
              <a:gd name="connsiteX4" fmla="*/ 298453 w 511412"/>
              <a:gd name="connsiteY4" fmla="*/ 235158 h 263804"/>
              <a:gd name="connsiteX5" fmla="*/ 422278 w 511412"/>
              <a:gd name="connsiteY5" fmla="*/ 263733 h 263804"/>
              <a:gd name="connsiteX6" fmla="*/ 361953 w 511412"/>
              <a:gd name="connsiteY6" fmla="*/ 225633 h 263804"/>
              <a:gd name="connsiteX7" fmla="*/ 320678 w 511412"/>
              <a:gd name="connsiteY7" fmla="*/ 206583 h 263804"/>
              <a:gd name="connsiteX8" fmla="*/ 511178 w 511412"/>
              <a:gd name="connsiteY8" fmla="*/ 208 h 26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412" h="263804">
                <a:moveTo>
                  <a:pt x="511178" y="208"/>
                </a:moveTo>
                <a:cubicBezTo>
                  <a:pt x="517528" y="-6142"/>
                  <a:pt x="393174" y="134616"/>
                  <a:pt x="358778" y="168483"/>
                </a:cubicBezTo>
                <a:cubicBezTo>
                  <a:pt x="324382" y="202350"/>
                  <a:pt x="364599" y="192296"/>
                  <a:pt x="304803" y="203408"/>
                </a:cubicBezTo>
                <a:cubicBezTo>
                  <a:pt x="245007" y="214521"/>
                  <a:pt x="1061" y="229867"/>
                  <a:pt x="3" y="235158"/>
                </a:cubicBezTo>
                <a:cubicBezTo>
                  <a:pt x="-1055" y="240449"/>
                  <a:pt x="228074" y="230396"/>
                  <a:pt x="298453" y="235158"/>
                </a:cubicBezTo>
                <a:cubicBezTo>
                  <a:pt x="368832" y="239920"/>
                  <a:pt x="411695" y="265321"/>
                  <a:pt x="422278" y="263733"/>
                </a:cubicBezTo>
                <a:cubicBezTo>
                  <a:pt x="432861" y="262146"/>
                  <a:pt x="378886" y="235158"/>
                  <a:pt x="361953" y="225633"/>
                </a:cubicBezTo>
                <a:cubicBezTo>
                  <a:pt x="345020" y="216108"/>
                  <a:pt x="298453" y="239920"/>
                  <a:pt x="320678" y="206583"/>
                </a:cubicBezTo>
                <a:cubicBezTo>
                  <a:pt x="342903" y="173246"/>
                  <a:pt x="504828" y="6558"/>
                  <a:pt x="511178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5A3A2CD4-2D9A-B599-DC79-3FB954EA2B60}"/>
              </a:ext>
            </a:extLst>
          </p:cNvPr>
          <p:cNvSpPr/>
          <p:nvPr/>
        </p:nvSpPr>
        <p:spPr>
          <a:xfrm>
            <a:off x="3146425" y="5337134"/>
            <a:ext cx="400070" cy="853824"/>
          </a:xfrm>
          <a:custGeom>
            <a:avLst/>
            <a:gdLst>
              <a:gd name="connsiteX0" fmla="*/ 400050 w 400070"/>
              <a:gd name="connsiteY0" fmla="*/ 41 h 853824"/>
              <a:gd name="connsiteX1" fmla="*/ 215900 w 400070"/>
              <a:gd name="connsiteY1" fmla="*/ 285791 h 853824"/>
              <a:gd name="connsiteX2" fmla="*/ 269875 w 400070"/>
              <a:gd name="connsiteY2" fmla="*/ 209591 h 853824"/>
              <a:gd name="connsiteX3" fmla="*/ 219075 w 400070"/>
              <a:gd name="connsiteY3" fmla="*/ 314366 h 853824"/>
              <a:gd name="connsiteX4" fmla="*/ 155575 w 400070"/>
              <a:gd name="connsiteY4" fmla="*/ 438191 h 853824"/>
              <a:gd name="connsiteX5" fmla="*/ 117475 w 400070"/>
              <a:gd name="connsiteY5" fmla="*/ 609641 h 853824"/>
              <a:gd name="connsiteX6" fmla="*/ 174625 w 400070"/>
              <a:gd name="connsiteY6" fmla="*/ 469941 h 853824"/>
              <a:gd name="connsiteX7" fmla="*/ 38100 w 400070"/>
              <a:gd name="connsiteY7" fmla="*/ 708066 h 853824"/>
              <a:gd name="connsiteX8" fmla="*/ 82550 w 400070"/>
              <a:gd name="connsiteY8" fmla="*/ 622341 h 853824"/>
              <a:gd name="connsiteX9" fmla="*/ 47625 w 400070"/>
              <a:gd name="connsiteY9" fmla="*/ 746166 h 853824"/>
              <a:gd name="connsiteX10" fmla="*/ 0 w 400070"/>
              <a:gd name="connsiteY10" fmla="*/ 850941 h 853824"/>
              <a:gd name="connsiteX11" fmla="*/ 47625 w 400070"/>
              <a:gd name="connsiteY11" fmla="*/ 771566 h 853824"/>
              <a:gd name="connsiteX12" fmla="*/ 234950 w 400070"/>
              <a:gd name="connsiteY12" fmla="*/ 276266 h 853824"/>
              <a:gd name="connsiteX13" fmla="*/ 212725 w 400070"/>
              <a:gd name="connsiteY13" fmla="*/ 327066 h 853824"/>
              <a:gd name="connsiteX14" fmla="*/ 282575 w 400070"/>
              <a:gd name="connsiteY14" fmla="*/ 139741 h 853824"/>
              <a:gd name="connsiteX15" fmla="*/ 203200 w 400070"/>
              <a:gd name="connsiteY15" fmla="*/ 263566 h 853824"/>
              <a:gd name="connsiteX16" fmla="*/ 400050 w 400070"/>
              <a:gd name="connsiteY16" fmla="*/ 41 h 85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0070" h="853824">
                <a:moveTo>
                  <a:pt x="400050" y="41"/>
                </a:moveTo>
                <a:cubicBezTo>
                  <a:pt x="402167" y="3745"/>
                  <a:pt x="237596" y="250866"/>
                  <a:pt x="215900" y="285791"/>
                </a:cubicBezTo>
                <a:cubicBezTo>
                  <a:pt x="194204" y="320716"/>
                  <a:pt x="269346" y="204829"/>
                  <a:pt x="269875" y="209591"/>
                </a:cubicBezTo>
                <a:cubicBezTo>
                  <a:pt x="270404" y="214354"/>
                  <a:pt x="238125" y="276266"/>
                  <a:pt x="219075" y="314366"/>
                </a:cubicBezTo>
                <a:cubicBezTo>
                  <a:pt x="200025" y="352466"/>
                  <a:pt x="172508" y="388979"/>
                  <a:pt x="155575" y="438191"/>
                </a:cubicBezTo>
                <a:cubicBezTo>
                  <a:pt x="138642" y="487403"/>
                  <a:pt x="114300" y="604349"/>
                  <a:pt x="117475" y="609641"/>
                </a:cubicBezTo>
                <a:cubicBezTo>
                  <a:pt x="120650" y="614933"/>
                  <a:pt x="187854" y="453537"/>
                  <a:pt x="174625" y="469941"/>
                </a:cubicBezTo>
                <a:cubicBezTo>
                  <a:pt x="161396" y="486345"/>
                  <a:pt x="53446" y="682666"/>
                  <a:pt x="38100" y="708066"/>
                </a:cubicBezTo>
                <a:cubicBezTo>
                  <a:pt x="22754" y="733466"/>
                  <a:pt x="80962" y="615991"/>
                  <a:pt x="82550" y="622341"/>
                </a:cubicBezTo>
                <a:cubicBezTo>
                  <a:pt x="84137" y="628691"/>
                  <a:pt x="61383" y="708066"/>
                  <a:pt x="47625" y="746166"/>
                </a:cubicBezTo>
                <a:cubicBezTo>
                  <a:pt x="33867" y="784266"/>
                  <a:pt x="0" y="846708"/>
                  <a:pt x="0" y="850941"/>
                </a:cubicBezTo>
                <a:cubicBezTo>
                  <a:pt x="0" y="855174"/>
                  <a:pt x="8467" y="867345"/>
                  <a:pt x="47625" y="771566"/>
                </a:cubicBezTo>
                <a:cubicBezTo>
                  <a:pt x="86783" y="675787"/>
                  <a:pt x="207433" y="350349"/>
                  <a:pt x="234950" y="276266"/>
                </a:cubicBezTo>
                <a:cubicBezTo>
                  <a:pt x="262467" y="202183"/>
                  <a:pt x="204787" y="349820"/>
                  <a:pt x="212725" y="327066"/>
                </a:cubicBezTo>
                <a:cubicBezTo>
                  <a:pt x="220662" y="304312"/>
                  <a:pt x="284162" y="150324"/>
                  <a:pt x="282575" y="139741"/>
                </a:cubicBezTo>
                <a:cubicBezTo>
                  <a:pt x="280987" y="129158"/>
                  <a:pt x="186796" y="283674"/>
                  <a:pt x="203200" y="263566"/>
                </a:cubicBezTo>
                <a:cubicBezTo>
                  <a:pt x="219604" y="243458"/>
                  <a:pt x="397933" y="-3663"/>
                  <a:pt x="40005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9CBE1DC-6882-0D2F-F439-B21588A90E57}"/>
              </a:ext>
            </a:extLst>
          </p:cNvPr>
          <p:cNvSpPr/>
          <p:nvPr/>
        </p:nvSpPr>
        <p:spPr>
          <a:xfrm>
            <a:off x="4995830" y="5111553"/>
            <a:ext cx="87559" cy="1013441"/>
          </a:xfrm>
          <a:custGeom>
            <a:avLst/>
            <a:gdLst>
              <a:gd name="connsiteX0" fmla="*/ 87345 w 87559"/>
              <a:gd name="connsiteY0" fmla="*/ 197 h 1013441"/>
              <a:gd name="connsiteX1" fmla="*/ 1620 w 87559"/>
              <a:gd name="connsiteY1" fmla="*/ 343097 h 1013441"/>
              <a:gd name="connsiteX2" fmla="*/ 30195 w 87559"/>
              <a:gd name="connsiteY2" fmla="*/ 285947 h 1013441"/>
              <a:gd name="connsiteX3" fmla="*/ 17495 w 87559"/>
              <a:gd name="connsiteY3" fmla="*/ 482797 h 1013441"/>
              <a:gd name="connsiteX4" fmla="*/ 27020 w 87559"/>
              <a:gd name="connsiteY4" fmla="*/ 701872 h 1013441"/>
              <a:gd name="connsiteX5" fmla="*/ 27020 w 87559"/>
              <a:gd name="connsiteY5" fmla="*/ 533597 h 1013441"/>
              <a:gd name="connsiteX6" fmla="*/ 17495 w 87559"/>
              <a:gd name="connsiteY6" fmla="*/ 774897 h 1013441"/>
              <a:gd name="connsiteX7" fmla="*/ 30195 w 87559"/>
              <a:gd name="connsiteY7" fmla="*/ 727272 h 1013441"/>
              <a:gd name="connsiteX8" fmla="*/ 55595 w 87559"/>
              <a:gd name="connsiteY8" fmla="*/ 1009847 h 1013441"/>
              <a:gd name="connsiteX9" fmla="*/ 46070 w 87559"/>
              <a:gd name="connsiteY9" fmla="*/ 866972 h 1013441"/>
              <a:gd name="connsiteX10" fmla="*/ 17495 w 87559"/>
              <a:gd name="connsiteY10" fmla="*/ 581222 h 1013441"/>
              <a:gd name="connsiteX11" fmla="*/ 58770 w 87559"/>
              <a:gd name="connsiteY11" fmla="*/ 238322 h 1013441"/>
              <a:gd name="connsiteX12" fmla="*/ 27020 w 87559"/>
              <a:gd name="connsiteY12" fmla="*/ 292297 h 1013441"/>
              <a:gd name="connsiteX13" fmla="*/ 87345 w 87559"/>
              <a:gd name="connsiteY13" fmla="*/ 197 h 101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559" h="1013441">
                <a:moveTo>
                  <a:pt x="87345" y="197"/>
                </a:moveTo>
                <a:cubicBezTo>
                  <a:pt x="83112" y="8664"/>
                  <a:pt x="11145" y="295472"/>
                  <a:pt x="1620" y="343097"/>
                </a:cubicBezTo>
                <a:cubicBezTo>
                  <a:pt x="-7905" y="390722"/>
                  <a:pt x="27549" y="262664"/>
                  <a:pt x="30195" y="285947"/>
                </a:cubicBezTo>
                <a:cubicBezTo>
                  <a:pt x="32841" y="309230"/>
                  <a:pt x="18024" y="413476"/>
                  <a:pt x="17495" y="482797"/>
                </a:cubicBezTo>
                <a:cubicBezTo>
                  <a:pt x="16966" y="552118"/>
                  <a:pt x="25433" y="693405"/>
                  <a:pt x="27020" y="701872"/>
                </a:cubicBezTo>
                <a:cubicBezTo>
                  <a:pt x="28607" y="710339"/>
                  <a:pt x="28607" y="521426"/>
                  <a:pt x="27020" y="533597"/>
                </a:cubicBezTo>
                <a:cubicBezTo>
                  <a:pt x="25433" y="545768"/>
                  <a:pt x="16966" y="742618"/>
                  <a:pt x="17495" y="774897"/>
                </a:cubicBezTo>
                <a:cubicBezTo>
                  <a:pt x="18024" y="807176"/>
                  <a:pt x="23845" y="688114"/>
                  <a:pt x="30195" y="727272"/>
                </a:cubicBezTo>
                <a:cubicBezTo>
                  <a:pt x="36545" y="766430"/>
                  <a:pt x="52949" y="986564"/>
                  <a:pt x="55595" y="1009847"/>
                </a:cubicBezTo>
                <a:cubicBezTo>
                  <a:pt x="58241" y="1033130"/>
                  <a:pt x="52420" y="938409"/>
                  <a:pt x="46070" y="866972"/>
                </a:cubicBezTo>
                <a:cubicBezTo>
                  <a:pt x="39720" y="795535"/>
                  <a:pt x="15378" y="685997"/>
                  <a:pt x="17495" y="581222"/>
                </a:cubicBezTo>
                <a:cubicBezTo>
                  <a:pt x="19612" y="476447"/>
                  <a:pt x="57183" y="286476"/>
                  <a:pt x="58770" y="238322"/>
                </a:cubicBezTo>
                <a:cubicBezTo>
                  <a:pt x="60357" y="190168"/>
                  <a:pt x="22258" y="326164"/>
                  <a:pt x="27020" y="292297"/>
                </a:cubicBezTo>
                <a:cubicBezTo>
                  <a:pt x="31782" y="258430"/>
                  <a:pt x="91578" y="-8270"/>
                  <a:pt x="87345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2C488400-B133-7A25-24E8-9B35D85D215E}"/>
              </a:ext>
            </a:extLst>
          </p:cNvPr>
          <p:cNvSpPr/>
          <p:nvPr/>
        </p:nvSpPr>
        <p:spPr>
          <a:xfrm>
            <a:off x="4203626" y="5165604"/>
            <a:ext cx="273705" cy="559987"/>
          </a:xfrm>
          <a:custGeom>
            <a:avLst/>
            <a:gdLst>
              <a:gd name="connsiteX0" fmla="*/ 74 w 273705"/>
              <a:gd name="connsiteY0" fmla="*/ 121 h 559987"/>
              <a:gd name="connsiteX1" fmla="*/ 82624 w 273705"/>
              <a:gd name="connsiteY1" fmla="*/ 155696 h 559987"/>
              <a:gd name="connsiteX2" fmla="*/ 98499 w 273705"/>
              <a:gd name="connsiteY2" fmla="*/ 142996 h 559987"/>
              <a:gd name="connsiteX3" fmla="*/ 238199 w 273705"/>
              <a:gd name="connsiteY3" fmla="*/ 292221 h 559987"/>
              <a:gd name="connsiteX4" fmla="*/ 228674 w 273705"/>
              <a:gd name="connsiteY4" fmla="*/ 247771 h 559987"/>
              <a:gd name="connsiteX5" fmla="*/ 238199 w 273705"/>
              <a:gd name="connsiteY5" fmla="*/ 339846 h 559987"/>
              <a:gd name="connsiteX6" fmla="*/ 257249 w 273705"/>
              <a:gd name="connsiteY6" fmla="*/ 298571 h 559987"/>
              <a:gd name="connsiteX7" fmla="*/ 266774 w 273705"/>
              <a:gd name="connsiteY7" fmla="*/ 558921 h 559987"/>
              <a:gd name="connsiteX8" fmla="*/ 266774 w 273705"/>
              <a:gd name="connsiteY8" fmla="*/ 396996 h 559987"/>
              <a:gd name="connsiteX9" fmla="*/ 266774 w 273705"/>
              <a:gd name="connsiteY9" fmla="*/ 301746 h 559987"/>
              <a:gd name="connsiteX10" fmla="*/ 193749 w 273705"/>
              <a:gd name="connsiteY10" fmla="*/ 149346 h 559987"/>
              <a:gd name="connsiteX11" fmla="*/ 273124 w 273705"/>
              <a:gd name="connsiteY11" fmla="*/ 301746 h 559987"/>
              <a:gd name="connsiteX12" fmla="*/ 142949 w 273705"/>
              <a:gd name="connsiteY12" fmla="*/ 174746 h 559987"/>
              <a:gd name="connsiteX13" fmla="*/ 98499 w 273705"/>
              <a:gd name="connsiteY13" fmla="*/ 130296 h 559987"/>
              <a:gd name="connsiteX14" fmla="*/ 74 w 273705"/>
              <a:gd name="connsiteY14" fmla="*/ 121 h 55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705" h="559987">
                <a:moveTo>
                  <a:pt x="74" y="121"/>
                </a:moveTo>
                <a:cubicBezTo>
                  <a:pt x="-2572" y="4354"/>
                  <a:pt x="66220" y="131884"/>
                  <a:pt x="82624" y="155696"/>
                </a:cubicBezTo>
                <a:cubicBezTo>
                  <a:pt x="99028" y="179508"/>
                  <a:pt x="72570" y="120242"/>
                  <a:pt x="98499" y="142996"/>
                </a:cubicBezTo>
                <a:cubicBezTo>
                  <a:pt x="124428" y="165750"/>
                  <a:pt x="216503" y="274759"/>
                  <a:pt x="238199" y="292221"/>
                </a:cubicBezTo>
                <a:cubicBezTo>
                  <a:pt x="259895" y="309683"/>
                  <a:pt x="228674" y="239834"/>
                  <a:pt x="228674" y="247771"/>
                </a:cubicBezTo>
                <a:cubicBezTo>
                  <a:pt x="228674" y="255708"/>
                  <a:pt x="233436" y="331379"/>
                  <a:pt x="238199" y="339846"/>
                </a:cubicBezTo>
                <a:cubicBezTo>
                  <a:pt x="242962" y="348313"/>
                  <a:pt x="252487" y="262059"/>
                  <a:pt x="257249" y="298571"/>
                </a:cubicBezTo>
                <a:cubicBezTo>
                  <a:pt x="262012" y="335084"/>
                  <a:pt x="265187" y="542517"/>
                  <a:pt x="266774" y="558921"/>
                </a:cubicBezTo>
                <a:cubicBezTo>
                  <a:pt x="268361" y="575325"/>
                  <a:pt x="266774" y="396996"/>
                  <a:pt x="266774" y="396996"/>
                </a:cubicBezTo>
                <a:cubicBezTo>
                  <a:pt x="266774" y="354134"/>
                  <a:pt x="278945" y="343021"/>
                  <a:pt x="266774" y="301746"/>
                </a:cubicBezTo>
                <a:cubicBezTo>
                  <a:pt x="254603" y="260471"/>
                  <a:pt x="192691" y="149346"/>
                  <a:pt x="193749" y="149346"/>
                </a:cubicBezTo>
                <a:cubicBezTo>
                  <a:pt x="194807" y="149346"/>
                  <a:pt x="281591" y="297513"/>
                  <a:pt x="273124" y="301746"/>
                </a:cubicBezTo>
                <a:cubicBezTo>
                  <a:pt x="264657" y="305979"/>
                  <a:pt x="172053" y="203321"/>
                  <a:pt x="142949" y="174746"/>
                </a:cubicBezTo>
                <a:cubicBezTo>
                  <a:pt x="113845" y="146171"/>
                  <a:pt x="121253" y="157284"/>
                  <a:pt x="98499" y="130296"/>
                </a:cubicBezTo>
                <a:cubicBezTo>
                  <a:pt x="75745" y="103309"/>
                  <a:pt x="2720" y="-4112"/>
                  <a:pt x="7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E5CC369B-7DFF-5720-4B44-CDD28C622225}"/>
              </a:ext>
            </a:extLst>
          </p:cNvPr>
          <p:cNvSpPr/>
          <p:nvPr/>
        </p:nvSpPr>
        <p:spPr>
          <a:xfrm>
            <a:off x="3446164" y="5397290"/>
            <a:ext cx="113101" cy="592892"/>
          </a:xfrm>
          <a:custGeom>
            <a:avLst/>
            <a:gdLst>
              <a:gd name="connsiteX0" fmla="*/ 113011 w 113101"/>
              <a:gd name="connsiteY0" fmla="*/ 210 h 592892"/>
              <a:gd name="connsiteX1" fmla="*/ 46336 w 113101"/>
              <a:gd name="connsiteY1" fmla="*/ 120860 h 592892"/>
              <a:gd name="connsiteX2" fmla="*/ 33636 w 113101"/>
              <a:gd name="connsiteY2" fmla="*/ 289135 h 592892"/>
              <a:gd name="connsiteX3" fmla="*/ 36811 w 113101"/>
              <a:gd name="connsiteY3" fmla="*/ 197060 h 592892"/>
              <a:gd name="connsiteX4" fmla="*/ 8236 w 113101"/>
              <a:gd name="connsiteY4" fmla="*/ 324060 h 592892"/>
              <a:gd name="connsiteX5" fmla="*/ 30461 w 113101"/>
              <a:gd name="connsiteY5" fmla="*/ 590760 h 592892"/>
              <a:gd name="connsiteX6" fmla="*/ 27286 w 113101"/>
              <a:gd name="connsiteY6" fmla="*/ 435185 h 592892"/>
              <a:gd name="connsiteX7" fmla="*/ 1886 w 113101"/>
              <a:gd name="connsiteY7" fmla="*/ 184360 h 592892"/>
              <a:gd name="connsiteX8" fmla="*/ 5061 w 113101"/>
              <a:gd name="connsiteY8" fmla="*/ 241510 h 592892"/>
              <a:gd name="connsiteX9" fmla="*/ 30461 w 113101"/>
              <a:gd name="connsiteY9" fmla="*/ 149435 h 592892"/>
              <a:gd name="connsiteX10" fmla="*/ 113011 w 113101"/>
              <a:gd name="connsiteY10" fmla="*/ 210 h 59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01" h="592892">
                <a:moveTo>
                  <a:pt x="113011" y="210"/>
                </a:moveTo>
                <a:cubicBezTo>
                  <a:pt x="115657" y="-4552"/>
                  <a:pt x="59565" y="72706"/>
                  <a:pt x="46336" y="120860"/>
                </a:cubicBezTo>
                <a:cubicBezTo>
                  <a:pt x="33107" y="169014"/>
                  <a:pt x="35223" y="276435"/>
                  <a:pt x="33636" y="289135"/>
                </a:cubicBezTo>
                <a:cubicBezTo>
                  <a:pt x="32049" y="301835"/>
                  <a:pt x="41044" y="191239"/>
                  <a:pt x="36811" y="197060"/>
                </a:cubicBezTo>
                <a:cubicBezTo>
                  <a:pt x="32578" y="202881"/>
                  <a:pt x="9294" y="258443"/>
                  <a:pt x="8236" y="324060"/>
                </a:cubicBezTo>
                <a:cubicBezTo>
                  <a:pt x="7178" y="389677"/>
                  <a:pt x="27286" y="572239"/>
                  <a:pt x="30461" y="590760"/>
                </a:cubicBezTo>
                <a:cubicBezTo>
                  <a:pt x="33636" y="609281"/>
                  <a:pt x="32048" y="502918"/>
                  <a:pt x="27286" y="435185"/>
                </a:cubicBezTo>
                <a:cubicBezTo>
                  <a:pt x="22523" y="367452"/>
                  <a:pt x="5590" y="216639"/>
                  <a:pt x="1886" y="184360"/>
                </a:cubicBezTo>
                <a:cubicBezTo>
                  <a:pt x="-1818" y="152081"/>
                  <a:pt x="299" y="247331"/>
                  <a:pt x="5061" y="241510"/>
                </a:cubicBezTo>
                <a:cubicBezTo>
                  <a:pt x="9823" y="235689"/>
                  <a:pt x="12469" y="188593"/>
                  <a:pt x="30461" y="149435"/>
                </a:cubicBezTo>
                <a:cubicBezTo>
                  <a:pt x="48453" y="110277"/>
                  <a:pt x="110365" y="4972"/>
                  <a:pt x="113011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1CA93B78-0D86-BFD3-FDBF-19A84551A4AB}"/>
              </a:ext>
            </a:extLst>
          </p:cNvPr>
          <p:cNvSpPr/>
          <p:nvPr/>
        </p:nvSpPr>
        <p:spPr>
          <a:xfrm>
            <a:off x="3877594" y="5410153"/>
            <a:ext cx="351613" cy="1085103"/>
          </a:xfrm>
          <a:custGeom>
            <a:avLst/>
            <a:gdLst>
              <a:gd name="connsiteX0" fmla="*/ 351506 w 351613"/>
              <a:gd name="connsiteY0" fmla="*/ 47 h 1085103"/>
              <a:gd name="connsiteX1" fmla="*/ 294356 w 351613"/>
              <a:gd name="connsiteY1" fmla="*/ 168322 h 1085103"/>
              <a:gd name="connsiteX2" fmla="*/ 275306 w 351613"/>
              <a:gd name="connsiteY2" fmla="*/ 374697 h 1085103"/>
              <a:gd name="connsiteX3" fmla="*/ 284831 w 351613"/>
              <a:gd name="connsiteY3" fmla="*/ 273097 h 1085103"/>
              <a:gd name="connsiteX4" fmla="*/ 294356 w 351613"/>
              <a:gd name="connsiteY4" fmla="*/ 558847 h 1085103"/>
              <a:gd name="connsiteX5" fmla="*/ 221331 w 351613"/>
              <a:gd name="connsiteY5" fmla="*/ 708072 h 1085103"/>
              <a:gd name="connsiteX6" fmla="*/ 227681 w 351613"/>
              <a:gd name="connsiteY6" fmla="*/ 679497 h 1085103"/>
              <a:gd name="connsiteX7" fmla="*/ 8606 w 351613"/>
              <a:gd name="connsiteY7" fmla="*/ 1073197 h 1085103"/>
              <a:gd name="connsiteX8" fmla="*/ 68931 w 351613"/>
              <a:gd name="connsiteY8" fmla="*/ 946197 h 1085103"/>
              <a:gd name="connsiteX9" fmla="*/ 297531 w 351613"/>
              <a:gd name="connsiteY9" fmla="*/ 574722 h 1085103"/>
              <a:gd name="connsiteX10" fmla="*/ 300706 w 351613"/>
              <a:gd name="connsiteY10" fmla="*/ 384222 h 1085103"/>
              <a:gd name="connsiteX11" fmla="*/ 278481 w 351613"/>
              <a:gd name="connsiteY11" fmla="*/ 184197 h 1085103"/>
              <a:gd name="connsiteX12" fmla="*/ 351506 w 351613"/>
              <a:gd name="connsiteY12" fmla="*/ 47 h 108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1613" h="1085103">
                <a:moveTo>
                  <a:pt x="351506" y="47"/>
                </a:moveTo>
                <a:cubicBezTo>
                  <a:pt x="354152" y="-2599"/>
                  <a:pt x="307056" y="105880"/>
                  <a:pt x="294356" y="168322"/>
                </a:cubicBezTo>
                <a:cubicBezTo>
                  <a:pt x="281656" y="230764"/>
                  <a:pt x="276893" y="357235"/>
                  <a:pt x="275306" y="374697"/>
                </a:cubicBezTo>
                <a:cubicBezTo>
                  <a:pt x="273719" y="392159"/>
                  <a:pt x="281656" y="242405"/>
                  <a:pt x="284831" y="273097"/>
                </a:cubicBezTo>
                <a:cubicBezTo>
                  <a:pt x="288006" y="303789"/>
                  <a:pt x="304939" y="486351"/>
                  <a:pt x="294356" y="558847"/>
                </a:cubicBezTo>
                <a:cubicBezTo>
                  <a:pt x="283773" y="631343"/>
                  <a:pt x="232443" y="687964"/>
                  <a:pt x="221331" y="708072"/>
                </a:cubicBezTo>
                <a:cubicBezTo>
                  <a:pt x="210219" y="728180"/>
                  <a:pt x="263135" y="618643"/>
                  <a:pt x="227681" y="679497"/>
                </a:cubicBezTo>
                <a:cubicBezTo>
                  <a:pt x="192227" y="740351"/>
                  <a:pt x="35064" y="1028747"/>
                  <a:pt x="8606" y="1073197"/>
                </a:cubicBezTo>
                <a:cubicBezTo>
                  <a:pt x="-17852" y="1117647"/>
                  <a:pt x="20777" y="1029276"/>
                  <a:pt x="68931" y="946197"/>
                </a:cubicBezTo>
                <a:cubicBezTo>
                  <a:pt x="117085" y="863118"/>
                  <a:pt x="258902" y="668384"/>
                  <a:pt x="297531" y="574722"/>
                </a:cubicBezTo>
                <a:cubicBezTo>
                  <a:pt x="336160" y="481060"/>
                  <a:pt x="303881" y="449310"/>
                  <a:pt x="300706" y="384222"/>
                </a:cubicBezTo>
                <a:cubicBezTo>
                  <a:pt x="297531" y="319135"/>
                  <a:pt x="271073" y="243993"/>
                  <a:pt x="278481" y="184197"/>
                </a:cubicBezTo>
                <a:cubicBezTo>
                  <a:pt x="285889" y="124401"/>
                  <a:pt x="348860" y="2693"/>
                  <a:pt x="35150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6E0CAB8-FC0B-F551-0020-42F4B600EEB0}"/>
              </a:ext>
            </a:extLst>
          </p:cNvPr>
          <p:cNvSpPr/>
          <p:nvPr/>
        </p:nvSpPr>
        <p:spPr>
          <a:xfrm>
            <a:off x="3462817" y="5704895"/>
            <a:ext cx="125524" cy="274654"/>
          </a:xfrm>
          <a:custGeom>
            <a:avLst/>
            <a:gdLst>
              <a:gd name="connsiteX0" fmla="*/ 124933 w 125524"/>
              <a:gd name="connsiteY0" fmla="*/ 580 h 274654"/>
              <a:gd name="connsiteX1" fmla="*/ 70958 w 125524"/>
              <a:gd name="connsiteY1" fmla="*/ 121230 h 274654"/>
              <a:gd name="connsiteX2" fmla="*/ 42383 w 125524"/>
              <a:gd name="connsiteY2" fmla="*/ 257755 h 274654"/>
              <a:gd name="connsiteX3" fmla="*/ 61433 w 125524"/>
              <a:gd name="connsiteY3" fmla="*/ 111705 h 274654"/>
              <a:gd name="connsiteX4" fmla="*/ 1108 w 125524"/>
              <a:gd name="connsiteY4" fmla="*/ 273630 h 274654"/>
              <a:gd name="connsiteX5" fmla="*/ 32858 w 125524"/>
              <a:gd name="connsiteY5" fmla="*/ 172030 h 274654"/>
              <a:gd name="connsiteX6" fmla="*/ 124933 w 125524"/>
              <a:gd name="connsiteY6" fmla="*/ 580 h 2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24" h="274654">
                <a:moveTo>
                  <a:pt x="124933" y="580"/>
                </a:moveTo>
                <a:cubicBezTo>
                  <a:pt x="131283" y="-7887"/>
                  <a:pt x="84716" y="78368"/>
                  <a:pt x="70958" y="121230"/>
                </a:cubicBezTo>
                <a:cubicBezTo>
                  <a:pt x="57200" y="164092"/>
                  <a:pt x="43970" y="259342"/>
                  <a:pt x="42383" y="257755"/>
                </a:cubicBezTo>
                <a:cubicBezTo>
                  <a:pt x="40796" y="256168"/>
                  <a:pt x="68312" y="109059"/>
                  <a:pt x="61433" y="111705"/>
                </a:cubicBezTo>
                <a:cubicBezTo>
                  <a:pt x="54554" y="114351"/>
                  <a:pt x="5870" y="263576"/>
                  <a:pt x="1108" y="273630"/>
                </a:cubicBezTo>
                <a:cubicBezTo>
                  <a:pt x="-3655" y="283684"/>
                  <a:pt x="6929" y="217538"/>
                  <a:pt x="32858" y="172030"/>
                </a:cubicBezTo>
                <a:cubicBezTo>
                  <a:pt x="58787" y="126522"/>
                  <a:pt x="118583" y="9047"/>
                  <a:pt x="124933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7ACBD096-0C12-91D7-EBF9-C037C298B3E4}"/>
              </a:ext>
            </a:extLst>
          </p:cNvPr>
          <p:cNvSpPr/>
          <p:nvPr/>
        </p:nvSpPr>
        <p:spPr>
          <a:xfrm>
            <a:off x="4051100" y="5546976"/>
            <a:ext cx="67473" cy="546018"/>
          </a:xfrm>
          <a:custGeom>
            <a:avLst/>
            <a:gdLst>
              <a:gd name="connsiteX0" fmla="*/ 41475 w 67473"/>
              <a:gd name="connsiteY0" fmla="*/ 2924 h 546018"/>
              <a:gd name="connsiteX1" fmla="*/ 6550 w 67473"/>
              <a:gd name="connsiteY1" fmla="*/ 260099 h 546018"/>
              <a:gd name="connsiteX2" fmla="*/ 25600 w 67473"/>
              <a:gd name="connsiteY2" fmla="*/ 196599 h 546018"/>
              <a:gd name="connsiteX3" fmla="*/ 25600 w 67473"/>
              <a:gd name="connsiteY3" fmla="*/ 402974 h 546018"/>
              <a:gd name="connsiteX4" fmla="*/ 63700 w 67473"/>
              <a:gd name="connsiteY4" fmla="*/ 291849 h 546018"/>
              <a:gd name="connsiteX5" fmla="*/ 47825 w 67473"/>
              <a:gd name="connsiteY5" fmla="*/ 368049 h 546018"/>
              <a:gd name="connsiteX6" fmla="*/ 66875 w 67473"/>
              <a:gd name="connsiteY6" fmla="*/ 545849 h 546018"/>
              <a:gd name="connsiteX7" fmla="*/ 57350 w 67473"/>
              <a:gd name="connsiteY7" fmla="*/ 396624 h 546018"/>
              <a:gd name="connsiteX8" fmla="*/ 6550 w 67473"/>
              <a:gd name="connsiteY8" fmla="*/ 202949 h 546018"/>
              <a:gd name="connsiteX9" fmla="*/ 6550 w 67473"/>
              <a:gd name="connsiteY9" fmla="*/ 126749 h 546018"/>
              <a:gd name="connsiteX10" fmla="*/ 41475 w 67473"/>
              <a:gd name="connsiteY10" fmla="*/ 2924 h 5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73" h="546018">
                <a:moveTo>
                  <a:pt x="41475" y="2924"/>
                </a:moveTo>
                <a:cubicBezTo>
                  <a:pt x="41475" y="25149"/>
                  <a:pt x="9196" y="227820"/>
                  <a:pt x="6550" y="260099"/>
                </a:cubicBezTo>
                <a:cubicBezTo>
                  <a:pt x="3904" y="292378"/>
                  <a:pt x="22425" y="172787"/>
                  <a:pt x="25600" y="196599"/>
                </a:cubicBezTo>
                <a:cubicBezTo>
                  <a:pt x="28775" y="220412"/>
                  <a:pt x="19250" y="387099"/>
                  <a:pt x="25600" y="402974"/>
                </a:cubicBezTo>
                <a:cubicBezTo>
                  <a:pt x="31950" y="418849"/>
                  <a:pt x="59996" y="297670"/>
                  <a:pt x="63700" y="291849"/>
                </a:cubicBezTo>
                <a:cubicBezTo>
                  <a:pt x="67404" y="286028"/>
                  <a:pt x="47296" y="325716"/>
                  <a:pt x="47825" y="368049"/>
                </a:cubicBezTo>
                <a:cubicBezTo>
                  <a:pt x="48354" y="410382"/>
                  <a:pt x="65288" y="541087"/>
                  <a:pt x="66875" y="545849"/>
                </a:cubicBezTo>
                <a:cubicBezTo>
                  <a:pt x="68462" y="550611"/>
                  <a:pt x="67404" y="453774"/>
                  <a:pt x="57350" y="396624"/>
                </a:cubicBezTo>
                <a:cubicBezTo>
                  <a:pt x="47296" y="339474"/>
                  <a:pt x="15017" y="247928"/>
                  <a:pt x="6550" y="202949"/>
                </a:cubicBezTo>
                <a:cubicBezTo>
                  <a:pt x="-1917" y="157970"/>
                  <a:pt x="-2446" y="162203"/>
                  <a:pt x="6550" y="126749"/>
                </a:cubicBezTo>
                <a:cubicBezTo>
                  <a:pt x="15546" y="91295"/>
                  <a:pt x="41475" y="-19301"/>
                  <a:pt x="41475" y="2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AF8BD9C-AC62-C32B-C1E9-8A7C6D811149}"/>
              </a:ext>
            </a:extLst>
          </p:cNvPr>
          <p:cNvSpPr/>
          <p:nvPr/>
        </p:nvSpPr>
        <p:spPr>
          <a:xfrm>
            <a:off x="3774096" y="5654641"/>
            <a:ext cx="201413" cy="661632"/>
          </a:xfrm>
          <a:custGeom>
            <a:avLst/>
            <a:gdLst>
              <a:gd name="connsiteX0" fmla="*/ 185129 w 201413"/>
              <a:gd name="connsiteY0" fmla="*/ 34 h 661632"/>
              <a:gd name="connsiteX1" fmla="*/ 166079 w 201413"/>
              <a:gd name="connsiteY1" fmla="*/ 317534 h 661632"/>
              <a:gd name="connsiteX2" fmla="*/ 175604 w 201413"/>
              <a:gd name="connsiteY2" fmla="*/ 250859 h 661632"/>
              <a:gd name="connsiteX3" fmla="*/ 118454 w 201413"/>
              <a:gd name="connsiteY3" fmla="*/ 419134 h 661632"/>
              <a:gd name="connsiteX4" fmla="*/ 42254 w 201413"/>
              <a:gd name="connsiteY4" fmla="*/ 593759 h 661632"/>
              <a:gd name="connsiteX5" fmla="*/ 89879 w 201413"/>
              <a:gd name="connsiteY5" fmla="*/ 485809 h 661632"/>
              <a:gd name="connsiteX6" fmla="*/ 979 w 201413"/>
              <a:gd name="connsiteY6" fmla="*/ 660434 h 661632"/>
              <a:gd name="connsiteX7" fmla="*/ 51779 w 201413"/>
              <a:gd name="connsiteY7" fmla="*/ 549309 h 661632"/>
              <a:gd name="connsiteX8" fmla="*/ 191479 w 201413"/>
              <a:gd name="connsiteY8" fmla="*/ 298484 h 661632"/>
              <a:gd name="connsiteX9" fmla="*/ 185129 w 201413"/>
              <a:gd name="connsiteY9" fmla="*/ 34 h 66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413" h="661632">
                <a:moveTo>
                  <a:pt x="185129" y="34"/>
                </a:moveTo>
                <a:cubicBezTo>
                  <a:pt x="180896" y="3209"/>
                  <a:pt x="167666" y="275730"/>
                  <a:pt x="166079" y="317534"/>
                </a:cubicBezTo>
                <a:cubicBezTo>
                  <a:pt x="164492" y="359338"/>
                  <a:pt x="183541" y="233926"/>
                  <a:pt x="175604" y="250859"/>
                </a:cubicBezTo>
                <a:cubicBezTo>
                  <a:pt x="167667" y="267792"/>
                  <a:pt x="140679" y="361984"/>
                  <a:pt x="118454" y="419134"/>
                </a:cubicBezTo>
                <a:cubicBezTo>
                  <a:pt x="96229" y="476284"/>
                  <a:pt x="47016" y="582647"/>
                  <a:pt x="42254" y="593759"/>
                </a:cubicBezTo>
                <a:cubicBezTo>
                  <a:pt x="37492" y="604871"/>
                  <a:pt x="96758" y="474697"/>
                  <a:pt x="89879" y="485809"/>
                </a:cubicBezTo>
                <a:cubicBezTo>
                  <a:pt x="83000" y="496921"/>
                  <a:pt x="7329" y="649851"/>
                  <a:pt x="979" y="660434"/>
                </a:cubicBezTo>
                <a:cubicBezTo>
                  <a:pt x="-5371" y="671017"/>
                  <a:pt x="20029" y="609634"/>
                  <a:pt x="51779" y="549309"/>
                </a:cubicBezTo>
                <a:cubicBezTo>
                  <a:pt x="83529" y="488984"/>
                  <a:pt x="167666" y="385797"/>
                  <a:pt x="191479" y="298484"/>
                </a:cubicBezTo>
                <a:cubicBezTo>
                  <a:pt x="215292" y="211172"/>
                  <a:pt x="189362" y="-3141"/>
                  <a:pt x="18512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D8E9ABDE-82E5-29B4-5730-381B6E79FEE7}"/>
              </a:ext>
            </a:extLst>
          </p:cNvPr>
          <p:cNvSpPr/>
          <p:nvPr/>
        </p:nvSpPr>
        <p:spPr>
          <a:xfrm>
            <a:off x="3682849" y="5530711"/>
            <a:ext cx="89171" cy="677854"/>
          </a:xfrm>
          <a:custGeom>
            <a:avLst/>
            <a:gdLst>
              <a:gd name="connsiteX0" fmla="*/ 89051 w 89171"/>
              <a:gd name="connsiteY0" fmla="*/ 139 h 677854"/>
              <a:gd name="connsiteX1" fmla="*/ 35076 w 89171"/>
              <a:gd name="connsiteY1" fmla="*/ 250964 h 677854"/>
              <a:gd name="connsiteX2" fmla="*/ 151 w 89171"/>
              <a:gd name="connsiteY2" fmla="*/ 479564 h 677854"/>
              <a:gd name="connsiteX3" fmla="*/ 22376 w 89171"/>
              <a:gd name="connsiteY3" fmla="*/ 412889 h 677854"/>
              <a:gd name="connsiteX4" fmla="*/ 22376 w 89171"/>
              <a:gd name="connsiteY4" fmla="*/ 676414 h 677854"/>
              <a:gd name="connsiteX5" fmla="*/ 28726 w 89171"/>
              <a:gd name="connsiteY5" fmla="*/ 504964 h 677854"/>
              <a:gd name="connsiteX6" fmla="*/ 19201 w 89171"/>
              <a:gd name="connsiteY6" fmla="*/ 219214 h 677854"/>
              <a:gd name="connsiteX7" fmla="*/ 89051 w 89171"/>
              <a:gd name="connsiteY7" fmla="*/ 139 h 67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71" h="677854">
                <a:moveTo>
                  <a:pt x="89051" y="139"/>
                </a:moveTo>
                <a:cubicBezTo>
                  <a:pt x="91697" y="5431"/>
                  <a:pt x="49893" y="171060"/>
                  <a:pt x="35076" y="250964"/>
                </a:cubicBezTo>
                <a:cubicBezTo>
                  <a:pt x="20259" y="330868"/>
                  <a:pt x="2268" y="452577"/>
                  <a:pt x="151" y="479564"/>
                </a:cubicBezTo>
                <a:cubicBezTo>
                  <a:pt x="-1966" y="506552"/>
                  <a:pt x="18672" y="380081"/>
                  <a:pt x="22376" y="412889"/>
                </a:cubicBezTo>
                <a:cubicBezTo>
                  <a:pt x="26080" y="445697"/>
                  <a:pt x="21318" y="661068"/>
                  <a:pt x="22376" y="676414"/>
                </a:cubicBezTo>
                <a:cubicBezTo>
                  <a:pt x="23434" y="691760"/>
                  <a:pt x="29255" y="581164"/>
                  <a:pt x="28726" y="504964"/>
                </a:cubicBezTo>
                <a:cubicBezTo>
                  <a:pt x="28197" y="428764"/>
                  <a:pt x="11264" y="297531"/>
                  <a:pt x="19201" y="219214"/>
                </a:cubicBezTo>
                <a:cubicBezTo>
                  <a:pt x="27138" y="140897"/>
                  <a:pt x="86405" y="-5153"/>
                  <a:pt x="8905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9C1F3CDE-FE7A-1959-A018-31E4E6CD8F67}"/>
              </a:ext>
            </a:extLst>
          </p:cNvPr>
          <p:cNvSpPr/>
          <p:nvPr/>
        </p:nvSpPr>
        <p:spPr>
          <a:xfrm>
            <a:off x="3776031" y="5504953"/>
            <a:ext cx="62672" cy="390393"/>
          </a:xfrm>
          <a:custGeom>
            <a:avLst/>
            <a:gdLst>
              <a:gd name="connsiteX0" fmla="*/ 62544 w 62672"/>
              <a:gd name="connsiteY0" fmla="*/ 497 h 390393"/>
              <a:gd name="connsiteX1" fmla="*/ 18094 w 62672"/>
              <a:gd name="connsiteY1" fmla="*/ 133847 h 390393"/>
              <a:gd name="connsiteX2" fmla="*/ 14919 w 62672"/>
              <a:gd name="connsiteY2" fmla="*/ 384672 h 390393"/>
              <a:gd name="connsiteX3" fmla="*/ 8569 w 62672"/>
              <a:gd name="connsiteY3" fmla="*/ 298947 h 390393"/>
              <a:gd name="connsiteX4" fmla="*/ 2219 w 62672"/>
              <a:gd name="connsiteY4" fmla="*/ 178297 h 390393"/>
              <a:gd name="connsiteX5" fmla="*/ 62544 w 62672"/>
              <a:gd name="connsiteY5" fmla="*/ 497 h 3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72" h="390393">
                <a:moveTo>
                  <a:pt x="62544" y="497"/>
                </a:moveTo>
                <a:cubicBezTo>
                  <a:pt x="65190" y="-6911"/>
                  <a:pt x="26031" y="69818"/>
                  <a:pt x="18094" y="133847"/>
                </a:cubicBezTo>
                <a:cubicBezTo>
                  <a:pt x="10157" y="197876"/>
                  <a:pt x="16506" y="357155"/>
                  <a:pt x="14919" y="384672"/>
                </a:cubicBezTo>
                <a:cubicBezTo>
                  <a:pt x="13332" y="412189"/>
                  <a:pt x="10686" y="333343"/>
                  <a:pt x="8569" y="298947"/>
                </a:cubicBezTo>
                <a:cubicBezTo>
                  <a:pt x="6452" y="264551"/>
                  <a:pt x="-4660" y="226980"/>
                  <a:pt x="2219" y="178297"/>
                </a:cubicBezTo>
                <a:cubicBezTo>
                  <a:pt x="9098" y="129614"/>
                  <a:pt x="59898" y="7905"/>
                  <a:pt x="62544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475FC9C-C5EA-5D8A-56D9-7B7EC6693BD7}"/>
              </a:ext>
            </a:extLst>
          </p:cNvPr>
          <p:cNvSpPr/>
          <p:nvPr/>
        </p:nvSpPr>
        <p:spPr>
          <a:xfrm>
            <a:off x="3832222" y="5572015"/>
            <a:ext cx="95281" cy="603521"/>
          </a:xfrm>
          <a:custGeom>
            <a:avLst/>
            <a:gdLst>
              <a:gd name="connsiteX0" fmla="*/ 95253 w 95281"/>
              <a:gd name="connsiteY0" fmla="*/ 110 h 603521"/>
              <a:gd name="connsiteX1" fmla="*/ 73028 w 95281"/>
              <a:gd name="connsiteY1" fmla="*/ 355710 h 603521"/>
              <a:gd name="connsiteX2" fmla="*/ 3 w 95281"/>
              <a:gd name="connsiteY2" fmla="*/ 603360 h 603521"/>
              <a:gd name="connsiteX3" fmla="*/ 69853 w 95281"/>
              <a:gd name="connsiteY3" fmla="*/ 320785 h 603521"/>
              <a:gd name="connsiteX4" fmla="*/ 95253 w 95281"/>
              <a:gd name="connsiteY4" fmla="*/ 110 h 60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1" h="603521">
                <a:moveTo>
                  <a:pt x="95253" y="110"/>
                </a:moveTo>
                <a:cubicBezTo>
                  <a:pt x="95782" y="5931"/>
                  <a:pt x="88903" y="255168"/>
                  <a:pt x="73028" y="355710"/>
                </a:cubicBezTo>
                <a:cubicBezTo>
                  <a:pt x="57153" y="456252"/>
                  <a:pt x="532" y="609181"/>
                  <a:pt x="3" y="603360"/>
                </a:cubicBezTo>
                <a:cubicBezTo>
                  <a:pt x="-526" y="597539"/>
                  <a:pt x="53978" y="421327"/>
                  <a:pt x="69853" y="320785"/>
                </a:cubicBezTo>
                <a:cubicBezTo>
                  <a:pt x="85728" y="220243"/>
                  <a:pt x="94724" y="-5711"/>
                  <a:pt x="9525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BD0C9D25-6EE3-DD5E-D7E5-AFEBC0F7DE10}"/>
              </a:ext>
            </a:extLst>
          </p:cNvPr>
          <p:cNvSpPr/>
          <p:nvPr/>
        </p:nvSpPr>
        <p:spPr>
          <a:xfrm>
            <a:off x="3505155" y="5386188"/>
            <a:ext cx="123282" cy="855919"/>
          </a:xfrm>
          <a:custGeom>
            <a:avLst/>
            <a:gdLst>
              <a:gd name="connsiteX0" fmla="*/ 45 w 123282"/>
              <a:gd name="connsiteY0" fmla="*/ 417712 h 855919"/>
              <a:gd name="connsiteX1" fmla="*/ 47670 w 123282"/>
              <a:gd name="connsiteY1" fmla="*/ 243087 h 855919"/>
              <a:gd name="connsiteX2" fmla="*/ 63545 w 123282"/>
              <a:gd name="connsiteY2" fmla="*/ 20837 h 855919"/>
              <a:gd name="connsiteX3" fmla="*/ 79420 w 123282"/>
              <a:gd name="connsiteY3" fmla="*/ 154187 h 855919"/>
              <a:gd name="connsiteX4" fmla="*/ 107995 w 123282"/>
              <a:gd name="connsiteY4" fmla="*/ 398662 h 855919"/>
              <a:gd name="connsiteX5" fmla="*/ 120695 w 123282"/>
              <a:gd name="connsiteY5" fmla="*/ 341512 h 855919"/>
              <a:gd name="connsiteX6" fmla="*/ 111170 w 123282"/>
              <a:gd name="connsiteY6" fmla="*/ 566937 h 855919"/>
              <a:gd name="connsiteX7" fmla="*/ 76245 w 123282"/>
              <a:gd name="connsiteY7" fmla="*/ 652662 h 855919"/>
              <a:gd name="connsiteX8" fmla="*/ 38145 w 123282"/>
              <a:gd name="connsiteY8" fmla="*/ 855862 h 855919"/>
              <a:gd name="connsiteX9" fmla="*/ 69895 w 123282"/>
              <a:gd name="connsiteY9" fmla="*/ 671712 h 855919"/>
              <a:gd name="connsiteX10" fmla="*/ 114345 w 123282"/>
              <a:gd name="connsiteY10" fmla="*/ 509787 h 855919"/>
              <a:gd name="connsiteX11" fmla="*/ 120695 w 123282"/>
              <a:gd name="connsiteY11" fmla="*/ 252612 h 855919"/>
              <a:gd name="connsiteX12" fmla="*/ 82595 w 123282"/>
              <a:gd name="connsiteY12" fmla="*/ 1787 h 855919"/>
              <a:gd name="connsiteX13" fmla="*/ 101645 w 123282"/>
              <a:gd name="connsiteY13" fmla="*/ 135137 h 855919"/>
              <a:gd name="connsiteX14" fmla="*/ 69895 w 123282"/>
              <a:gd name="connsiteY14" fmla="*/ 33537 h 855919"/>
              <a:gd name="connsiteX15" fmla="*/ 6395 w 123282"/>
              <a:gd name="connsiteY15" fmla="*/ 230387 h 855919"/>
              <a:gd name="connsiteX16" fmla="*/ 38145 w 123282"/>
              <a:gd name="connsiteY16" fmla="*/ 160537 h 855919"/>
              <a:gd name="connsiteX17" fmla="*/ 45 w 123282"/>
              <a:gd name="connsiteY17" fmla="*/ 417712 h 85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82" h="855919">
                <a:moveTo>
                  <a:pt x="45" y="417712"/>
                </a:moveTo>
                <a:cubicBezTo>
                  <a:pt x="1632" y="431470"/>
                  <a:pt x="37087" y="309233"/>
                  <a:pt x="47670" y="243087"/>
                </a:cubicBezTo>
                <a:cubicBezTo>
                  <a:pt x="58253" y="176941"/>
                  <a:pt x="58253" y="35654"/>
                  <a:pt x="63545" y="20837"/>
                </a:cubicBezTo>
                <a:cubicBezTo>
                  <a:pt x="68837" y="6020"/>
                  <a:pt x="72012" y="91216"/>
                  <a:pt x="79420" y="154187"/>
                </a:cubicBezTo>
                <a:cubicBezTo>
                  <a:pt x="86828" y="217158"/>
                  <a:pt x="101116" y="367441"/>
                  <a:pt x="107995" y="398662"/>
                </a:cubicBezTo>
                <a:cubicBezTo>
                  <a:pt x="114874" y="429883"/>
                  <a:pt x="120166" y="313466"/>
                  <a:pt x="120695" y="341512"/>
                </a:cubicBezTo>
                <a:cubicBezTo>
                  <a:pt x="121224" y="369558"/>
                  <a:pt x="118578" y="515079"/>
                  <a:pt x="111170" y="566937"/>
                </a:cubicBezTo>
                <a:cubicBezTo>
                  <a:pt x="103762" y="618795"/>
                  <a:pt x="88416" y="604508"/>
                  <a:pt x="76245" y="652662"/>
                </a:cubicBezTo>
                <a:cubicBezTo>
                  <a:pt x="64074" y="700816"/>
                  <a:pt x="39203" y="852687"/>
                  <a:pt x="38145" y="855862"/>
                </a:cubicBezTo>
                <a:cubicBezTo>
                  <a:pt x="37087" y="859037"/>
                  <a:pt x="57195" y="729391"/>
                  <a:pt x="69895" y="671712"/>
                </a:cubicBezTo>
                <a:cubicBezTo>
                  <a:pt x="82595" y="614033"/>
                  <a:pt x="105878" y="579637"/>
                  <a:pt x="114345" y="509787"/>
                </a:cubicBezTo>
                <a:cubicBezTo>
                  <a:pt x="122812" y="439937"/>
                  <a:pt x="125987" y="337279"/>
                  <a:pt x="120695" y="252612"/>
                </a:cubicBezTo>
                <a:cubicBezTo>
                  <a:pt x="115403" y="167945"/>
                  <a:pt x="85770" y="21366"/>
                  <a:pt x="82595" y="1787"/>
                </a:cubicBezTo>
                <a:cubicBezTo>
                  <a:pt x="79420" y="-17792"/>
                  <a:pt x="103762" y="129845"/>
                  <a:pt x="101645" y="135137"/>
                </a:cubicBezTo>
                <a:cubicBezTo>
                  <a:pt x="99528" y="140429"/>
                  <a:pt x="85770" y="17662"/>
                  <a:pt x="69895" y="33537"/>
                </a:cubicBezTo>
                <a:cubicBezTo>
                  <a:pt x="54020" y="49412"/>
                  <a:pt x="11687" y="209221"/>
                  <a:pt x="6395" y="230387"/>
                </a:cubicBezTo>
                <a:cubicBezTo>
                  <a:pt x="1103" y="251553"/>
                  <a:pt x="37616" y="129316"/>
                  <a:pt x="38145" y="160537"/>
                </a:cubicBezTo>
                <a:cubicBezTo>
                  <a:pt x="38674" y="191758"/>
                  <a:pt x="-1542" y="403954"/>
                  <a:pt x="45" y="417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54C8C8CC-782B-CB66-1A96-161062A72035}"/>
              </a:ext>
            </a:extLst>
          </p:cNvPr>
          <p:cNvSpPr/>
          <p:nvPr/>
        </p:nvSpPr>
        <p:spPr>
          <a:xfrm>
            <a:off x="3924206" y="5288230"/>
            <a:ext cx="127943" cy="535280"/>
          </a:xfrm>
          <a:custGeom>
            <a:avLst/>
            <a:gdLst>
              <a:gd name="connsiteX0" fmla="*/ 94 w 127943"/>
              <a:gd name="connsiteY0" fmla="*/ 1320 h 535280"/>
              <a:gd name="connsiteX1" fmla="*/ 57244 w 127943"/>
              <a:gd name="connsiteY1" fmla="*/ 245795 h 535280"/>
              <a:gd name="connsiteX2" fmla="*/ 73119 w 127943"/>
              <a:gd name="connsiteY2" fmla="*/ 144195 h 535280"/>
              <a:gd name="connsiteX3" fmla="*/ 76294 w 127943"/>
              <a:gd name="connsiteY3" fmla="*/ 271195 h 535280"/>
              <a:gd name="connsiteX4" fmla="*/ 92169 w 127943"/>
              <a:gd name="connsiteY4" fmla="*/ 420420 h 535280"/>
              <a:gd name="connsiteX5" fmla="*/ 127094 w 127943"/>
              <a:gd name="connsiteY5" fmla="*/ 534720 h 535280"/>
              <a:gd name="connsiteX6" fmla="*/ 111219 w 127943"/>
              <a:gd name="connsiteY6" fmla="*/ 372795 h 535280"/>
              <a:gd name="connsiteX7" fmla="*/ 47719 w 127943"/>
              <a:gd name="connsiteY7" fmla="*/ 214045 h 535280"/>
              <a:gd name="connsiteX8" fmla="*/ 82644 w 127943"/>
              <a:gd name="connsiteY8" fmla="*/ 71170 h 535280"/>
              <a:gd name="connsiteX9" fmla="*/ 44544 w 127943"/>
              <a:gd name="connsiteY9" fmla="*/ 144195 h 535280"/>
              <a:gd name="connsiteX10" fmla="*/ 94 w 127943"/>
              <a:gd name="connsiteY10" fmla="*/ 1320 h 5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943" h="535280">
                <a:moveTo>
                  <a:pt x="94" y="1320"/>
                </a:moveTo>
                <a:cubicBezTo>
                  <a:pt x="2211" y="18253"/>
                  <a:pt x="45073" y="221983"/>
                  <a:pt x="57244" y="245795"/>
                </a:cubicBezTo>
                <a:cubicBezTo>
                  <a:pt x="69415" y="269608"/>
                  <a:pt x="69944" y="139962"/>
                  <a:pt x="73119" y="144195"/>
                </a:cubicBezTo>
                <a:cubicBezTo>
                  <a:pt x="76294" y="148428"/>
                  <a:pt x="73119" y="225158"/>
                  <a:pt x="76294" y="271195"/>
                </a:cubicBezTo>
                <a:cubicBezTo>
                  <a:pt x="79469" y="317232"/>
                  <a:pt x="83702" y="376499"/>
                  <a:pt x="92169" y="420420"/>
                </a:cubicBezTo>
                <a:cubicBezTo>
                  <a:pt x="100636" y="464341"/>
                  <a:pt x="123919" y="542658"/>
                  <a:pt x="127094" y="534720"/>
                </a:cubicBezTo>
                <a:cubicBezTo>
                  <a:pt x="130269" y="526782"/>
                  <a:pt x="124448" y="426241"/>
                  <a:pt x="111219" y="372795"/>
                </a:cubicBezTo>
                <a:cubicBezTo>
                  <a:pt x="97990" y="319349"/>
                  <a:pt x="52481" y="264316"/>
                  <a:pt x="47719" y="214045"/>
                </a:cubicBezTo>
                <a:cubicBezTo>
                  <a:pt x="42957" y="163774"/>
                  <a:pt x="83173" y="82812"/>
                  <a:pt x="82644" y="71170"/>
                </a:cubicBezTo>
                <a:cubicBezTo>
                  <a:pt x="82115" y="59528"/>
                  <a:pt x="57244" y="152662"/>
                  <a:pt x="44544" y="144195"/>
                </a:cubicBezTo>
                <a:cubicBezTo>
                  <a:pt x="31844" y="135728"/>
                  <a:pt x="-2023" y="-15613"/>
                  <a:pt x="94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22032121-E767-0D96-A11B-C557C3F79E86}"/>
              </a:ext>
            </a:extLst>
          </p:cNvPr>
          <p:cNvSpPr/>
          <p:nvPr/>
        </p:nvSpPr>
        <p:spPr>
          <a:xfrm>
            <a:off x="3581384" y="5908416"/>
            <a:ext cx="285847" cy="565612"/>
          </a:xfrm>
          <a:custGeom>
            <a:avLst/>
            <a:gdLst>
              <a:gd name="connsiteX0" fmla="*/ 285766 w 285847"/>
              <a:gd name="connsiteY0" fmla="*/ 259 h 565612"/>
              <a:gd name="connsiteX1" fmla="*/ 203216 w 285847"/>
              <a:gd name="connsiteY1" fmla="*/ 257434 h 565612"/>
              <a:gd name="connsiteX2" fmla="*/ 149241 w 285847"/>
              <a:gd name="connsiteY2" fmla="*/ 381259 h 565612"/>
              <a:gd name="connsiteX3" fmla="*/ 16 w 285847"/>
              <a:gd name="connsiteY3" fmla="*/ 565409 h 565612"/>
              <a:gd name="connsiteX4" fmla="*/ 139716 w 285847"/>
              <a:gd name="connsiteY4" fmla="*/ 413009 h 565612"/>
              <a:gd name="connsiteX5" fmla="*/ 187341 w 285847"/>
              <a:gd name="connsiteY5" fmla="*/ 212984 h 565612"/>
              <a:gd name="connsiteX6" fmla="*/ 285766 w 285847"/>
              <a:gd name="connsiteY6" fmla="*/ 259 h 56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47" h="565612">
                <a:moveTo>
                  <a:pt x="285766" y="259"/>
                </a:moveTo>
                <a:cubicBezTo>
                  <a:pt x="288412" y="7667"/>
                  <a:pt x="225970" y="193934"/>
                  <a:pt x="203216" y="257434"/>
                </a:cubicBezTo>
                <a:cubicBezTo>
                  <a:pt x="180462" y="320934"/>
                  <a:pt x="183108" y="329930"/>
                  <a:pt x="149241" y="381259"/>
                </a:cubicBezTo>
                <a:cubicBezTo>
                  <a:pt x="115374" y="432588"/>
                  <a:pt x="1603" y="560117"/>
                  <a:pt x="16" y="565409"/>
                </a:cubicBezTo>
                <a:cubicBezTo>
                  <a:pt x="-1571" y="570701"/>
                  <a:pt x="108495" y="471747"/>
                  <a:pt x="139716" y="413009"/>
                </a:cubicBezTo>
                <a:cubicBezTo>
                  <a:pt x="170937" y="354271"/>
                  <a:pt x="162999" y="280188"/>
                  <a:pt x="187341" y="212984"/>
                </a:cubicBezTo>
                <a:cubicBezTo>
                  <a:pt x="211683" y="145780"/>
                  <a:pt x="283120" y="-7149"/>
                  <a:pt x="285766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9F420AC3-2124-E8FC-B86C-2587E1080754}"/>
              </a:ext>
            </a:extLst>
          </p:cNvPr>
          <p:cNvSpPr/>
          <p:nvPr/>
        </p:nvSpPr>
        <p:spPr>
          <a:xfrm>
            <a:off x="3390094" y="6022909"/>
            <a:ext cx="267624" cy="711408"/>
          </a:xfrm>
          <a:custGeom>
            <a:avLst/>
            <a:gdLst>
              <a:gd name="connsiteX0" fmla="*/ 238931 w 267624"/>
              <a:gd name="connsiteY0" fmla="*/ 66 h 711408"/>
              <a:gd name="connsiteX1" fmla="*/ 267506 w 267624"/>
              <a:gd name="connsiteY1" fmla="*/ 174691 h 711408"/>
              <a:gd name="connsiteX2" fmla="*/ 226231 w 267624"/>
              <a:gd name="connsiteY2" fmla="*/ 282641 h 711408"/>
              <a:gd name="connsiteX3" fmla="*/ 165906 w 267624"/>
              <a:gd name="connsiteY3" fmla="*/ 387416 h 711408"/>
              <a:gd name="connsiteX4" fmla="*/ 140506 w 267624"/>
              <a:gd name="connsiteY4" fmla="*/ 450916 h 711408"/>
              <a:gd name="connsiteX5" fmla="*/ 134156 w 267624"/>
              <a:gd name="connsiteY5" fmla="*/ 587441 h 711408"/>
              <a:gd name="connsiteX6" fmla="*/ 806 w 267624"/>
              <a:gd name="connsiteY6" fmla="*/ 711266 h 711408"/>
              <a:gd name="connsiteX7" fmla="*/ 80181 w 267624"/>
              <a:gd name="connsiteY7" fmla="*/ 609666 h 711408"/>
              <a:gd name="connsiteX8" fmla="*/ 118281 w 267624"/>
              <a:gd name="connsiteY8" fmla="*/ 495366 h 711408"/>
              <a:gd name="connsiteX9" fmla="*/ 137331 w 267624"/>
              <a:gd name="connsiteY9" fmla="*/ 400116 h 711408"/>
              <a:gd name="connsiteX10" fmla="*/ 175431 w 267624"/>
              <a:gd name="connsiteY10" fmla="*/ 244541 h 711408"/>
              <a:gd name="connsiteX11" fmla="*/ 165906 w 267624"/>
              <a:gd name="connsiteY11" fmla="*/ 298516 h 711408"/>
              <a:gd name="connsiteX12" fmla="*/ 245281 w 267624"/>
              <a:gd name="connsiteY12" fmla="*/ 155641 h 711408"/>
              <a:gd name="connsiteX13" fmla="*/ 238931 w 267624"/>
              <a:gd name="connsiteY13" fmla="*/ 66 h 7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624" h="711408">
                <a:moveTo>
                  <a:pt x="238931" y="66"/>
                </a:moveTo>
                <a:cubicBezTo>
                  <a:pt x="242635" y="3241"/>
                  <a:pt x="269623" y="127595"/>
                  <a:pt x="267506" y="174691"/>
                </a:cubicBezTo>
                <a:cubicBezTo>
                  <a:pt x="265389" y="221787"/>
                  <a:pt x="243164" y="247187"/>
                  <a:pt x="226231" y="282641"/>
                </a:cubicBezTo>
                <a:cubicBezTo>
                  <a:pt x="209298" y="318095"/>
                  <a:pt x="180193" y="359370"/>
                  <a:pt x="165906" y="387416"/>
                </a:cubicBezTo>
                <a:cubicBezTo>
                  <a:pt x="151618" y="415462"/>
                  <a:pt x="145798" y="417579"/>
                  <a:pt x="140506" y="450916"/>
                </a:cubicBezTo>
                <a:cubicBezTo>
                  <a:pt x="135214" y="484253"/>
                  <a:pt x="157439" y="544049"/>
                  <a:pt x="134156" y="587441"/>
                </a:cubicBezTo>
                <a:cubicBezTo>
                  <a:pt x="110873" y="630833"/>
                  <a:pt x="9802" y="707562"/>
                  <a:pt x="806" y="711266"/>
                </a:cubicBezTo>
                <a:cubicBezTo>
                  <a:pt x="-8190" y="714970"/>
                  <a:pt x="60602" y="645649"/>
                  <a:pt x="80181" y="609666"/>
                </a:cubicBezTo>
                <a:cubicBezTo>
                  <a:pt x="99760" y="573683"/>
                  <a:pt x="108756" y="530291"/>
                  <a:pt x="118281" y="495366"/>
                </a:cubicBezTo>
                <a:cubicBezTo>
                  <a:pt x="127806" y="460441"/>
                  <a:pt x="127806" y="441920"/>
                  <a:pt x="137331" y="400116"/>
                </a:cubicBezTo>
                <a:cubicBezTo>
                  <a:pt x="146856" y="358312"/>
                  <a:pt x="170669" y="261474"/>
                  <a:pt x="175431" y="244541"/>
                </a:cubicBezTo>
                <a:cubicBezTo>
                  <a:pt x="180193" y="227608"/>
                  <a:pt x="154264" y="313332"/>
                  <a:pt x="165906" y="298516"/>
                </a:cubicBezTo>
                <a:cubicBezTo>
                  <a:pt x="177548" y="283700"/>
                  <a:pt x="228877" y="203266"/>
                  <a:pt x="245281" y="155641"/>
                </a:cubicBezTo>
                <a:cubicBezTo>
                  <a:pt x="261685" y="108016"/>
                  <a:pt x="235227" y="-3109"/>
                  <a:pt x="23893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6B81E229-73AF-D4EC-342B-E3F1AA292EA7}"/>
              </a:ext>
            </a:extLst>
          </p:cNvPr>
          <p:cNvSpPr/>
          <p:nvPr/>
        </p:nvSpPr>
        <p:spPr>
          <a:xfrm>
            <a:off x="3587022" y="6102233"/>
            <a:ext cx="168931" cy="345419"/>
          </a:xfrm>
          <a:custGeom>
            <a:avLst/>
            <a:gdLst>
              <a:gd name="connsiteX0" fmla="*/ 153128 w 168931"/>
              <a:gd name="connsiteY0" fmla="*/ 117 h 345419"/>
              <a:gd name="connsiteX1" fmla="*/ 105503 w 168931"/>
              <a:gd name="connsiteY1" fmla="*/ 171567 h 345419"/>
              <a:gd name="connsiteX2" fmla="*/ 728 w 168931"/>
              <a:gd name="connsiteY2" fmla="*/ 343017 h 345419"/>
              <a:gd name="connsiteX3" fmla="*/ 64228 w 168931"/>
              <a:gd name="connsiteY3" fmla="*/ 263642 h 345419"/>
              <a:gd name="connsiteX4" fmla="*/ 162653 w 168931"/>
              <a:gd name="connsiteY4" fmla="*/ 146167 h 345419"/>
              <a:gd name="connsiteX5" fmla="*/ 153128 w 168931"/>
              <a:gd name="connsiteY5" fmla="*/ 117 h 34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1" h="345419">
                <a:moveTo>
                  <a:pt x="153128" y="117"/>
                </a:moveTo>
                <a:cubicBezTo>
                  <a:pt x="143603" y="4350"/>
                  <a:pt x="130903" y="114417"/>
                  <a:pt x="105503" y="171567"/>
                </a:cubicBezTo>
                <a:cubicBezTo>
                  <a:pt x="80103" y="228717"/>
                  <a:pt x="7607" y="327671"/>
                  <a:pt x="728" y="343017"/>
                </a:cubicBezTo>
                <a:cubicBezTo>
                  <a:pt x="-6151" y="358363"/>
                  <a:pt x="37240" y="296450"/>
                  <a:pt x="64228" y="263642"/>
                </a:cubicBezTo>
                <a:cubicBezTo>
                  <a:pt x="91215" y="230834"/>
                  <a:pt x="147836" y="184796"/>
                  <a:pt x="162653" y="146167"/>
                </a:cubicBezTo>
                <a:cubicBezTo>
                  <a:pt x="177470" y="107538"/>
                  <a:pt x="162653" y="-4116"/>
                  <a:pt x="15312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845EDDF3-EEBB-9DF3-CBA1-8DDB90677A44}"/>
              </a:ext>
            </a:extLst>
          </p:cNvPr>
          <p:cNvSpPr/>
          <p:nvPr/>
        </p:nvSpPr>
        <p:spPr>
          <a:xfrm>
            <a:off x="3292339" y="6588106"/>
            <a:ext cx="317646" cy="400082"/>
          </a:xfrm>
          <a:custGeom>
            <a:avLst/>
            <a:gdLst>
              <a:gd name="connsiteX0" fmla="*/ 317636 w 317646"/>
              <a:gd name="connsiteY0" fmla="*/ 15894 h 400082"/>
              <a:gd name="connsiteX1" fmla="*/ 203336 w 317646"/>
              <a:gd name="connsiteY1" fmla="*/ 114319 h 400082"/>
              <a:gd name="connsiteX2" fmla="*/ 98561 w 317646"/>
              <a:gd name="connsiteY2" fmla="*/ 152419 h 400082"/>
              <a:gd name="connsiteX3" fmla="*/ 136661 w 317646"/>
              <a:gd name="connsiteY3" fmla="*/ 238144 h 400082"/>
              <a:gd name="connsiteX4" fmla="*/ 130311 w 317646"/>
              <a:gd name="connsiteY4" fmla="*/ 250844 h 400082"/>
              <a:gd name="connsiteX5" fmla="*/ 60461 w 317646"/>
              <a:gd name="connsiteY5" fmla="*/ 301644 h 400082"/>
              <a:gd name="connsiteX6" fmla="*/ 136 w 317646"/>
              <a:gd name="connsiteY6" fmla="*/ 400069 h 400082"/>
              <a:gd name="connsiteX7" fmla="*/ 44586 w 317646"/>
              <a:gd name="connsiteY7" fmla="*/ 307994 h 400082"/>
              <a:gd name="connsiteX8" fmla="*/ 63636 w 317646"/>
              <a:gd name="connsiteY8" fmla="*/ 219094 h 400082"/>
              <a:gd name="connsiteX9" fmla="*/ 69986 w 317646"/>
              <a:gd name="connsiteY9" fmla="*/ 171469 h 400082"/>
              <a:gd name="connsiteX10" fmla="*/ 28711 w 317646"/>
              <a:gd name="connsiteY10" fmla="*/ 12719 h 400082"/>
              <a:gd name="connsiteX11" fmla="*/ 50936 w 317646"/>
              <a:gd name="connsiteY11" fmla="*/ 79394 h 400082"/>
              <a:gd name="connsiteX12" fmla="*/ 66811 w 317646"/>
              <a:gd name="connsiteY12" fmla="*/ 92094 h 400082"/>
              <a:gd name="connsiteX13" fmla="*/ 76336 w 317646"/>
              <a:gd name="connsiteY13" fmla="*/ 76219 h 400082"/>
              <a:gd name="connsiteX14" fmla="*/ 136661 w 317646"/>
              <a:gd name="connsiteY14" fmla="*/ 104794 h 400082"/>
              <a:gd name="connsiteX15" fmla="*/ 244611 w 317646"/>
              <a:gd name="connsiteY15" fmla="*/ 19 h 400082"/>
              <a:gd name="connsiteX16" fmla="*/ 196986 w 317646"/>
              <a:gd name="connsiteY16" fmla="*/ 95269 h 400082"/>
              <a:gd name="connsiteX17" fmla="*/ 317636 w 317646"/>
              <a:gd name="connsiteY17" fmla="*/ 15894 h 4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646" h="400082">
                <a:moveTo>
                  <a:pt x="317636" y="15894"/>
                </a:moveTo>
                <a:cubicBezTo>
                  <a:pt x="318694" y="19069"/>
                  <a:pt x="239848" y="91565"/>
                  <a:pt x="203336" y="114319"/>
                </a:cubicBezTo>
                <a:cubicBezTo>
                  <a:pt x="166824" y="137073"/>
                  <a:pt x="109673" y="131782"/>
                  <a:pt x="98561" y="152419"/>
                </a:cubicBezTo>
                <a:cubicBezTo>
                  <a:pt x="87449" y="173056"/>
                  <a:pt x="136661" y="238144"/>
                  <a:pt x="136661" y="238144"/>
                </a:cubicBezTo>
                <a:cubicBezTo>
                  <a:pt x="141953" y="254548"/>
                  <a:pt x="143011" y="240261"/>
                  <a:pt x="130311" y="250844"/>
                </a:cubicBezTo>
                <a:cubicBezTo>
                  <a:pt x="117611" y="261427"/>
                  <a:pt x="82157" y="276773"/>
                  <a:pt x="60461" y="301644"/>
                </a:cubicBezTo>
                <a:cubicBezTo>
                  <a:pt x="38765" y="326515"/>
                  <a:pt x="2782" y="399011"/>
                  <a:pt x="136" y="400069"/>
                </a:cubicBezTo>
                <a:cubicBezTo>
                  <a:pt x="-2510" y="401127"/>
                  <a:pt x="34003" y="338157"/>
                  <a:pt x="44586" y="307994"/>
                </a:cubicBezTo>
                <a:cubicBezTo>
                  <a:pt x="55169" y="277832"/>
                  <a:pt x="59403" y="241848"/>
                  <a:pt x="63636" y="219094"/>
                </a:cubicBezTo>
                <a:cubicBezTo>
                  <a:pt x="67869" y="196340"/>
                  <a:pt x="75807" y="205865"/>
                  <a:pt x="69986" y="171469"/>
                </a:cubicBezTo>
                <a:cubicBezTo>
                  <a:pt x="64165" y="137073"/>
                  <a:pt x="31886" y="28065"/>
                  <a:pt x="28711" y="12719"/>
                </a:cubicBezTo>
                <a:cubicBezTo>
                  <a:pt x="25536" y="-2627"/>
                  <a:pt x="44586" y="66165"/>
                  <a:pt x="50936" y="79394"/>
                </a:cubicBezTo>
                <a:cubicBezTo>
                  <a:pt x="57286" y="92623"/>
                  <a:pt x="62578" y="92623"/>
                  <a:pt x="66811" y="92094"/>
                </a:cubicBezTo>
                <a:cubicBezTo>
                  <a:pt x="71044" y="91565"/>
                  <a:pt x="64694" y="74102"/>
                  <a:pt x="76336" y="76219"/>
                </a:cubicBezTo>
                <a:cubicBezTo>
                  <a:pt x="87978" y="78336"/>
                  <a:pt x="108615" y="117494"/>
                  <a:pt x="136661" y="104794"/>
                </a:cubicBezTo>
                <a:cubicBezTo>
                  <a:pt x="164707" y="92094"/>
                  <a:pt x="234557" y="1606"/>
                  <a:pt x="244611" y="19"/>
                </a:cubicBezTo>
                <a:cubicBezTo>
                  <a:pt x="254665" y="-1568"/>
                  <a:pt x="182699" y="92094"/>
                  <a:pt x="196986" y="95269"/>
                </a:cubicBezTo>
                <a:cubicBezTo>
                  <a:pt x="211273" y="98444"/>
                  <a:pt x="316578" y="12719"/>
                  <a:pt x="317636" y="15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50F635E5-9616-4880-2A8E-3DD468001BCA}"/>
              </a:ext>
            </a:extLst>
          </p:cNvPr>
          <p:cNvSpPr/>
          <p:nvPr/>
        </p:nvSpPr>
        <p:spPr>
          <a:xfrm>
            <a:off x="3550777" y="6280167"/>
            <a:ext cx="368737" cy="333358"/>
          </a:xfrm>
          <a:custGeom>
            <a:avLst/>
            <a:gdLst>
              <a:gd name="connsiteX0" fmla="*/ 8398 w 368737"/>
              <a:gd name="connsiteY0" fmla="*/ 333358 h 333358"/>
              <a:gd name="connsiteX1" fmla="*/ 17923 w 368737"/>
              <a:gd name="connsiteY1" fmla="*/ 234933 h 333358"/>
              <a:gd name="connsiteX2" fmla="*/ 208423 w 368737"/>
              <a:gd name="connsiteY2" fmla="*/ 126983 h 333358"/>
              <a:gd name="connsiteX3" fmla="*/ 157623 w 368737"/>
              <a:gd name="connsiteY3" fmla="*/ 165083 h 333358"/>
              <a:gd name="connsiteX4" fmla="*/ 262398 w 368737"/>
              <a:gd name="connsiteY4" fmla="*/ 41258 h 333358"/>
              <a:gd name="connsiteX5" fmla="*/ 176673 w 368737"/>
              <a:gd name="connsiteY5" fmla="*/ 142858 h 333358"/>
              <a:gd name="connsiteX6" fmla="*/ 357648 w 368737"/>
              <a:gd name="connsiteY6" fmla="*/ 3158 h 333358"/>
              <a:gd name="connsiteX7" fmla="*/ 338598 w 368737"/>
              <a:gd name="connsiteY7" fmla="*/ 57133 h 333358"/>
              <a:gd name="connsiteX8" fmla="*/ 252873 w 368737"/>
              <a:gd name="connsiteY8" fmla="*/ 190483 h 333358"/>
              <a:gd name="connsiteX9" fmla="*/ 348123 w 368737"/>
              <a:gd name="connsiteY9" fmla="*/ 12683 h 333358"/>
              <a:gd name="connsiteX10" fmla="*/ 249698 w 368737"/>
              <a:gd name="connsiteY10" fmla="*/ 98408 h 333358"/>
              <a:gd name="connsiteX11" fmla="*/ 116348 w 368737"/>
              <a:gd name="connsiteY11" fmla="*/ 174608 h 333358"/>
              <a:gd name="connsiteX12" fmla="*/ 21098 w 368737"/>
              <a:gd name="connsiteY12" fmla="*/ 234933 h 333358"/>
              <a:gd name="connsiteX13" fmla="*/ 8398 w 368737"/>
              <a:gd name="connsiteY13" fmla="*/ 333358 h 33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737" h="333358">
                <a:moveTo>
                  <a:pt x="8398" y="333358"/>
                </a:moveTo>
                <a:cubicBezTo>
                  <a:pt x="7869" y="333358"/>
                  <a:pt x="-15415" y="269329"/>
                  <a:pt x="17923" y="234933"/>
                </a:cubicBezTo>
                <a:cubicBezTo>
                  <a:pt x="51261" y="200537"/>
                  <a:pt x="185140" y="138625"/>
                  <a:pt x="208423" y="126983"/>
                </a:cubicBezTo>
                <a:cubicBezTo>
                  <a:pt x="231706" y="115341"/>
                  <a:pt x="148627" y="179370"/>
                  <a:pt x="157623" y="165083"/>
                </a:cubicBezTo>
                <a:cubicBezTo>
                  <a:pt x="166619" y="150796"/>
                  <a:pt x="259223" y="44962"/>
                  <a:pt x="262398" y="41258"/>
                </a:cubicBezTo>
                <a:cubicBezTo>
                  <a:pt x="265573" y="37554"/>
                  <a:pt x="160798" y="149208"/>
                  <a:pt x="176673" y="142858"/>
                </a:cubicBezTo>
                <a:cubicBezTo>
                  <a:pt x="192548" y="136508"/>
                  <a:pt x="330661" y="17445"/>
                  <a:pt x="357648" y="3158"/>
                </a:cubicBezTo>
                <a:cubicBezTo>
                  <a:pt x="384636" y="-11130"/>
                  <a:pt x="356060" y="25912"/>
                  <a:pt x="338598" y="57133"/>
                </a:cubicBezTo>
                <a:cubicBezTo>
                  <a:pt x="321136" y="88354"/>
                  <a:pt x="251286" y="197891"/>
                  <a:pt x="252873" y="190483"/>
                </a:cubicBezTo>
                <a:cubicBezTo>
                  <a:pt x="254460" y="183075"/>
                  <a:pt x="348652" y="28029"/>
                  <a:pt x="348123" y="12683"/>
                </a:cubicBezTo>
                <a:cubicBezTo>
                  <a:pt x="347594" y="-2663"/>
                  <a:pt x="288327" y="71421"/>
                  <a:pt x="249698" y="98408"/>
                </a:cubicBezTo>
                <a:cubicBezTo>
                  <a:pt x="211069" y="125395"/>
                  <a:pt x="154448" y="151854"/>
                  <a:pt x="116348" y="174608"/>
                </a:cubicBezTo>
                <a:cubicBezTo>
                  <a:pt x="78248" y="197362"/>
                  <a:pt x="39619" y="211650"/>
                  <a:pt x="21098" y="234933"/>
                </a:cubicBezTo>
                <a:cubicBezTo>
                  <a:pt x="2577" y="258216"/>
                  <a:pt x="8927" y="333358"/>
                  <a:pt x="8398" y="333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B1568A5D-EF5B-7463-6038-734A69730C37}"/>
              </a:ext>
            </a:extLst>
          </p:cNvPr>
          <p:cNvSpPr/>
          <p:nvPr/>
        </p:nvSpPr>
        <p:spPr>
          <a:xfrm>
            <a:off x="3409270" y="6410278"/>
            <a:ext cx="680687" cy="323933"/>
          </a:xfrm>
          <a:custGeom>
            <a:avLst/>
            <a:gdLst>
              <a:gd name="connsiteX0" fmla="*/ 680 w 680687"/>
              <a:gd name="connsiteY0" fmla="*/ 323897 h 323933"/>
              <a:gd name="connsiteX1" fmla="*/ 353105 w 680687"/>
              <a:gd name="connsiteY1" fmla="*/ 225472 h 323933"/>
              <a:gd name="connsiteX2" fmla="*/ 286430 w 680687"/>
              <a:gd name="connsiteY2" fmla="*/ 263572 h 323933"/>
              <a:gd name="connsiteX3" fmla="*/ 562655 w 680687"/>
              <a:gd name="connsiteY3" fmla="*/ 136572 h 323933"/>
              <a:gd name="connsiteX4" fmla="*/ 426130 w 680687"/>
              <a:gd name="connsiteY4" fmla="*/ 177847 h 323933"/>
              <a:gd name="connsiteX5" fmla="*/ 676955 w 680687"/>
              <a:gd name="connsiteY5" fmla="*/ 28622 h 323933"/>
              <a:gd name="connsiteX6" fmla="*/ 565830 w 680687"/>
              <a:gd name="connsiteY6" fmla="*/ 92122 h 323933"/>
              <a:gd name="connsiteX7" fmla="*/ 419780 w 680687"/>
              <a:gd name="connsiteY7" fmla="*/ 95297 h 323933"/>
              <a:gd name="connsiteX8" fmla="*/ 492805 w 680687"/>
              <a:gd name="connsiteY8" fmla="*/ 3222 h 323933"/>
              <a:gd name="connsiteX9" fmla="*/ 283255 w 680687"/>
              <a:gd name="connsiteY9" fmla="*/ 228647 h 323933"/>
              <a:gd name="connsiteX10" fmla="*/ 445180 w 680687"/>
              <a:gd name="connsiteY10" fmla="*/ 66722 h 323933"/>
              <a:gd name="connsiteX11" fmla="*/ 457880 w 680687"/>
              <a:gd name="connsiteY11" fmla="*/ 136572 h 323933"/>
              <a:gd name="connsiteX12" fmla="*/ 391205 w 680687"/>
              <a:gd name="connsiteY12" fmla="*/ 181022 h 323933"/>
              <a:gd name="connsiteX13" fmla="*/ 267380 w 680687"/>
              <a:gd name="connsiteY13" fmla="*/ 212772 h 323933"/>
              <a:gd name="connsiteX14" fmla="*/ 680 w 680687"/>
              <a:gd name="connsiteY14" fmla="*/ 323897 h 32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687" h="323933">
                <a:moveTo>
                  <a:pt x="680" y="323897"/>
                </a:moveTo>
                <a:cubicBezTo>
                  <a:pt x="14968" y="326014"/>
                  <a:pt x="305480" y="235526"/>
                  <a:pt x="353105" y="225472"/>
                </a:cubicBezTo>
                <a:cubicBezTo>
                  <a:pt x="400730" y="215418"/>
                  <a:pt x="251505" y="278389"/>
                  <a:pt x="286430" y="263572"/>
                </a:cubicBezTo>
                <a:cubicBezTo>
                  <a:pt x="321355" y="248755"/>
                  <a:pt x="539372" y="150859"/>
                  <a:pt x="562655" y="136572"/>
                </a:cubicBezTo>
                <a:cubicBezTo>
                  <a:pt x="585938" y="122285"/>
                  <a:pt x="407080" y="195839"/>
                  <a:pt x="426130" y="177847"/>
                </a:cubicBezTo>
                <a:cubicBezTo>
                  <a:pt x="445180" y="159855"/>
                  <a:pt x="653672" y="42909"/>
                  <a:pt x="676955" y="28622"/>
                </a:cubicBezTo>
                <a:cubicBezTo>
                  <a:pt x="700238" y="14335"/>
                  <a:pt x="608692" y="81010"/>
                  <a:pt x="565830" y="92122"/>
                </a:cubicBezTo>
                <a:cubicBezTo>
                  <a:pt x="522968" y="103234"/>
                  <a:pt x="431951" y="110114"/>
                  <a:pt x="419780" y="95297"/>
                </a:cubicBezTo>
                <a:cubicBezTo>
                  <a:pt x="407609" y="80480"/>
                  <a:pt x="515559" y="-19003"/>
                  <a:pt x="492805" y="3222"/>
                </a:cubicBezTo>
                <a:cubicBezTo>
                  <a:pt x="470051" y="25447"/>
                  <a:pt x="291192" y="218064"/>
                  <a:pt x="283255" y="228647"/>
                </a:cubicBezTo>
                <a:cubicBezTo>
                  <a:pt x="275318" y="239230"/>
                  <a:pt x="416076" y="82068"/>
                  <a:pt x="445180" y="66722"/>
                </a:cubicBezTo>
                <a:cubicBezTo>
                  <a:pt x="474284" y="51376"/>
                  <a:pt x="466876" y="117522"/>
                  <a:pt x="457880" y="136572"/>
                </a:cubicBezTo>
                <a:cubicBezTo>
                  <a:pt x="448884" y="155622"/>
                  <a:pt x="422955" y="168322"/>
                  <a:pt x="391205" y="181022"/>
                </a:cubicBezTo>
                <a:cubicBezTo>
                  <a:pt x="359455" y="193722"/>
                  <a:pt x="333526" y="185255"/>
                  <a:pt x="267380" y="212772"/>
                </a:cubicBezTo>
                <a:cubicBezTo>
                  <a:pt x="201234" y="240289"/>
                  <a:pt x="-13608" y="321780"/>
                  <a:pt x="680" y="323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FFBFCB36-84E5-02BA-FD1B-1BDE8DAD3B6A}"/>
              </a:ext>
            </a:extLst>
          </p:cNvPr>
          <p:cNvSpPr/>
          <p:nvPr/>
        </p:nvSpPr>
        <p:spPr>
          <a:xfrm>
            <a:off x="3403276" y="6606166"/>
            <a:ext cx="708013" cy="222943"/>
          </a:xfrm>
          <a:custGeom>
            <a:avLst/>
            <a:gdLst>
              <a:gd name="connsiteX0" fmla="*/ 324 w 708013"/>
              <a:gd name="connsiteY0" fmla="*/ 124834 h 222943"/>
              <a:gd name="connsiteX1" fmla="*/ 267024 w 708013"/>
              <a:gd name="connsiteY1" fmla="*/ 80384 h 222943"/>
              <a:gd name="connsiteX2" fmla="*/ 441649 w 708013"/>
              <a:gd name="connsiteY2" fmla="*/ 20059 h 222943"/>
              <a:gd name="connsiteX3" fmla="*/ 701999 w 708013"/>
              <a:gd name="connsiteY3" fmla="*/ 4184 h 222943"/>
              <a:gd name="connsiteX4" fmla="*/ 606749 w 708013"/>
              <a:gd name="connsiteY4" fmla="*/ 16884 h 222943"/>
              <a:gd name="connsiteX5" fmla="*/ 403549 w 708013"/>
              <a:gd name="connsiteY5" fmla="*/ 89909 h 222943"/>
              <a:gd name="connsiteX6" fmla="*/ 178124 w 708013"/>
              <a:gd name="connsiteY6" fmla="*/ 220084 h 222943"/>
              <a:gd name="connsiteX7" fmla="*/ 101924 w 708013"/>
              <a:gd name="connsiteY7" fmla="*/ 181984 h 222943"/>
              <a:gd name="connsiteX8" fmla="*/ 197174 w 708013"/>
              <a:gd name="connsiteY8" fmla="*/ 207384 h 222943"/>
              <a:gd name="connsiteX9" fmla="*/ 301949 w 708013"/>
              <a:gd name="connsiteY9" fmla="*/ 134359 h 222943"/>
              <a:gd name="connsiteX10" fmla="*/ 619449 w 708013"/>
              <a:gd name="connsiteY10" fmla="*/ 16884 h 222943"/>
              <a:gd name="connsiteX11" fmla="*/ 521024 w 708013"/>
              <a:gd name="connsiteY11" fmla="*/ 7359 h 222943"/>
              <a:gd name="connsiteX12" fmla="*/ 324174 w 708013"/>
              <a:gd name="connsiteY12" fmla="*/ 80384 h 222943"/>
              <a:gd name="connsiteX13" fmla="*/ 324 w 708013"/>
              <a:gd name="connsiteY13" fmla="*/ 124834 h 2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8013" h="222943">
                <a:moveTo>
                  <a:pt x="324" y="124834"/>
                </a:moveTo>
                <a:cubicBezTo>
                  <a:pt x="-9201" y="124834"/>
                  <a:pt x="193470" y="97846"/>
                  <a:pt x="267024" y="80384"/>
                </a:cubicBezTo>
                <a:cubicBezTo>
                  <a:pt x="340578" y="62922"/>
                  <a:pt x="369153" y="32759"/>
                  <a:pt x="441649" y="20059"/>
                </a:cubicBezTo>
                <a:cubicBezTo>
                  <a:pt x="514145" y="7359"/>
                  <a:pt x="674482" y="4713"/>
                  <a:pt x="701999" y="4184"/>
                </a:cubicBezTo>
                <a:cubicBezTo>
                  <a:pt x="729516" y="3655"/>
                  <a:pt x="656491" y="2596"/>
                  <a:pt x="606749" y="16884"/>
                </a:cubicBezTo>
                <a:cubicBezTo>
                  <a:pt x="557007" y="31171"/>
                  <a:pt x="474987" y="56042"/>
                  <a:pt x="403549" y="89909"/>
                </a:cubicBezTo>
                <a:cubicBezTo>
                  <a:pt x="332112" y="123776"/>
                  <a:pt x="228395" y="204738"/>
                  <a:pt x="178124" y="220084"/>
                </a:cubicBezTo>
                <a:cubicBezTo>
                  <a:pt x="127853" y="235430"/>
                  <a:pt x="98749" y="184101"/>
                  <a:pt x="101924" y="181984"/>
                </a:cubicBezTo>
                <a:cubicBezTo>
                  <a:pt x="105099" y="179867"/>
                  <a:pt x="163837" y="215321"/>
                  <a:pt x="197174" y="207384"/>
                </a:cubicBezTo>
                <a:cubicBezTo>
                  <a:pt x="230511" y="199447"/>
                  <a:pt x="231570" y="166109"/>
                  <a:pt x="301949" y="134359"/>
                </a:cubicBezTo>
                <a:cubicBezTo>
                  <a:pt x="372328" y="102609"/>
                  <a:pt x="582937" y="38051"/>
                  <a:pt x="619449" y="16884"/>
                </a:cubicBezTo>
                <a:cubicBezTo>
                  <a:pt x="655961" y="-4283"/>
                  <a:pt x="570236" y="-3224"/>
                  <a:pt x="521024" y="7359"/>
                </a:cubicBezTo>
                <a:cubicBezTo>
                  <a:pt x="471812" y="17942"/>
                  <a:pt x="413074" y="59217"/>
                  <a:pt x="324174" y="80384"/>
                </a:cubicBezTo>
                <a:cubicBezTo>
                  <a:pt x="235274" y="101551"/>
                  <a:pt x="9849" y="124834"/>
                  <a:pt x="324" y="12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CAB3BE5C-0BE5-1182-29AD-11EB59D57EAD}"/>
              </a:ext>
            </a:extLst>
          </p:cNvPr>
          <p:cNvSpPr/>
          <p:nvPr/>
        </p:nvSpPr>
        <p:spPr>
          <a:xfrm>
            <a:off x="3057523" y="6054552"/>
            <a:ext cx="312753" cy="628794"/>
          </a:xfrm>
          <a:custGeom>
            <a:avLst/>
            <a:gdLst>
              <a:gd name="connsiteX0" fmla="*/ 2 w 312753"/>
              <a:gd name="connsiteY0" fmla="*/ 173 h 628794"/>
              <a:gd name="connsiteX1" fmla="*/ 107952 w 312753"/>
              <a:gd name="connsiteY1" fmla="*/ 174798 h 628794"/>
              <a:gd name="connsiteX2" fmla="*/ 95252 w 312753"/>
              <a:gd name="connsiteY2" fmla="*/ 139873 h 628794"/>
              <a:gd name="connsiteX3" fmla="*/ 209552 w 312753"/>
              <a:gd name="connsiteY3" fmla="*/ 390698 h 628794"/>
              <a:gd name="connsiteX4" fmla="*/ 203202 w 312753"/>
              <a:gd name="connsiteY4" fmla="*/ 336723 h 628794"/>
              <a:gd name="connsiteX5" fmla="*/ 307977 w 312753"/>
              <a:gd name="connsiteY5" fmla="*/ 619298 h 628794"/>
              <a:gd name="connsiteX6" fmla="*/ 288927 w 312753"/>
              <a:gd name="connsiteY6" fmla="*/ 546273 h 628794"/>
              <a:gd name="connsiteX7" fmla="*/ 234952 w 312753"/>
              <a:gd name="connsiteY7" fmla="*/ 390698 h 628794"/>
              <a:gd name="connsiteX8" fmla="*/ 53977 w 312753"/>
              <a:gd name="connsiteY8" fmla="*/ 171623 h 628794"/>
              <a:gd name="connsiteX9" fmla="*/ 111127 w 312753"/>
              <a:gd name="connsiteY9" fmla="*/ 222423 h 628794"/>
              <a:gd name="connsiteX10" fmla="*/ 104777 w 312753"/>
              <a:gd name="connsiteY10" fmla="*/ 143048 h 628794"/>
              <a:gd name="connsiteX11" fmla="*/ 2 w 312753"/>
              <a:gd name="connsiteY11" fmla="*/ 173 h 6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753" h="628794">
                <a:moveTo>
                  <a:pt x="2" y="173"/>
                </a:moveTo>
                <a:cubicBezTo>
                  <a:pt x="531" y="5465"/>
                  <a:pt x="92077" y="151515"/>
                  <a:pt x="107952" y="174798"/>
                </a:cubicBezTo>
                <a:cubicBezTo>
                  <a:pt x="123827" y="198081"/>
                  <a:pt x="78319" y="103890"/>
                  <a:pt x="95252" y="139873"/>
                </a:cubicBezTo>
                <a:cubicBezTo>
                  <a:pt x="112185" y="175856"/>
                  <a:pt x="191560" y="357890"/>
                  <a:pt x="209552" y="390698"/>
                </a:cubicBezTo>
                <a:cubicBezTo>
                  <a:pt x="227544" y="423506"/>
                  <a:pt x="186798" y="298623"/>
                  <a:pt x="203202" y="336723"/>
                </a:cubicBezTo>
                <a:cubicBezTo>
                  <a:pt x="219606" y="374823"/>
                  <a:pt x="293690" y="584373"/>
                  <a:pt x="307977" y="619298"/>
                </a:cubicBezTo>
                <a:cubicBezTo>
                  <a:pt x="322265" y="654223"/>
                  <a:pt x="301098" y="584373"/>
                  <a:pt x="288927" y="546273"/>
                </a:cubicBezTo>
                <a:cubicBezTo>
                  <a:pt x="276756" y="508173"/>
                  <a:pt x="274110" y="453140"/>
                  <a:pt x="234952" y="390698"/>
                </a:cubicBezTo>
                <a:cubicBezTo>
                  <a:pt x="195794" y="328256"/>
                  <a:pt x="74615" y="199669"/>
                  <a:pt x="53977" y="171623"/>
                </a:cubicBezTo>
                <a:cubicBezTo>
                  <a:pt x="33340" y="143577"/>
                  <a:pt x="102660" y="227186"/>
                  <a:pt x="111127" y="222423"/>
                </a:cubicBezTo>
                <a:cubicBezTo>
                  <a:pt x="119594" y="217660"/>
                  <a:pt x="120123" y="173740"/>
                  <a:pt x="104777" y="143048"/>
                </a:cubicBezTo>
                <a:cubicBezTo>
                  <a:pt x="89431" y="112356"/>
                  <a:pt x="-527" y="-5119"/>
                  <a:pt x="2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85CBA475-4AB9-D70F-7887-1021EDBB0777}"/>
              </a:ext>
            </a:extLst>
          </p:cNvPr>
          <p:cNvSpPr/>
          <p:nvPr/>
        </p:nvSpPr>
        <p:spPr>
          <a:xfrm>
            <a:off x="3349464" y="5527632"/>
            <a:ext cx="108235" cy="269995"/>
          </a:xfrm>
          <a:custGeom>
            <a:avLst/>
            <a:gdLst>
              <a:gd name="connsiteX0" fmla="*/ 108111 w 108235"/>
              <a:gd name="connsiteY0" fmla="*/ 43 h 269995"/>
              <a:gd name="connsiteX1" fmla="*/ 35086 w 108235"/>
              <a:gd name="connsiteY1" fmla="*/ 161968 h 269995"/>
              <a:gd name="connsiteX2" fmla="*/ 161 w 108235"/>
              <a:gd name="connsiteY2" fmla="*/ 269918 h 269995"/>
              <a:gd name="connsiteX3" fmla="*/ 47786 w 108235"/>
              <a:gd name="connsiteY3" fmla="*/ 146093 h 269995"/>
              <a:gd name="connsiteX4" fmla="*/ 16036 w 108235"/>
              <a:gd name="connsiteY4" fmla="*/ 177843 h 269995"/>
              <a:gd name="connsiteX5" fmla="*/ 108111 w 108235"/>
              <a:gd name="connsiteY5" fmla="*/ 43 h 26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5" h="269995">
                <a:moveTo>
                  <a:pt x="108111" y="43"/>
                </a:moveTo>
                <a:cubicBezTo>
                  <a:pt x="111286" y="-2603"/>
                  <a:pt x="53078" y="116989"/>
                  <a:pt x="35086" y="161968"/>
                </a:cubicBezTo>
                <a:cubicBezTo>
                  <a:pt x="17094" y="206947"/>
                  <a:pt x="-1956" y="272564"/>
                  <a:pt x="161" y="269918"/>
                </a:cubicBezTo>
                <a:cubicBezTo>
                  <a:pt x="2278" y="267272"/>
                  <a:pt x="45140" y="161439"/>
                  <a:pt x="47786" y="146093"/>
                </a:cubicBezTo>
                <a:cubicBezTo>
                  <a:pt x="50432" y="130747"/>
                  <a:pt x="6511" y="197951"/>
                  <a:pt x="16036" y="177843"/>
                </a:cubicBezTo>
                <a:cubicBezTo>
                  <a:pt x="25561" y="157735"/>
                  <a:pt x="104936" y="2689"/>
                  <a:pt x="10811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8E283971-70C3-9B51-3E59-79653E84AC7A}"/>
              </a:ext>
            </a:extLst>
          </p:cNvPr>
          <p:cNvSpPr/>
          <p:nvPr/>
        </p:nvSpPr>
        <p:spPr>
          <a:xfrm>
            <a:off x="3384752" y="5755687"/>
            <a:ext cx="136799" cy="926977"/>
          </a:xfrm>
          <a:custGeom>
            <a:avLst/>
            <a:gdLst>
              <a:gd name="connsiteX0" fmla="*/ 9323 w 136799"/>
              <a:gd name="connsiteY0" fmla="*/ 6938 h 926977"/>
              <a:gd name="connsiteX1" fmla="*/ 79173 w 136799"/>
              <a:gd name="connsiteY1" fmla="*/ 508588 h 926977"/>
              <a:gd name="connsiteX2" fmla="*/ 79173 w 136799"/>
              <a:gd name="connsiteY2" fmla="*/ 454613 h 926977"/>
              <a:gd name="connsiteX3" fmla="*/ 85523 w 136799"/>
              <a:gd name="connsiteY3" fmla="*/ 718138 h 926977"/>
              <a:gd name="connsiteX4" fmla="*/ 28373 w 136799"/>
              <a:gd name="connsiteY4" fmla="*/ 924513 h 926977"/>
              <a:gd name="connsiteX5" fmla="*/ 69648 w 136799"/>
              <a:gd name="connsiteY5" fmla="*/ 816563 h 926977"/>
              <a:gd name="connsiteX6" fmla="*/ 136323 w 136799"/>
              <a:gd name="connsiteY6" fmla="*/ 591138 h 926977"/>
              <a:gd name="connsiteX7" fmla="*/ 98223 w 136799"/>
              <a:gd name="connsiteY7" fmla="*/ 695913 h 926977"/>
              <a:gd name="connsiteX8" fmla="*/ 72823 w 136799"/>
              <a:gd name="connsiteY8" fmla="*/ 492713 h 926977"/>
              <a:gd name="connsiteX9" fmla="*/ 6148 w 136799"/>
              <a:gd name="connsiteY9" fmla="*/ 159338 h 926977"/>
              <a:gd name="connsiteX10" fmla="*/ 2973 w 136799"/>
              <a:gd name="connsiteY10" fmla="*/ 210138 h 926977"/>
              <a:gd name="connsiteX11" fmla="*/ 9323 w 136799"/>
              <a:gd name="connsiteY11" fmla="*/ 6938 h 92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99" h="926977">
                <a:moveTo>
                  <a:pt x="9323" y="6938"/>
                </a:moveTo>
                <a:cubicBezTo>
                  <a:pt x="22023" y="56680"/>
                  <a:pt x="67531" y="433976"/>
                  <a:pt x="79173" y="508588"/>
                </a:cubicBezTo>
                <a:cubicBezTo>
                  <a:pt x="90815" y="583201"/>
                  <a:pt x="78115" y="419688"/>
                  <a:pt x="79173" y="454613"/>
                </a:cubicBezTo>
                <a:cubicBezTo>
                  <a:pt x="80231" y="489538"/>
                  <a:pt x="93990" y="639821"/>
                  <a:pt x="85523" y="718138"/>
                </a:cubicBezTo>
                <a:cubicBezTo>
                  <a:pt x="77056" y="796455"/>
                  <a:pt x="31019" y="908109"/>
                  <a:pt x="28373" y="924513"/>
                </a:cubicBezTo>
                <a:cubicBezTo>
                  <a:pt x="25727" y="940917"/>
                  <a:pt x="51656" y="872125"/>
                  <a:pt x="69648" y="816563"/>
                </a:cubicBezTo>
                <a:cubicBezTo>
                  <a:pt x="87640" y="761001"/>
                  <a:pt x="131561" y="611246"/>
                  <a:pt x="136323" y="591138"/>
                </a:cubicBezTo>
                <a:cubicBezTo>
                  <a:pt x="141085" y="571030"/>
                  <a:pt x="108806" y="712317"/>
                  <a:pt x="98223" y="695913"/>
                </a:cubicBezTo>
                <a:cubicBezTo>
                  <a:pt x="87640" y="679509"/>
                  <a:pt x="88169" y="582142"/>
                  <a:pt x="72823" y="492713"/>
                </a:cubicBezTo>
                <a:cubicBezTo>
                  <a:pt x="57477" y="403284"/>
                  <a:pt x="17790" y="206434"/>
                  <a:pt x="6148" y="159338"/>
                </a:cubicBezTo>
                <a:cubicBezTo>
                  <a:pt x="-5494" y="112242"/>
                  <a:pt x="2973" y="229717"/>
                  <a:pt x="2973" y="210138"/>
                </a:cubicBezTo>
                <a:cubicBezTo>
                  <a:pt x="2973" y="190559"/>
                  <a:pt x="-3377" y="-42804"/>
                  <a:pt x="9323" y="6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924F0150-DCDA-47A4-631E-EA5366968ADF}"/>
              </a:ext>
            </a:extLst>
          </p:cNvPr>
          <p:cNvSpPr/>
          <p:nvPr/>
        </p:nvSpPr>
        <p:spPr>
          <a:xfrm>
            <a:off x="2307542" y="5330517"/>
            <a:ext cx="645215" cy="283835"/>
          </a:xfrm>
          <a:custGeom>
            <a:avLst/>
            <a:gdLst>
              <a:gd name="connsiteX0" fmla="*/ 64183 w 645215"/>
              <a:gd name="connsiteY0" fmla="*/ 270183 h 283835"/>
              <a:gd name="connsiteX1" fmla="*/ 305483 w 645215"/>
              <a:gd name="connsiteY1" fmla="*/ 200333 h 283835"/>
              <a:gd name="connsiteX2" fmla="*/ 635683 w 645215"/>
              <a:gd name="connsiteY2" fmla="*/ 6658 h 283835"/>
              <a:gd name="connsiteX3" fmla="*/ 543608 w 645215"/>
              <a:gd name="connsiteY3" fmla="*/ 57458 h 283835"/>
              <a:gd name="connsiteX4" fmla="*/ 413433 w 645215"/>
              <a:gd name="connsiteY4" fmla="*/ 181283 h 283835"/>
              <a:gd name="connsiteX5" fmla="*/ 549958 w 645215"/>
              <a:gd name="connsiteY5" fmla="*/ 47933 h 283835"/>
              <a:gd name="connsiteX6" fmla="*/ 422958 w 645215"/>
              <a:gd name="connsiteY6" fmla="*/ 127308 h 283835"/>
              <a:gd name="connsiteX7" fmla="*/ 226108 w 645215"/>
              <a:gd name="connsiteY7" fmla="*/ 232083 h 283835"/>
              <a:gd name="connsiteX8" fmla="*/ 683 w 645215"/>
              <a:gd name="connsiteY8" fmla="*/ 282883 h 283835"/>
              <a:gd name="connsiteX9" fmla="*/ 302308 w 645215"/>
              <a:gd name="connsiteY9" fmla="*/ 190808 h 283835"/>
              <a:gd name="connsiteX10" fmla="*/ 64183 w 645215"/>
              <a:gd name="connsiteY10" fmla="*/ 270183 h 2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215" h="283835">
                <a:moveTo>
                  <a:pt x="64183" y="270183"/>
                </a:moveTo>
                <a:cubicBezTo>
                  <a:pt x="64712" y="271770"/>
                  <a:pt x="210233" y="244254"/>
                  <a:pt x="305483" y="200333"/>
                </a:cubicBezTo>
                <a:cubicBezTo>
                  <a:pt x="400733" y="156412"/>
                  <a:pt x="595996" y="30470"/>
                  <a:pt x="635683" y="6658"/>
                </a:cubicBezTo>
                <a:cubicBezTo>
                  <a:pt x="675371" y="-17155"/>
                  <a:pt x="580650" y="28354"/>
                  <a:pt x="543608" y="57458"/>
                </a:cubicBezTo>
                <a:cubicBezTo>
                  <a:pt x="506566" y="86562"/>
                  <a:pt x="412375" y="182871"/>
                  <a:pt x="413433" y="181283"/>
                </a:cubicBezTo>
                <a:cubicBezTo>
                  <a:pt x="414491" y="179695"/>
                  <a:pt x="548371" y="56929"/>
                  <a:pt x="549958" y="47933"/>
                </a:cubicBezTo>
                <a:cubicBezTo>
                  <a:pt x="551545" y="38937"/>
                  <a:pt x="476933" y="96616"/>
                  <a:pt x="422958" y="127308"/>
                </a:cubicBezTo>
                <a:cubicBezTo>
                  <a:pt x="368983" y="158000"/>
                  <a:pt x="296487" y="206154"/>
                  <a:pt x="226108" y="232083"/>
                </a:cubicBezTo>
                <a:cubicBezTo>
                  <a:pt x="155729" y="258012"/>
                  <a:pt x="-12017" y="289762"/>
                  <a:pt x="683" y="282883"/>
                </a:cubicBezTo>
                <a:cubicBezTo>
                  <a:pt x="13383" y="276004"/>
                  <a:pt x="295429" y="194512"/>
                  <a:pt x="302308" y="190808"/>
                </a:cubicBezTo>
                <a:cubicBezTo>
                  <a:pt x="309187" y="187104"/>
                  <a:pt x="63654" y="268596"/>
                  <a:pt x="64183" y="270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B728B313-4484-B9A4-77F3-674E78A48046}"/>
              </a:ext>
            </a:extLst>
          </p:cNvPr>
          <p:cNvSpPr/>
          <p:nvPr/>
        </p:nvSpPr>
        <p:spPr>
          <a:xfrm>
            <a:off x="2838161" y="5289516"/>
            <a:ext cx="270319" cy="288996"/>
          </a:xfrm>
          <a:custGeom>
            <a:avLst/>
            <a:gdLst>
              <a:gd name="connsiteX0" fmla="*/ 270164 w 270319"/>
              <a:gd name="connsiteY0" fmla="*/ 34 h 288996"/>
              <a:gd name="connsiteX1" fmla="*/ 124114 w 270319"/>
              <a:gd name="connsiteY1" fmla="*/ 142909 h 288996"/>
              <a:gd name="connsiteX2" fmla="*/ 289 w 270319"/>
              <a:gd name="connsiteY2" fmla="*/ 288959 h 288996"/>
              <a:gd name="connsiteX3" fmla="*/ 95539 w 270319"/>
              <a:gd name="connsiteY3" fmla="*/ 155609 h 288996"/>
              <a:gd name="connsiteX4" fmla="*/ 270164 w 270319"/>
              <a:gd name="connsiteY4" fmla="*/ 34 h 2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9" h="288996">
                <a:moveTo>
                  <a:pt x="270164" y="34"/>
                </a:moveTo>
                <a:cubicBezTo>
                  <a:pt x="274926" y="-2083"/>
                  <a:pt x="169093" y="94755"/>
                  <a:pt x="124114" y="142909"/>
                </a:cubicBezTo>
                <a:cubicBezTo>
                  <a:pt x="79135" y="191063"/>
                  <a:pt x="5051" y="286842"/>
                  <a:pt x="289" y="288959"/>
                </a:cubicBezTo>
                <a:cubicBezTo>
                  <a:pt x="-4473" y="291076"/>
                  <a:pt x="50560" y="202705"/>
                  <a:pt x="95539" y="155609"/>
                </a:cubicBezTo>
                <a:cubicBezTo>
                  <a:pt x="140518" y="108513"/>
                  <a:pt x="265402" y="2151"/>
                  <a:pt x="27016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4298E974-01BF-58F2-F0A4-7DAE1576C6BA}"/>
              </a:ext>
            </a:extLst>
          </p:cNvPr>
          <p:cNvSpPr/>
          <p:nvPr/>
        </p:nvSpPr>
        <p:spPr>
          <a:xfrm>
            <a:off x="2583348" y="5834414"/>
            <a:ext cx="169452" cy="355120"/>
          </a:xfrm>
          <a:custGeom>
            <a:avLst/>
            <a:gdLst>
              <a:gd name="connsiteX0" fmla="*/ 169377 w 169452"/>
              <a:gd name="connsiteY0" fmla="*/ 1236 h 355120"/>
              <a:gd name="connsiteX1" fmla="*/ 29677 w 169452"/>
              <a:gd name="connsiteY1" fmla="*/ 153636 h 355120"/>
              <a:gd name="connsiteX2" fmla="*/ 36027 w 169452"/>
              <a:gd name="connsiteY2" fmla="*/ 277461 h 355120"/>
              <a:gd name="connsiteX3" fmla="*/ 42377 w 169452"/>
              <a:gd name="connsiteY3" fmla="*/ 223486 h 355120"/>
              <a:gd name="connsiteX4" fmla="*/ 20152 w 169452"/>
              <a:gd name="connsiteY4" fmla="*/ 353661 h 355120"/>
              <a:gd name="connsiteX5" fmla="*/ 26502 w 169452"/>
              <a:gd name="connsiteY5" fmla="*/ 283811 h 355120"/>
              <a:gd name="connsiteX6" fmla="*/ 4277 w 169452"/>
              <a:gd name="connsiteY6" fmla="*/ 137761 h 355120"/>
              <a:gd name="connsiteX7" fmla="*/ 4277 w 169452"/>
              <a:gd name="connsiteY7" fmla="*/ 201261 h 355120"/>
              <a:gd name="connsiteX8" fmla="*/ 48727 w 169452"/>
              <a:gd name="connsiteY8" fmla="*/ 86961 h 355120"/>
              <a:gd name="connsiteX9" fmla="*/ 169377 w 169452"/>
              <a:gd name="connsiteY9" fmla="*/ 1236 h 35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452" h="355120">
                <a:moveTo>
                  <a:pt x="169377" y="1236"/>
                </a:moveTo>
                <a:cubicBezTo>
                  <a:pt x="166202" y="12349"/>
                  <a:pt x="51902" y="107599"/>
                  <a:pt x="29677" y="153636"/>
                </a:cubicBezTo>
                <a:cubicBezTo>
                  <a:pt x="7452" y="199673"/>
                  <a:pt x="33910" y="265819"/>
                  <a:pt x="36027" y="277461"/>
                </a:cubicBezTo>
                <a:cubicBezTo>
                  <a:pt x="38144" y="289103"/>
                  <a:pt x="45023" y="210786"/>
                  <a:pt x="42377" y="223486"/>
                </a:cubicBezTo>
                <a:cubicBezTo>
                  <a:pt x="39731" y="236186"/>
                  <a:pt x="22798" y="343607"/>
                  <a:pt x="20152" y="353661"/>
                </a:cubicBezTo>
                <a:cubicBezTo>
                  <a:pt x="17506" y="363715"/>
                  <a:pt x="29148" y="319794"/>
                  <a:pt x="26502" y="283811"/>
                </a:cubicBezTo>
                <a:cubicBezTo>
                  <a:pt x="23856" y="247828"/>
                  <a:pt x="7981" y="151519"/>
                  <a:pt x="4277" y="137761"/>
                </a:cubicBezTo>
                <a:cubicBezTo>
                  <a:pt x="573" y="124003"/>
                  <a:pt x="-3131" y="209728"/>
                  <a:pt x="4277" y="201261"/>
                </a:cubicBezTo>
                <a:cubicBezTo>
                  <a:pt x="11685" y="192794"/>
                  <a:pt x="23327" y="117124"/>
                  <a:pt x="48727" y="86961"/>
                </a:cubicBezTo>
                <a:cubicBezTo>
                  <a:pt x="74127" y="56798"/>
                  <a:pt x="172552" y="-9877"/>
                  <a:pt x="169377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8A9086DA-BAA0-9EA0-995D-231738967C5F}"/>
              </a:ext>
            </a:extLst>
          </p:cNvPr>
          <p:cNvSpPr/>
          <p:nvPr/>
        </p:nvSpPr>
        <p:spPr>
          <a:xfrm>
            <a:off x="2834810" y="5482248"/>
            <a:ext cx="334722" cy="668747"/>
          </a:xfrm>
          <a:custGeom>
            <a:avLst/>
            <a:gdLst>
              <a:gd name="connsiteX0" fmla="*/ 333840 w 334722"/>
              <a:gd name="connsiteY0" fmla="*/ 977 h 668747"/>
              <a:gd name="connsiteX1" fmla="*/ 143340 w 334722"/>
              <a:gd name="connsiteY1" fmla="*/ 277202 h 668747"/>
              <a:gd name="connsiteX2" fmla="*/ 13165 w 334722"/>
              <a:gd name="connsiteY2" fmla="*/ 515327 h 668747"/>
              <a:gd name="connsiteX3" fmla="*/ 105240 w 334722"/>
              <a:gd name="connsiteY3" fmla="*/ 416902 h 668747"/>
              <a:gd name="connsiteX4" fmla="*/ 465 w 334722"/>
              <a:gd name="connsiteY4" fmla="*/ 667727 h 668747"/>
              <a:gd name="connsiteX5" fmla="*/ 70315 w 334722"/>
              <a:gd name="connsiteY5" fmla="*/ 496277 h 668747"/>
              <a:gd name="connsiteX6" fmla="*/ 152865 w 334722"/>
              <a:gd name="connsiteY6" fmla="*/ 270852 h 668747"/>
              <a:gd name="connsiteX7" fmla="*/ 60790 w 334722"/>
              <a:gd name="connsiteY7" fmla="*/ 378802 h 668747"/>
              <a:gd name="connsiteX8" fmla="*/ 333840 w 334722"/>
              <a:gd name="connsiteY8" fmla="*/ 977 h 66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722" h="668747">
                <a:moveTo>
                  <a:pt x="333840" y="977"/>
                </a:moveTo>
                <a:cubicBezTo>
                  <a:pt x="347598" y="-15956"/>
                  <a:pt x="196786" y="191477"/>
                  <a:pt x="143340" y="277202"/>
                </a:cubicBezTo>
                <a:cubicBezTo>
                  <a:pt x="89894" y="362927"/>
                  <a:pt x="19515" y="492044"/>
                  <a:pt x="13165" y="515327"/>
                </a:cubicBezTo>
                <a:cubicBezTo>
                  <a:pt x="6815" y="538610"/>
                  <a:pt x="107357" y="391502"/>
                  <a:pt x="105240" y="416902"/>
                </a:cubicBezTo>
                <a:cubicBezTo>
                  <a:pt x="103123" y="442302"/>
                  <a:pt x="6286" y="654498"/>
                  <a:pt x="465" y="667727"/>
                </a:cubicBezTo>
                <a:cubicBezTo>
                  <a:pt x="-5356" y="680956"/>
                  <a:pt x="44915" y="562423"/>
                  <a:pt x="70315" y="496277"/>
                </a:cubicBezTo>
                <a:cubicBezTo>
                  <a:pt x="95715" y="430131"/>
                  <a:pt x="154452" y="290431"/>
                  <a:pt x="152865" y="270852"/>
                </a:cubicBezTo>
                <a:cubicBezTo>
                  <a:pt x="151278" y="251273"/>
                  <a:pt x="32744" y="417960"/>
                  <a:pt x="60790" y="378802"/>
                </a:cubicBezTo>
                <a:cubicBezTo>
                  <a:pt x="88836" y="339644"/>
                  <a:pt x="320082" y="17910"/>
                  <a:pt x="333840" y="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CF66DE63-0658-F20C-EBA3-E3BE1BBC2FE2}"/>
              </a:ext>
            </a:extLst>
          </p:cNvPr>
          <p:cNvSpPr/>
          <p:nvPr/>
        </p:nvSpPr>
        <p:spPr>
          <a:xfrm>
            <a:off x="2981292" y="5644906"/>
            <a:ext cx="149268" cy="474568"/>
          </a:xfrm>
          <a:custGeom>
            <a:avLst/>
            <a:gdLst>
              <a:gd name="connsiteX0" fmla="*/ 149258 w 149268"/>
              <a:gd name="connsiteY0" fmla="*/ 244 h 474568"/>
              <a:gd name="connsiteX1" fmla="*/ 47658 w 149268"/>
              <a:gd name="connsiteY1" fmla="*/ 216144 h 474568"/>
              <a:gd name="connsiteX2" fmla="*/ 33 w 149268"/>
              <a:gd name="connsiteY2" fmla="*/ 473319 h 474568"/>
              <a:gd name="connsiteX3" fmla="*/ 54008 w 149268"/>
              <a:gd name="connsiteY3" fmla="*/ 305044 h 474568"/>
              <a:gd name="connsiteX4" fmla="*/ 63533 w 149268"/>
              <a:gd name="connsiteY4" fmla="*/ 98669 h 474568"/>
              <a:gd name="connsiteX5" fmla="*/ 41308 w 149268"/>
              <a:gd name="connsiteY5" fmla="*/ 171694 h 474568"/>
              <a:gd name="connsiteX6" fmla="*/ 149258 w 149268"/>
              <a:gd name="connsiteY6" fmla="*/ 244 h 4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68" h="474568">
                <a:moveTo>
                  <a:pt x="149258" y="244"/>
                </a:moveTo>
                <a:cubicBezTo>
                  <a:pt x="150316" y="7652"/>
                  <a:pt x="72529" y="137298"/>
                  <a:pt x="47658" y="216144"/>
                </a:cubicBezTo>
                <a:cubicBezTo>
                  <a:pt x="22787" y="294990"/>
                  <a:pt x="-1025" y="458502"/>
                  <a:pt x="33" y="473319"/>
                </a:cubicBezTo>
                <a:cubicBezTo>
                  <a:pt x="1091" y="488136"/>
                  <a:pt x="43425" y="367486"/>
                  <a:pt x="54008" y="305044"/>
                </a:cubicBezTo>
                <a:cubicBezTo>
                  <a:pt x="64591" y="242602"/>
                  <a:pt x="65650" y="120894"/>
                  <a:pt x="63533" y="98669"/>
                </a:cubicBezTo>
                <a:cubicBezTo>
                  <a:pt x="61416" y="76444"/>
                  <a:pt x="24904" y="187569"/>
                  <a:pt x="41308" y="171694"/>
                </a:cubicBezTo>
                <a:cubicBezTo>
                  <a:pt x="57712" y="155819"/>
                  <a:pt x="148200" y="-7164"/>
                  <a:pt x="149258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EE45691-9C25-21D3-7143-D613691E45B4}"/>
              </a:ext>
            </a:extLst>
          </p:cNvPr>
          <p:cNvSpPr/>
          <p:nvPr/>
        </p:nvSpPr>
        <p:spPr>
          <a:xfrm>
            <a:off x="3032903" y="6162661"/>
            <a:ext cx="245942" cy="583633"/>
          </a:xfrm>
          <a:custGeom>
            <a:avLst/>
            <a:gdLst>
              <a:gd name="connsiteX0" fmla="*/ 2397 w 245942"/>
              <a:gd name="connsiteY0" fmla="*/ 14 h 583633"/>
              <a:gd name="connsiteX1" fmla="*/ 18272 w 245942"/>
              <a:gd name="connsiteY1" fmla="*/ 123839 h 583633"/>
              <a:gd name="connsiteX2" fmla="*/ 173847 w 245942"/>
              <a:gd name="connsiteY2" fmla="*/ 403239 h 583633"/>
              <a:gd name="connsiteX3" fmla="*/ 170672 w 245942"/>
              <a:gd name="connsiteY3" fmla="*/ 352439 h 583633"/>
              <a:gd name="connsiteX4" fmla="*/ 243697 w 245942"/>
              <a:gd name="connsiteY4" fmla="*/ 581039 h 583633"/>
              <a:gd name="connsiteX5" fmla="*/ 211947 w 245942"/>
              <a:gd name="connsiteY5" fmla="*/ 460389 h 583633"/>
              <a:gd name="connsiteX6" fmla="*/ 62722 w 245942"/>
              <a:gd name="connsiteY6" fmla="*/ 225439 h 583633"/>
              <a:gd name="connsiteX7" fmla="*/ 11922 w 245942"/>
              <a:gd name="connsiteY7" fmla="*/ 130189 h 583633"/>
              <a:gd name="connsiteX8" fmla="*/ 2397 w 245942"/>
              <a:gd name="connsiteY8" fmla="*/ 14 h 58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42" h="583633">
                <a:moveTo>
                  <a:pt x="2397" y="14"/>
                </a:moveTo>
                <a:cubicBezTo>
                  <a:pt x="3455" y="-1044"/>
                  <a:pt x="-10303" y="56635"/>
                  <a:pt x="18272" y="123839"/>
                </a:cubicBezTo>
                <a:cubicBezTo>
                  <a:pt x="46847" y="191043"/>
                  <a:pt x="148447" y="365139"/>
                  <a:pt x="173847" y="403239"/>
                </a:cubicBezTo>
                <a:cubicBezTo>
                  <a:pt x="199247" y="441339"/>
                  <a:pt x="159030" y="322806"/>
                  <a:pt x="170672" y="352439"/>
                </a:cubicBezTo>
                <a:cubicBezTo>
                  <a:pt x="182314" y="382072"/>
                  <a:pt x="236818" y="563047"/>
                  <a:pt x="243697" y="581039"/>
                </a:cubicBezTo>
                <a:cubicBezTo>
                  <a:pt x="250576" y="599031"/>
                  <a:pt x="242109" y="519656"/>
                  <a:pt x="211947" y="460389"/>
                </a:cubicBezTo>
                <a:cubicBezTo>
                  <a:pt x="181785" y="401122"/>
                  <a:pt x="96060" y="280472"/>
                  <a:pt x="62722" y="225439"/>
                </a:cubicBezTo>
                <a:cubicBezTo>
                  <a:pt x="29385" y="170406"/>
                  <a:pt x="15097" y="165643"/>
                  <a:pt x="11922" y="130189"/>
                </a:cubicBezTo>
                <a:cubicBezTo>
                  <a:pt x="8747" y="94735"/>
                  <a:pt x="1339" y="1072"/>
                  <a:pt x="239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820B40F4-B858-9638-EE0B-A410156439BC}"/>
              </a:ext>
            </a:extLst>
          </p:cNvPr>
          <p:cNvSpPr/>
          <p:nvPr/>
        </p:nvSpPr>
        <p:spPr>
          <a:xfrm>
            <a:off x="2838421" y="6035098"/>
            <a:ext cx="200348" cy="526205"/>
          </a:xfrm>
          <a:custGeom>
            <a:avLst/>
            <a:gdLst>
              <a:gd name="connsiteX0" fmla="*/ 28604 w 200348"/>
              <a:gd name="connsiteY0" fmla="*/ 577 h 526205"/>
              <a:gd name="connsiteX1" fmla="*/ 12729 w 200348"/>
              <a:gd name="connsiteY1" fmla="*/ 124402 h 526205"/>
              <a:gd name="connsiteX2" fmla="*/ 98454 w 200348"/>
              <a:gd name="connsiteY2" fmla="*/ 397452 h 526205"/>
              <a:gd name="connsiteX3" fmla="*/ 95279 w 200348"/>
              <a:gd name="connsiteY3" fmla="*/ 365702 h 526205"/>
              <a:gd name="connsiteX4" fmla="*/ 139729 w 200348"/>
              <a:gd name="connsiteY4" fmla="*/ 524452 h 526205"/>
              <a:gd name="connsiteX5" fmla="*/ 193704 w 200348"/>
              <a:gd name="connsiteY5" fmla="*/ 445077 h 526205"/>
              <a:gd name="connsiteX6" fmla="*/ 165129 w 200348"/>
              <a:gd name="connsiteY6" fmla="*/ 359352 h 526205"/>
              <a:gd name="connsiteX7" fmla="*/ 142904 w 200348"/>
              <a:gd name="connsiteY7" fmla="*/ 305377 h 526205"/>
              <a:gd name="connsiteX8" fmla="*/ 142904 w 200348"/>
              <a:gd name="connsiteY8" fmla="*/ 124402 h 526205"/>
              <a:gd name="connsiteX9" fmla="*/ 130204 w 200348"/>
              <a:gd name="connsiteY9" fmla="*/ 235527 h 526205"/>
              <a:gd name="connsiteX10" fmla="*/ 168304 w 200348"/>
              <a:gd name="connsiteY10" fmla="*/ 365702 h 526205"/>
              <a:gd name="connsiteX11" fmla="*/ 200054 w 200348"/>
              <a:gd name="connsiteY11" fmla="*/ 454602 h 526205"/>
              <a:gd name="connsiteX12" fmla="*/ 149254 w 200348"/>
              <a:gd name="connsiteY12" fmla="*/ 483177 h 526205"/>
              <a:gd name="connsiteX13" fmla="*/ 47654 w 200348"/>
              <a:gd name="connsiteY13" fmla="*/ 251402 h 526205"/>
              <a:gd name="connsiteX14" fmla="*/ 29 w 200348"/>
              <a:gd name="connsiteY14" fmla="*/ 168852 h 526205"/>
              <a:gd name="connsiteX15" fmla="*/ 28604 w 200348"/>
              <a:gd name="connsiteY15" fmla="*/ 577 h 52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348" h="526205">
                <a:moveTo>
                  <a:pt x="28604" y="577"/>
                </a:moveTo>
                <a:cubicBezTo>
                  <a:pt x="30721" y="-6831"/>
                  <a:pt x="1087" y="58256"/>
                  <a:pt x="12729" y="124402"/>
                </a:cubicBezTo>
                <a:cubicBezTo>
                  <a:pt x="24371" y="190548"/>
                  <a:pt x="84696" y="357235"/>
                  <a:pt x="98454" y="397452"/>
                </a:cubicBezTo>
                <a:cubicBezTo>
                  <a:pt x="112212" y="437669"/>
                  <a:pt x="88400" y="344536"/>
                  <a:pt x="95279" y="365702"/>
                </a:cubicBezTo>
                <a:cubicBezTo>
                  <a:pt x="102158" y="386868"/>
                  <a:pt x="123325" y="511223"/>
                  <a:pt x="139729" y="524452"/>
                </a:cubicBezTo>
                <a:cubicBezTo>
                  <a:pt x="156133" y="537681"/>
                  <a:pt x="189471" y="472594"/>
                  <a:pt x="193704" y="445077"/>
                </a:cubicBezTo>
                <a:cubicBezTo>
                  <a:pt x="197937" y="417560"/>
                  <a:pt x="173596" y="382635"/>
                  <a:pt x="165129" y="359352"/>
                </a:cubicBezTo>
                <a:cubicBezTo>
                  <a:pt x="156662" y="336069"/>
                  <a:pt x="146608" y="344535"/>
                  <a:pt x="142904" y="305377"/>
                </a:cubicBezTo>
                <a:cubicBezTo>
                  <a:pt x="139200" y="266219"/>
                  <a:pt x="145021" y="136044"/>
                  <a:pt x="142904" y="124402"/>
                </a:cubicBezTo>
                <a:cubicBezTo>
                  <a:pt x="140787" y="112760"/>
                  <a:pt x="125971" y="195310"/>
                  <a:pt x="130204" y="235527"/>
                </a:cubicBezTo>
                <a:cubicBezTo>
                  <a:pt x="134437" y="275744"/>
                  <a:pt x="156662" y="329190"/>
                  <a:pt x="168304" y="365702"/>
                </a:cubicBezTo>
                <a:cubicBezTo>
                  <a:pt x="179946" y="402214"/>
                  <a:pt x="203229" y="435023"/>
                  <a:pt x="200054" y="454602"/>
                </a:cubicBezTo>
                <a:cubicBezTo>
                  <a:pt x="196879" y="474181"/>
                  <a:pt x="174654" y="517044"/>
                  <a:pt x="149254" y="483177"/>
                </a:cubicBezTo>
                <a:cubicBezTo>
                  <a:pt x="123854" y="449310"/>
                  <a:pt x="72525" y="303789"/>
                  <a:pt x="47654" y="251402"/>
                </a:cubicBezTo>
                <a:cubicBezTo>
                  <a:pt x="22783" y="199015"/>
                  <a:pt x="1087" y="205894"/>
                  <a:pt x="29" y="168852"/>
                </a:cubicBezTo>
                <a:cubicBezTo>
                  <a:pt x="-1029" y="131810"/>
                  <a:pt x="26487" y="7985"/>
                  <a:pt x="28604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2DC73C1D-68B4-2EFA-44EF-9A584AEB8440}"/>
              </a:ext>
            </a:extLst>
          </p:cNvPr>
          <p:cNvSpPr/>
          <p:nvPr/>
        </p:nvSpPr>
        <p:spPr>
          <a:xfrm>
            <a:off x="2774824" y="6029316"/>
            <a:ext cx="195012" cy="469911"/>
          </a:xfrm>
          <a:custGeom>
            <a:avLst/>
            <a:gdLst>
              <a:gd name="connsiteX0" fmla="*/ 54101 w 195012"/>
              <a:gd name="connsiteY0" fmla="*/ 9 h 469911"/>
              <a:gd name="connsiteX1" fmla="*/ 126 w 195012"/>
              <a:gd name="connsiteY1" fmla="*/ 111134 h 469911"/>
              <a:gd name="connsiteX2" fmla="*/ 41401 w 195012"/>
              <a:gd name="connsiteY2" fmla="*/ 193684 h 469911"/>
              <a:gd name="connsiteX3" fmla="*/ 111251 w 195012"/>
              <a:gd name="connsiteY3" fmla="*/ 361959 h 469911"/>
              <a:gd name="connsiteX4" fmla="*/ 98551 w 195012"/>
              <a:gd name="connsiteY4" fmla="*/ 320684 h 469911"/>
              <a:gd name="connsiteX5" fmla="*/ 193801 w 195012"/>
              <a:gd name="connsiteY5" fmla="*/ 469909 h 469911"/>
              <a:gd name="connsiteX6" fmla="*/ 146176 w 195012"/>
              <a:gd name="connsiteY6" fmla="*/ 323859 h 469911"/>
              <a:gd name="connsiteX7" fmla="*/ 57276 w 195012"/>
              <a:gd name="connsiteY7" fmla="*/ 161934 h 469911"/>
              <a:gd name="connsiteX8" fmla="*/ 47751 w 195012"/>
              <a:gd name="connsiteY8" fmla="*/ 73034 h 469911"/>
              <a:gd name="connsiteX9" fmla="*/ 22351 w 195012"/>
              <a:gd name="connsiteY9" fmla="*/ 133359 h 469911"/>
              <a:gd name="connsiteX10" fmla="*/ 3301 w 195012"/>
              <a:gd name="connsiteY10" fmla="*/ 104784 h 469911"/>
              <a:gd name="connsiteX11" fmla="*/ 54101 w 195012"/>
              <a:gd name="connsiteY11" fmla="*/ 9 h 46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012" h="469911">
                <a:moveTo>
                  <a:pt x="54101" y="9"/>
                </a:moveTo>
                <a:cubicBezTo>
                  <a:pt x="53572" y="1067"/>
                  <a:pt x="2243" y="78855"/>
                  <a:pt x="126" y="111134"/>
                </a:cubicBezTo>
                <a:cubicBezTo>
                  <a:pt x="-1991" y="143413"/>
                  <a:pt x="22880" y="151880"/>
                  <a:pt x="41401" y="193684"/>
                </a:cubicBezTo>
                <a:cubicBezTo>
                  <a:pt x="59922" y="235488"/>
                  <a:pt x="101726" y="340792"/>
                  <a:pt x="111251" y="361959"/>
                </a:cubicBezTo>
                <a:cubicBezTo>
                  <a:pt x="120776" y="383126"/>
                  <a:pt x="84793" y="302692"/>
                  <a:pt x="98551" y="320684"/>
                </a:cubicBezTo>
                <a:cubicBezTo>
                  <a:pt x="112309" y="338676"/>
                  <a:pt x="185864" y="469380"/>
                  <a:pt x="193801" y="469909"/>
                </a:cubicBezTo>
                <a:cubicBezTo>
                  <a:pt x="201739" y="470438"/>
                  <a:pt x="168930" y="375188"/>
                  <a:pt x="146176" y="323859"/>
                </a:cubicBezTo>
                <a:cubicBezTo>
                  <a:pt x="123422" y="272530"/>
                  <a:pt x="73680" y="203738"/>
                  <a:pt x="57276" y="161934"/>
                </a:cubicBezTo>
                <a:cubicBezTo>
                  <a:pt x="40872" y="120130"/>
                  <a:pt x="53572" y="77796"/>
                  <a:pt x="47751" y="73034"/>
                </a:cubicBezTo>
                <a:cubicBezTo>
                  <a:pt x="41930" y="68272"/>
                  <a:pt x="29759" y="128067"/>
                  <a:pt x="22351" y="133359"/>
                </a:cubicBezTo>
                <a:cubicBezTo>
                  <a:pt x="14943" y="138651"/>
                  <a:pt x="-932" y="126480"/>
                  <a:pt x="3301" y="104784"/>
                </a:cubicBezTo>
                <a:cubicBezTo>
                  <a:pt x="7534" y="83088"/>
                  <a:pt x="54630" y="-1049"/>
                  <a:pt x="5410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3953FD11-5A7D-A702-3BF1-167AD3EA1635}"/>
              </a:ext>
            </a:extLst>
          </p:cNvPr>
          <p:cNvSpPr/>
          <p:nvPr/>
        </p:nvSpPr>
        <p:spPr>
          <a:xfrm>
            <a:off x="2768251" y="6206952"/>
            <a:ext cx="307889" cy="622496"/>
          </a:xfrm>
          <a:custGeom>
            <a:avLst/>
            <a:gdLst>
              <a:gd name="connsiteX0" fmla="*/ 349 w 307889"/>
              <a:gd name="connsiteY0" fmla="*/ 173 h 622496"/>
              <a:gd name="connsiteX1" fmla="*/ 76549 w 307889"/>
              <a:gd name="connsiteY1" fmla="*/ 193848 h 622496"/>
              <a:gd name="connsiteX2" fmla="*/ 152749 w 307889"/>
              <a:gd name="connsiteY2" fmla="*/ 343073 h 622496"/>
              <a:gd name="connsiteX3" fmla="*/ 146399 w 307889"/>
              <a:gd name="connsiteY3" fmla="*/ 314498 h 622496"/>
              <a:gd name="connsiteX4" fmla="*/ 247999 w 307889"/>
              <a:gd name="connsiteY4" fmla="*/ 406573 h 622496"/>
              <a:gd name="connsiteX5" fmla="*/ 295624 w 307889"/>
              <a:gd name="connsiteY5" fmla="*/ 543098 h 622496"/>
              <a:gd name="connsiteX6" fmla="*/ 298799 w 307889"/>
              <a:gd name="connsiteY6" fmla="*/ 495473 h 622496"/>
              <a:gd name="connsiteX7" fmla="*/ 298799 w 307889"/>
              <a:gd name="connsiteY7" fmla="*/ 622473 h 622496"/>
              <a:gd name="connsiteX8" fmla="*/ 305149 w 307889"/>
              <a:gd name="connsiteY8" fmla="*/ 504998 h 622496"/>
              <a:gd name="connsiteX9" fmla="*/ 247999 w 307889"/>
              <a:gd name="connsiteY9" fmla="*/ 381173 h 622496"/>
              <a:gd name="connsiteX10" fmla="*/ 168624 w 307889"/>
              <a:gd name="connsiteY10" fmla="*/ 298623 h 622496"/>
              <a:gd name="connsiteX11" fmla="*/ 92424 w 307889"/>
              <a:gd name="connsiteY11" fmla="*/ 158923 h 622496"/>
              <a:gd name="connsiteX12" fmla="*/ 108299 w 307889"/>
              <a:gd name="connsiteY12" fmla="*/ 228773 h 622496"/>
              <a:gd name="connsiteX13" fmla="*/ 349 w 307889"/>
              <a:gd name="connsiteY13" fmla="*/ 173 h 6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7889" h="622496">
                <a:moveTo>
                  <a:pt x="349" y="173"/>
                </a:moveTo>
                <a:cubicBezTo>
                  <a:pt x="-4943" y="-5648"/>
                  <a:pt x="51149" y="136698"/>
                  <a:pt x="76549" y="193848"/>
                </a:cubicBezTo>
                <a:cubicBezTo>
                  <a:pt x="101949" y="250998"/>
                  <a:pt x="141107" y="322965"/>
                  <a:pt x="152749" y="343073"/>
                </a:cubicBezTo>
                <a:cubicBezTo>
                  <a:pt x="164391" y="363181"/>
                  <a:pt x="130524" y="303915"/>
                  <a:pt x="146399" y="314498"/>
                </a:cubicBezTo>
                <a:cubicBezTo>
                  <a:pt x="162274" y="325081"/>
                  <a:pt x="223128" y="368473"/>
                  <a:pt x="247999" y="406573"/>
                </a:cubicBezTo>
                <a:cubicBezTo>
                  <a:pt x="272870" y="444673"/>
                  <a:pt x="287157" y="528281"/>
                  <a:pt x="295624" y="543098"/>
                </a:cubicBezTo>
                <a:cubicBezTo>
                  <a:pt x="304091" y="557915"/>
                  <a:pt x="298270" y="482244"/>
                  <a:pt x="298799" y="495473"/>
                </a:cubicBezTo>
                <a:cubicBezTo>
                  <a:pt x="299328" y="508702"/>
                  <a:pt x="297741" y="620885"/>
                  <a:pt x="298799" y="622473"/>
                </a:cubicBezTo>
                <a:cubicBezTo>
                  <a:pt x="299857" y="624061"/>
                  <a:pt x="313616" y="545214"/>
                  <a:pt x="305149" y="504998"/>
                </a:cubicBezTo>
                <a:cubicBezTo>
                  <a:pt x="296682" y="464782"/>
                  <a:pt x="270753" y="415569"/>
                  <a:pt x="247999" y="381173"/>
                </a:cubicBezTo>
                <a:cubicBezTo>
                  <a:pt x="225245" y="346777"/>
                  <a:pt x="194553" y="335665"/>
                  <a:pt x="168624" y="298623"/>
                </a:cubicBezTo>
                <a:cubicBezTo>
                  <a:pt x="142695" y="261581"/>
                  <a:pt x="102478" y="170565"/>
                  <a:pt x="92424" y="158923"/>
                </a:cubicBezTo>
                <a:cubicBezTo>
                  <a:pt x="82370" y="147281"/>
                  <a:pt x="121528" y="253115"/>
                  <a:pt x="108299" y="228773"/>
                </a:cubicBezTo>
                <a:cubicBezTo>
                  <a:pt x="95070" y="204431"/>
                  <a:pt x="5641" y="5994"/>
                  <a:pt x="349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F6FF0CB5-8E51-BD7F-1466-979A40B23DB1}"/>
              </a:ext>
            </a:extLst>
          </p:cNvPr>
          <p:cNvSpPr/>
          <p:nvPr/>
        </p:nvSpPr>
        <p:spPr>
          <a:xfrm>
            <a:off x="3054179" y="6349088"/>
            <a:ext cx="219455" cy="645467"/>
          </a:xfrm>
          <a:custGeom>
            <a:avLst/>
            <a:gdLst>
              <a:gd name="connsiteX0" fmla="*/ 171 w 219455"/>
              <a:gd name="connsiteY0" fmla="*/ 912 h 645467"/>
              <a:gd name="connsiteX1" fmla="*/ 143046 w 219455"/>
              <a:gd name="connsiteY1" fmla="*/ 334287 h 645467"/>
              <a:gd name="connsiteX2" fmla="*/ 146221 w 219455"/>
              <a:gd name="connsiteY2" fmla="*/ 277137 h 645467"/>
              <a:gd name="connsiteX3" fmla="*/ 212896 w 219455"/>
              <a:gd name="connsiteY3" fmla="*/ 467637 h 645467"/>
              <a:gd name="connsiteX4" fmla="*/ 206546 w 219455"/>
              <a:gd name="connsiteY4" fmla="*/ 521612 h 645467"/>
              <a:gd name="connsiteX5" fmla="*/ 184321 w 219455"/>
              <a:gd name="connsiteY5" fmla="*/ 566062 h 645467"/>
              <a:gd name="connsiteX6" fmla="*/ 111296 w 219455"/>
              <a:gd name="connsiteY6" fmla="*/ 645437 h 645467"/>
              <a:gd name="connsiteX7" fmla="*/ 216071 w 219455"/>
              <a:gd name="connsiteY7" fmla="*/ 556537 h 645467"/>
              <a:gd name="connsiteX8" fmla="*/ 155746 w 219455"/>
              <a:gd name="connsiteY8" fmla="*/ 569237 h 645467"/>
              <a:gd name="connsiteX9" fmla="*/ 177971 w 219455"/>
              <a:gd name="connsiteY9" fmla="*/ 518437 h 645467"/>
              <a:gd name="connsiteX10" fmla="*/ 219246 w 219455"/>
              <a:gd name="connsiteY10" fmla="*/ 451762 h 645467"/>
              <a:gd name="connsiteX11" fmla="*/ 158921 w 219455"/>
              <a:gd name="connsiteY11" fmla="*/ 286662 h 645467"/>
              <a:gd name="connsiteX12" fmla="*/ 168446 w 219455"/>
              <a:gd name="connsiteY12" fmla="*/ 356512 h 645467"/>
              <a:gd name="connsiteX13" fmla="*/ 114471 w 219455"/>
              <a:gd name="connsiteY13" fmla="*/ 239037 h 645467"/>
              <a:gd name="connsiteX14" fmla="*/ 171 w 219455"/>
              <a:gd name="connsiteY14" fmla="*/ 912 h 6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5" h="645467">
                <a:moveTo>
                  <a:pt x="171" y="912"/>
                </a:moveTo>
                <a:cubicBezTo>
                  <a:pt x="4933" y="16787"/>
                  <a:pt x="118704" y="288250"/>
                  <a:pt x="143046" y="334287"/>
                </a:cubicBezTo>
                <a:cubicBezTo>
                  <a:pt x="167388" y="380325"/>
                  <a:pt x="134579" y="254912"/>
                  <a:pt x="146221" y="277137"/>
                </a:cubicBezTo>
                <a:cubicBezTo>
                  <a:pt x="157863" y="299362"/>
                  <a:pt x="202842" y="426891"/>
                  <a:pt x="212896" y="467637"/>
                </a:cubicBezTo>
                <a:cubicBezTo>
                  <a:pt x="222950" y="508383"/>
                  <a:pt x="211309" y="505208"/>
                  <a:pt x="206546" y="521612"/>
                </a:cubicBezTo>
                <a:cubicBezTo>
                  <a:pt x="201783" y="538016"/>
                  <a:pt x="200196" y="545425"/>
                  <a:pt x="184321" y="566062"/>
                </a:cubicBezTo>
                <a:cubicBezTo>
                  <a:pt x="168446" y="586700"/>
                  <a:pt x="106004" y="647024"/>
                  <a:pt x="111296" y="645437"/>
                </a:cubicBezTo>
                <a:cubicBezTo>
                  <a:pt x="116588" y="643850"/>
                  <a:pt x="208663" y="569237"/>
                  <a:pt x="216071" y="556537"/>
                </a:cubicBezTo>
                <a:cubicBezTo>
                  <a:pt x="223479" y="543837"/>
                  <a:pt x="162096" y="575587"/>
                  <a:pt x="155746" y="569237"/>
                </a:cubicBezTo>
                <a:cubicBezTo>
                  <a:pt x="149396" y="562887"/>
                  <a:pt x="167388" y="538016"/>
                  <a:pt x="177971" y="518437"/>
                </a:cubicBezTo>
                <a:cubicBezTo>
                  <a:pt x="188554" y="498858"/>
                  <a:pt x="222421" y="490391"/>
                  <a:pt x="219246" y="451762"/>
                </a:cubicBezTo>
                <a:cubicBezTo>
                  <a:pt x="216071" y="413133"/>
                  <a:pt x="167388" y="302537"/>
                  <a:pt x="158921" y="286662"/>
                </a:cubicBezTo>
                <a:cubicBezTo>
                  <a:pt x="150454" y="270787"/>
                  <a:pt x="175854" y="364450"/>
                  <a:pt x="168446" y="356512"/>
                </a:cubicBezTo>
                <a:cubicBezTo>
                  <a:pt x="161038" y="348575"/>
                  <a:pt x="137754" y="297245"/>
                  <a:pt x="114471" y="239037"/>
                </a:cubicBezTo>
                <a:cubicBezTo>
                  <a:pt x="91188" y="180829"/>
                  <a:pt x="-4591" y="-14963"/>
                  <a:pt x="171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05F2057D-376E-E8B1-1E54-95645AA87C6F}"/>
              </a:ext>
            </a:extLst>
          </p:cNvPr>
          <p:cNvSpPr/>
          <p:nvPr/>
        </p:nvSpPr>
        <p:spPr>
          <a:xfrm>
            <a:off x="3059706" y="6430446"/>
            <a:ext cx="163087" cy="559453"/>
          </a:xfrm>
          <a:custGeom>
            <a:avLst/>
            <a:gdLst>
              <a:gd name="connsiteX0" fmla="*/ 39094 w 163087"/>
              <a:gd name="connsiteY0" fmla="*/ 2104 h 559453"/>
              <a:gd name="connsiteX1" fmla="*/ 16869 w 163087"/>
              <a:gd name="connsiteY1" fmla="*/ 106879 h 559453"/>
              <a:gd name="connsiteX2" fmla="*/ 74019 w 163087"/>
              <a:gd name="connsiteY2" fmla="*/ 259279 h 559453"/>
              <a:gd name="connsiteX3" fmla="*/ 67669 w 163087"/>
              <a:gd name="connsiteY3" fmla="*/ 227529 h 559453"/>
              <a:gd name="connsiteX4" fmla="*/ 137519 w 163087"/>
              <a:gd name="connsiteY4" fmla="*/ 341829 h 559453"/>
              <a:gd name="connsiteX5" fmla="*/ 150219 w 163087"/>
              <a:gd name="connsiteY5" fmla="*/ 424379 h 559453"/>
              <a:gd name="connsiteX6" fmla="*/ 162919 w 163087"/>
              <a:gd name="connsiteY6" fmla="*/ 379929 h 559453"/>
              <a:gd name="connsiteX7" fmla="*/ 140694 w 163087"/>
              <a:gd name="connsiteY7" fmla="*/ 557729 h 559453"/>
              <a:gd name="connsiteX8" fmla="*/ 140694 w 163087"/>
              <a:gd name="connsiteY8" fmla="*/ 462479 h 559453"/>
              <a:gd name="connsiteX9" fmla="*/ 99419 w 163087"/>
              <a:gd name="connsiteY9" fmla="*/ 335479 h 559453"/>
              <a:gd name="connsiteX10" fmla="*/ 994 w 163087"/>
              <a:gd name="connsiteY10" fmla="*/ 176729 h 559453"/>
              <a:gd name="connsiteX11" fmla="*/ 48619 w 163087"/>
              <a:gd name="connsiteY11" fmla="*/ 271979 h 559453"/>
              <a:gd name="connsiteX12" fmla="*/ 48619 w 163087"/>
              <a:gd name="connsiteY12" fmla="*/ 202129 h 559453"/>
              <a:gd name="connsiteX13" fmla="*/ 39094 w 163087"/>
              <a:gd name="connsiteY13" fmla="*/ 2104 h 55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87" h="559453">
                <a:moveTo>
                  <a:pt x="39094" y="2104"/>
                </a:moveTo>
                <a:cubicBezTo>
                  <a:pt x="33802" y="-13771"/>
                  <a:pt x="11048" y="64017"/>
                  <a:pt x="16869" y="106879"/>
                </a:cubicBezTo>
                <a:cubicBezTo>
                  <a:pt x="22690" y="149742"/>
                  <a:pt x="65552" y="239171"/>
                  <a:pt x="74019" y="259279"/>
                </a:cubicBezTo>
                <a:cubicBezTo>
                  <a:pt x="82486" y="279387"/>
                  <a:pt x="57086" y="213771"/>
                  <a:pt x="67669" y="227529"/>
                </a:cubicBezTo>
                <a:cubicBezTo>
                  <a:pt x="78252" y="241287"/>
                  <a:pt x="123761" y="309021"/>
                  <a:pt x="137519" y="341829"/>
                </a:cubicBezTo>
                <a:cubicBezTo>
                  <a:pt x="151277" y="374637"/>
                  <a:pt x="145986" y="418029"/>
                  <a:pt x="150219" y="424379"/>
                </a:cubicBezTo>
                <a:cubicBezTo>
                  <a:pt x="154452" y="430729"/>
                  <a:pt x="164506" y="357704"/>
                  <a:pt x="162919" y="379929"/>
                </a:cubicBezTo>
                <a:cubicBezTo>
                  <a:pt x="161332" y="402154"/>
                  <a:pt x="144398" y="543971"/>
                  <a:pt x="140694" y="557729"/>
                </a:cubicBezTo>
                <a:cubicBezTo>
                  <a:pt x="136990" y="571487"/>
                  <a:pt x="147573" y="499521"/>
                  <a:pt x="140694" y="462479"/>
                </a:cubicBezTo>
                <a:cubicBezTo>
                  <a:pt x="133815" y="425437"/>
                  <a:pt x="122702" y="383104"/>
                  <a:pt x="99419" y="335479"/>
                </a:cubicBezTo>
                <a:cubicBezTo>
                  <a:pt x="76136" y="287854"/>
                  <a:pt x="9461" y="187312"/>
                  <a:pt x="994" y="176729"/>
                </a:cubicBezTo>
                <a:cubicBezTo>
                  <a:pt x="-7473" y="166146"/>
                  <a:pt x="40682" y="267746"/>
                  <a:pt x="48619" y="271979"/>
                </a:cubicBezTo>
                <a:cubicBezTo>
                  <a:pt x="56556" y="276212"/>
                  <a:pt x="50207" y="246579"/>
                  <a:pt x="48619" y="202129"/>
                </a:cubicBezTo>
                <a:cubicBezTo>
                  <a:pt x="47032" y="157679"/>
                  <a:pt x="44386" y="17979"/>
                  <a:pt x="39094" y="2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07340983-414B-9E7B-FA4B-AC4B5E6AB96F}"/>
              </a:ext>
            </a:extLst>
          </p:cNvPr>
          <p:cNvSpPr/>
          <p:nvPr/>
        </p:nvSpPr>
        <p:spPr>
          <a:xfrm>
            <a:off x="2555001" y="6432567"/>
            <a:ext cx="588249" cy="647683"/>
          </a:xfrm>
          <a:custGeom>
            <a:avLst/>
            <a:gdLst>
              <a:gd name="connsiteX0" fmla="*/ 874 w 588249"/>
              <a:gd name="connsiteY0" fmla="*/ 88883 h 647683"/>
              <a:gd name="connsiteX1" fmla="*/ 337424 w 588249"/>
              <a:gd name="connsiteY1" fmla="*/ 247633 h 647683"/>
              <a:gd name="connsiteX2" fmla="*/ 531099 w 588249"/>
              <a:gd name="connsiteY2" fmla="*/ 479408 h 647683"/>
              <a:gd name="connsiteX3" fmla="*/ 515224 w 588249"/>
              <a:gd name="connsiteY3" fmla="*/ 441308 h 647683"/>
              <a:gd name="connsiteX4" fmla="*/ 588249 w 588249"/>
              <a:gd name="connsiteY4" fmla="*/ 647683 h 647683"/>
              <a:gd name="connsiteX5" fmla="*/ 588249 w 588249"/>
              <a:gd name="connsiteY5" fmla="*/ 647683 h 647683"/>
              <a:gd name="connsiteX6" fmla="*/ 496174 w 588249"/>
              <a:gd name="connsiteY6" fmla="*/ 438133 h 647683"/>
              <a:gd name="connsiteX7" fmla="*/ 296149 w 588249"/>
              <a:gd name="connsiteY7" fmla="*/ 126983 h 647683"/>
              <a:gd name="connsiteX8" fmla="*/ 219949 w 588249"/>
              <a:gd name="connsiteY8" fmla="*/ 3158 h 647683"/>
              <a:gd name="connsiteX9" fmla="*/ 343774 w 588249"/>
              <a:gd name="connsiteY9" fmla="*/ 241283 h 647683"/>
              <a:gd name="connsiteX10" fmla="*/ 242174 w 588249"/>
              <a:gd name="connsiteY10" fmla="*/ 171433 h 647683"/>
              <a:gd name="connsiteX11" fmla="*/ 874 w 588249"/>
              <a:gd name="connsiteY11" fmla="*/ 88883 h 6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249" h="647683">
                <a:moveTo>
                  <a:pt x="874" y="88883"/>
                </a:moveTo>
                <a:cubicBezTo>
                  <a:pt x="16749" y="101583"/>
                  <a:pt x="249053" y="182546"/>
                  <a:pt x="337424" y="247633"/>
                </a:cubicBezTo>
                <a:cubicBezTo>
                  <a:pt x="425795" y="312720"/>
                  <a:pt x="501466" y="447129"/>
                  <a:pt x="531099" y="479408"/>
                </a:cubicBezTo>
                <a:cubicBezTo>
                  <a:pt x="560732" y="511687"/>
                  <a:pt x="505699" y="413262"/>
                  <a:pt x="515224" y="441308"/>
                </a:cubicBezTo>
                <a:cubicBezTo>
                  <a:pt x="524749" y="469354"/>
                  <a:pt x="588249" y="647683"/>
                  <a:pt x="588249" y="647683"/>
                </a:cubicBezTo>
                <a:lnTo>
                  <a:pt x="588249" y="647683"/>
                </a:lnTo>
                <a:cubicBezTo>
                  <a:pt x="572903" y="612758"/>
                  <a:pt x="544857" y="524916"/>
                  <a:pt x="496174" y="438133"/>
                </a:cubicBezTo>
                <a:cubicBezTo>
                  <a:pt x="447491" y="351350"/>
                  <a:pt x="342187" y="199479"/>
                  <a:pt x="296149" y="126983"/>
                </a:cubicBezTo>
                <a:cubicBezTo>
                  <a:pt x="250112" y="54487"/>
                  <a:pt x="212012" y="-15892"/>
                  <a:pt x="219949" y="3158"/>
                </a:cubicBezTo>
                <a:cubicBezTo>
                  <a:pt x="227886" y="22208"/>
                  <a:pt x="340070" y="213237"/>
                  <a:pt x="343774" y="241283"/>
                </a:cubicBezTo>
                <a:cubicBezTo>
                  <a:pt x="347478" y="269329"/>
                  <a:pt x="294562" y="194716"/>
                  <a:pt x="242174" y="171433"/>
                </a:cubicBezTo>
                <a:cubicBezTo>
                  <a:pt x="189787" y="148150"/>
                  <a:pt x="-15001" y="76183"/>
                  <a:pt x="874" y="88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96D69548-D1F1-76AE-B477-1542B7CFB65F}"/>
              </a:ext>
            </a:extLst>
          </p:cNvPr>
          <p:cNvSpPr/>
          <p:nvPr/>
        </p:nvSpPr>
        <p:spPr>
          <a:xfrm>
            <a:off x="2441478" y="6349711"/>
            <a:ext cx="400325" cy="184439"/>
          </a:xfrm>
          <a:custGeom>
            <a:avLst/>
            <a:gdLst>
              <a:gd name="connsiteX0" fmla="*/ 97 w 400325"/>
              <a:gd name="connsiteY0" fmla="*/ 184439 h 184439"/>
              <a:gd name="connsiteX1" fmla="*/ 235047 w 400325"/>
              <a:gd name="connsiteY1" fmla="*/ 73314 h 184439"/>
              <a:gd name="connsiteX2" fmla="*/ 187422 w 400325"/>
              <a:gd name="connsiteY2" fmla="*/ 117764 h 184439"/>
              <a:gd name="connsiteX3" fmla="*/ 273147 w 400325"/>
              <a:gd name="connsiteY3" fmla="*/ 66964 h 184439"/>
              <a:gd name="connsiteX4" fmla="*/ 400147 w 400325"/>
              <a:gd name="connsiteY4" fmla="*/ 101889 h 184439"/>
              <a:gd name="connsiteX5" fmla="*/ 298547 w 400325"/>
              <a:gd name="connsiteY5" fmla="*/ 63789 h 184439"/>
              <a:gd name="connsiteX6" fmla="*/ 196947 w 400325"/>
              <a:gd name="connsiteY6" fmla="*/ 289 h 184439"/>
              <a:gd name="connsiteX7" fmla="*/ 241397 w 400325"/>
              <a:gd name="connsiteY7" fmla="*/ 41564 h 184439"/>
              <a:gd name="connsiteX8" fmla="*/ 206472 w 400325"/>
              <a:gd name="connsiteY8" fmla="*/ 73314 h 184439"/>
              <a:gd name="connsiteX9" fmla="*/ 97 w 400325"/>
              <a:gd name="connsiteY9" fmla="*/ 184439 h 1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325" h="184439">
                <a:moveTo>
                  <a:pt x="97" y="184439"/>
                </a:moveTo>
                <a:cubicBezTo>
                  <a:pt x="4859" y="184439"/>
                  <a:pt x="203826" y="84426"/>
                  <a:pt x="235047" y="73314"/>
                </a:cubicBezTo>
                <a:cubicBezTo>
                  <a:pt x="266268" y="62202"/>
                  <a:pt x="181072" y="118822"/>
                  <a:pt x="187422" y="117764"/>
                </a:cubicBezTo>
                <a:cubicBezTo>
                  <a:pt x="193772" y="116706"/>
                  <a:pt x="237693" y="69610"/>
                  <a:pt x="273147" y="66964"/>
                </a:cubicBezTo>
                <a:cubicBezTo>
                  <a:pt x="308601" y="64318"/>
                  <a:pt x="395914" y="102418"/>
                  <a:pt x="400147" y="101889"/>
                </a:cubicBezTo>
                <a:cubicBezTo>
                  <a:pt x="404380" y="101360"/>
                  <a:pt x="332414" y="80722"/>
                  <a:pt x="298547" y="63789"/>
                </a:cubicBezTo>
                <a:cubicBezTo>
                  <a:pt x="264680" y="46856"/>
                  <a:pt x="206472" y="3993"/>
                  <a:pt x="196947" y="289"/>
                </a:cubicBezTo>
                <a:cubicBezTo>
                  <a:pt x="187422" y="-3415"/>
                  <a:pt x="239810" y="29393"/>
                  <a:pt x="241397" y="41564"/>
                </a:cubicBezTo>
                <a:cubicBezTo>
                  <a:pt x="242984" y="53735"/>
                  <a:pt x="246160" y="50031"/>
                  <a:pt x="206472" y="73314"/>
                </a:cubicBezTo>
                <a:cubicBezTo>
                  <a:pt x="166785" y="96597"/>
                  <a:pt x="-4665" y="184439"/>
                  <a:pt x="97" y="18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49E6C0A6-5F85-BD0A-1D98-88C3A63584DE}"/>
              </a:ext>
            </a:extLst>
          </p:cNvPr>
          <p:cNvSpPr/>
          <p:nvPr/>
        </p:nvSpPr>
        <p:spPr>
          <a:xfrm>
            <a:off x="2866468" y="6949081"/>
            <a:ext cx="397436" cy="283974"/>
          </a:xfrm>
          <a:custGeom>
            <a:avLst/>
            <a:gdLst>
              <a:gd name="connsiteX0" fmla="*/ 337107 w 397436"/>
              <a:gd name="connsiteY0" fmla="*/ 994 h 283974"/>
              <a:gd name="connsiteX1" fmla="*/ 264082 w 397436"/>
              <a:gd name="connsiteY1" fmla="*/ 127994 h 283974"/>
              <a:gd name="connsiteX2" fmla="*/ 219632 w 397436"/>
              <a:gd name="connsiteY2" fmla="*/ 175619 h 283974"/>
              <a:gd name="connsiteX3" fmla="*/ 557 w 397436"/>
              <a:gd name="connsiteY3" fmla="*/ 283569 h 283974"/>
              <a:gd name="connsiteX4" fmla="*/ 162482 w 397436"/>
              <a:gd name="connsiteY4" fmla="*/ 207369 h 283974"/>
              <a:gd name="connsiteX5" fmla="*/ 340282 w 397436"/>
              <a:gd name="connsiteY5" fmla="*/ 80369 h 283974"/>
              <a:gd name="connsiteX6" fmla="*/ 397432 w 397436"/>
              <a:gd name="connsiteY6" fmla="*/ 35919 h 283974"/>
              <a:gd name="connsiteX7" fmla="*/ 343457 w 397436"/>
              <a:gd name="connsiteY7" fmla="*/ 67669 h 283974"/>
              <a:gd name="connsiteX8" fmla="*/ 337107 w 397436"/>
              <a:gd name="connsiteY8" fmla="*/ 994 h 28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36" h="283974">
                <a:moveTo>
                  <a:pt x="337107" y="994"/>
                </a:moveTo>
                <a:cubicBezTo>
                  <a:pt x="323878" y="11048"/>
                  <a:pt x="283661" y="98890"/>
                  <a:pt x="264082" y="127994"/>
                </a:cubicBezTo>
                <a:cubicBezTo>
                  <a:pt x="244503" y="157098"/>
                  <a:pt x="263553" y="149690"/>
                  <a:pt x="219632" y="175619"/>
                </a:cubicBezTo>
                <a:cubicBezTo>
                  <a:pt x="175711" y="201548"/>
                  <a:pt x="10082" y="278277"/>
                  <a:pt x="557" y="283569"/>
                </a:cubicBezTo>
                <a:cubicBezTo>
                  <a:pt x="-8968" y="288861"/>
                  <a:pt x="105861" y="241236"/>
                  <a:pt x="162482" y="207369"/>
                </a:cubicBezTo>
                <a:cubicBezTo>
                  <a:pt x="219103" y="173502"/>
                  <a:pt x="301124" y="108944"/>
                  <a:pt x="340282" y="80369"/>
                </a:cubicBezTo>
                <a:cubicBezTo>
                  <a:pt x="379440" y="51794"/>
                  <a:pt x="396903" y="38036"/>
                  <a:pt x="397432" y="35919"/>
                </a:cubicBezTo>
                <a:cubicBezTo>
                  <a:pt x="397961" y="33802"/>
                  <a:pt x="346632" y="75077"/>
                  <a:pt x="343457" y="67669"/>
                </a:cubicBezTo>
                <a:cubicBezTo>
                  <a:pt x="340282" y="60261"/>
                  <a:pt x="350336" y="-9060"/>
                  <a:pt x="337107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E53EEFE4-15E7-6D35-CE0D-C0FC4C076373}"/>
              </a:ext>
            </a:extLst>
          </p:cNvPr>
          <p:cNvSpPr/>
          <p:nvPr/>
        </p:nvSpPr>
        <p:spPr>
          <a:xfrm>
            <a:off x="2492353" y="6569058"/>
            <a:ext cx="556055" cy="569168"/>
          </a:xfrm>
          <a:custGeom>
            <a:avLst/>
            <a:gdLst>
              <a:gd name="connsiteX0" fmla="*/ 22 w 556055"/>
              <a:gd name="connsiteY0" fmla="*/ 17 h 569168"/>
              <a:gd name="connsiteX1" fmla="*/ 301647 w 556055"/>
              <a:gd name="connsiteY1" fmla="*/ 146067 h 569168"/>
              <a:gd name="connsiteX2" fmla="*/ 422297 w 556055"/>
              <a:gd name="connsiteY2" fmla="*/ 266717 h 569168"/>
              <a:gd name="connsiteX3" fmla="*/ 415947 w 556055"/>
              <a:gd name="connsiteY3" fmla="*/ 206392 h 569168"/>
              <a:gd name="connsiteX4" fmla="*/ 504847 w 556055"/>
              <a:gd name="connsiteY4" fmla="*/ 301642 h 569168"/>
              <a:gd name="connsiteX5" fmla="*/ 542947 w 556055"/>
              <a:gd name="connsiteY5" fmla="*/ 371492 h 569168"/>
              <a:gd name="connsiteX6" fmla="*/ 549297 w 556055"/>
              <a:gd name="connsiteY6" fmla="*/ 568342 h 569168"/>
              <a:gd name="connsiteX7" fmla="*/ 552472 w 556055"/>
              <a:gd name="connsiteY7" fmla="*/ 434992 h 569168"/>
              <a:gd name="connsiteX8" fmla="*/ 495322 w 556055"/>
              <a:gd name="connsiteY8" fmla="*/ 266717 h 569168"/>
              <a:gd name="connsiteX9" fmla="*/ 403247 w 556055"/>
              <a:gd name="connsiteY9" fmla="*/ 133367 h 569168"/>
              <a:gd name="connsiteX10" fmla="*/ 422297 w 556055"/>
              <a:gd name="connsiteY10" fmla="*/ 222267 h 569168"/>
              <a:gd name="connsiteX11" fmla="*/ 317522 w 556055"/>
              <a:gd name="connsiteY11" fmla="*/ 136542 h 569168"/>
              <a:gd name="connsiteX12" fmla="*/ 22 w 556055"/>
              <a:gd name="connsiteY12" fmla="*/ 17 h 5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055" h="569168">
                <a:moveTo>
                  <a:pt x="22" y="17"/>
                </a:moveTo>
                <a:cubicBezTo>
                  <a:pt x="-2624" y="1605"/>
                  <a:pt x="231268" y="101617"/>
                  <a:pt x="301647" y="146067"/>
                </a:cubicBezTo>
                <a:cubicBezTo>
                  <a:pt x="372026" y="190517"/>
                  <a:pt x="403247" y="256663"/>
                  <a:pt x="422297" y="266717"/>
                </a:cubicBezTo>
                <a:cubicBezTo>
                  <a:pt x="441347" y="276771"/>
                  <a:pt x="402189" y="200571"/>
                  <a:pt x="415947" y="206392"/>
                </a:cubicBezTo>
                <a:cubicBezTo>
                  <a:pt x="429705" y="212213"/>
                  <a:pt x="483680" y="274125"/>
                  <a:pt x="504847" y="301642"/>
                </a:cubicBezTo>
                <a:cubicBezTo>
                  <a:pt x="526014" y="329159"/>
                  <a:pt x="535539" y="327042"/>
                  <a:pt x="542947" y="371492"/>
                </a:cubicBezTo>
                <a:cubicBezTo>
                  <a:pt x="550355" y="415942"/>
                  <a:pt x="547710" y="557759"/>
                  <a:pt x="549297" y="568342"/>
                </a:cubicBezTo>
                <a:cubicBezTo>
                  <a:pt x="550885" y="578925"/>
                  <a:pt x="561468" y="485263"/>
                  <a:pt x="552472" y="434992"/>
                </a:cubicBezTo>
                <a:cubicBezTo>
                  <a:pt x="543476" y="384721"/>
                  <a:pt x="520193" y="316988"/>
                  <a:pt x="495322" y="266717"/>
                </a:cubicBezTo>
                <a:cubicBezTo>
                  <a:pt x="470451" y="216446"/>
                  <a:pt x="415418" y="140775"/>
                  <a:pt x="403247" y="133367"/>
                </a:cubicBezTo>
                <a:cubicBezTo>
                  <a:pt x="391076" y="125959"/>
                  <a:pt x="436585" y="221738"/>
                  <a:pt x="422297" y="222267"/>
                </a:cubicBezTo>
                <a:cubicBezTo>
                  <a:pt x="408010" y="222796"/>
                  <a:pt x="383668" y="170409"/>
                  <a:pt x="317522" y="136542"/>
                </a:cubicBezTo>
                <a:cubicBezTo>
                  <a:pt x="251376" y="102675"/>
                  <a:pt x="2668" y="-1571"/>
                  <a:pt x="2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7EA0FB6-3D58-89BD-11F2-814E5352F15E}"/>
              </a:ext>
            </a:extLst>
          </p:cNvPr>
          <p:cNvSpPr/>
          <p:nvPr/>
        </p:nvSpPr>
        <p:spPr>
          <a:xfrm>
            <a:off x="2511397" y="6689724"/>
            <a:ext cx="289489" cy="228605"/>
          </a:xfrm>
          <a:custGeom>
            <a:avLst/>
            <a:gdLst>
              <a:gd name="connsiteX0" fmla="*/ 28 w 289489"/>
              <a:gd name="connsiteY0" fmla="*/ 1 h 228605"/>
              <a:gd name="connsiteX1" fmla="*/ 225453 w 289489"/>
              <a:gd name="connsiteY1" fmla="*/ 149226 h 228605"/>
              <a:gd name="connsiteX2" fmla="*/ 288953 w 289489"/>
              <a:gd name="connsiteY2" fmla="*/ 228601 h 228605"/>
              <a:gd name="connsiteX3" fmla="*/ 241328 w 289489"/>
              <a:gd name="connsiteY3" fmla="*/ 152401 h 228605"/>
              <a:gd name="connsiteX4" fmla="*/ 28 w 289489"/>
              <a:gd name="connsiteY4" fmla="*/ 1 h 22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89" h="228605">
                <a:moveTo>
                  <a:pt x="28" y="1"/>
                </a:moveTo>
                <a:cubicBezTo>
                  <a:pt x="-2618" y="-528"/>
                  <a:pt x="177299" y="111126"/>
                  <a:pt x="225453" y="149226"/>
                </a:cubicBezTo>
                <a:cubicBezTo>
                  <a:pt x="273607" y="187326"/>
                  <a:pt x="286307" y="228072"/>
                  <a:pt x="288953" y="228601"/>
                </a:cubicBezTo>
                <a:cubicBezTo>
                  <a:pt x="291599" y="229130"/>
                  <a:pt x="285778" y="187326"/>
                  <a:pt x="241328" y="152401"/>
                </a:cubicBezTo>
                <a:cubicBezTo>
                  <a:pt x="196878" y="117476"/>
                  <a:pt x="2674" y="530"/>
                  <a:pt x="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B0F69B1D-8E62-7A54-FD8D-DEB1B3E67647}"/>
              </a:ext>
            </a:extLst>
          </p:cNvPr>
          <p:cNvSpPr/>
          <p:nvPr/>
        </p:nvSpPr>
        <p:spPr>
          <a:xfrm>
            <a:off x="2930346" y="6873696"/>
            <a:ext cx="123684" cy="244709"/>
          </a:xfrm>
          <a:custGeom>
            <a:avLst/>
            <a:gdLst>
              <a:gd name="connsiteX0" fmla="*/ 179 w 123684"/>
              <a:gd name="connsiteY0" fmla="*/ 179 h 244709"/>
              <a:gd name="connsiteX1" fmla="*/ 82729 w 123684"/>
              <a:gd name="connsiteY1" fmla="*/ 117654 h 244709"/>
              <a:gd name="connsiteX2" fmla="*/ 89079 w 123684"/>
              <a:gd name="connsiteY2" fmla="*/ 184329 h 244709"/>
              <a:gd name="connsiteX3" fmla="*/ 73204 w 123684"/>
              <a:gd name="connsiteY3" fmla="*/ 231954 h 244709"/>
              <a:gd name="connsiteX4" fmla="*/ 6529 w 123684"/>
              <a:gd name="connsiteY4" fmla="*/ 244654 h 244709"/>
              <a:gd name="connsiteX5" fmla="*/ 114479 w 123684"/>
              <a:gd name="connsiteY5" fmla="*/ 228779 h 244709"/>
              <a:gd name="connsiteX6" fmla="*/ 108129 w 123684"/>
              <a:gd name="connsiteY6" fmla="*/ 146229 h 244709"/>
              <a:gd name="connsiteX7" fmla="*/ 179 w 123684"/>
              <a:gd name="connsiteY7" fmla="*/ 179 h 2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84" h="244709">
                <a:moveTo>
                  <a:pt x="179" y="179"/>
                </a:moveTo>
                <a:cubicBezTo>
                  <a:pt x="-4054" y="-4583"/>
                  <a:pt x="67912" y="86962"/>
                  <a:pt x="82729" y="117654"/>
                </a:cubicBezTo>
                <a:cubicBezTo>
                  <a:pt x="97546" y="148346"/>
                  <a:pt x="90666" y="165279"/>
                  <a:pt x="89079" y="184329"/>
                </a:cubicBezTo>
                <a:cubicBezTo>
                  <a:pt x="87492" y="203379"/>
                  <a:pt x="86962" y="221900"/>
                  <a:pt x="73204" y="231954"/>
                </a:cubicBezTo>
                <a:cubicBezTo>
                  <a:pt x="59446" y="242008"/>
                  <a:pt x="-350" y="245183"/>
                  <a:pt x="6529" y="244654"/>
                </a:cubicBezTo>
                <a:cubicBezTo>
                  <a:pt x="13408" y="244125"/>
                  <a:pt x="97546" y="245183"/>
                  <a:pt x="114479" y="228779"/>
                </a:cubicBezTo>
                <a:cubicBezTo>
                  <a:pt x="131412" y="212375"/>
                  <a:pt x="122417" y="181154"/>
                  <a:pt x="108129" y="146229"/>
                </a:cubicBezTo>
                <a:cubicBezTo>
                  <a:pt x="93842" y="111304"/>
                  <a:pt x="4412" y="4941"/>
                  <a:pt x="17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E7E6A78C-ACAB-9626-B4DD-9935F53824C4}"/>
              </a:ext>
            </a:extLst>
          </p:cNvPr>
          <p:cNvSpPr/>
          <p:nvPr/>
        </p:nvSpPr>
        <p:spPr>
          <a:xfrm>
            <a:off x="2927165" y="6911973"/>
            <a:ext cx="88498" cy="241382"/>
          </a:xfrm>
          <a:custGeom>
            <a:avLst/>
            <a:gdLst>
              <a:gd name="connsiteX0" fmla="*/ 185 w 88498"/>
              <a:gd name="connsiteY0" fmla="*/ 2 h 241382"/>
              <a:gd name="connsiteX1" fmla="*/ 60510 w 88498"/>
              <a:gd name="connsiteY1" fmla="*/ 107952 h 241382"/>
              <a:gd name="connsiteX2" fmla="*/ 66860 w 88498"/>
              <a:gd name="connsiteY2" fmla="*/ 158752 h 241382"/>
              <a:gd name="connsiteX3" fmla="*/ 28760 w 88498"/>
              <a:gd name="connsiteY3" fmla="*/ 241302 h 241382"/>
              <a:gd name="connsiteX4" fmla="*/ 76385 w 88498"/>
              <a:gd name="connsiteY4" fmla="*/ 142877 h 241382"/>
              <a:gd name="connsiteX5" fmla="*/ 82735 w 88498"/>
              <a:gd name="connsiteY5" fmla="*/ 104777 h 241382"/>
              <a:gd name="connsiteX6" fmla="*/ 185 w 88498"/>
              <a:gd name="connsiteY6" fmla="*/ 2 h 24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98" h="241382">
                <a:moveTo>
                  <a:pt x="185" y="2"/>
                </a:moveTo>
                <a:cubicBezTo>
                  <a:pt x="-3519" y="531"/>
                  <a:pt x="49398" y="81494"/>
                  <a:pt x="60510" y="107952"/>
                </a:cubicBezTo>
                <a:cubicBezTo>
                  <a:pt x="71623" y="134410"/>
                  <a:pt x="72152" y="136527"/>
                  <a:pt x="66860" y="158752"/>
                </a:cubicBezTo>
                <a:cubicBezTo>
                  <a:pt x="61568" y="180977"/>
                  <a:pt x="27173" y="243948"/>
                  <a:pt x="28760" y="241302"/>
                </a:cubicBezTo>
                <a:cubicBezTo>
                  <a:pt x="30348" y="238656"/>
                  <a:pt x="67389" y="165631"/>
                  <a:pt x="76385" y="142877"/>
                </a:cubicBezTo>
                <a:cubicBezTo>
                  <a:pt x="85381" y="120123"/>
                  <a:pt x="94906" y="125414"/>
                  <a:pt x="82735" y="104777"/>
                </a:cubicBezTo>
                <a:cubicBezTo>
                  <a:pt x="70564" y="84140"/>
                  <a:pt x="3889" y="-527"/>
                  <a:pt x="1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AE8EF1B-38EC-9F90-B753-D9F6327C1145}"/>
              </a:ext>
            </a:extLst>
          </p:cNvPr>
          <p:cNvSpPr/>
          <p:nvPr/>
        </p:nvSpPr>
        <p:spPr>
          <a:xfrm>
            <a:off x="2787237" y="6930937"/>
            <a:ext cx="413175" cy="191977"/>
          </a:xfrm>
          <a:custGeom>
            <a:avLst/>
            <a:gdLst>
              <a:gd name="connsiteX0" fmla="*/ 413163 w 413175"/>
              <a:gd name="connsiteY0" fmla="*/ 88 h 191977"/>
              <a:gd name="connsiteX1" fmla="*/ 314738 w 413175"/>
              <a:gd name="connsiteY1" fmla="*/ 130263 h 191977"/>
              <a:gd name="connsiteX2" fmla="*/ 260763 w 413175"/>
              <a:gd name="connsiteY2" fmla="*/ 165188 h 191977"/>
              <a:gd name="connsiteX3" fmla="*/ 213138 w 413175"/>
              <a:gd name="connsiteY3" fmla="*/ 181063 h 191977"/>
              <a:gd name="connsiteX4" fmla="*/ 111538 w 413175"/>
              <a:gd name="connsiteY4" fmla="*/ 165188 h 191977"/>
              <a:gd name="connsiteX5" fmla="*/ 3588 w 413175"/>
              <a:gd name="connsiteY5" fmla="*/ 162013 h 191977"/>
              <a:gd name="connsiteX6" fmla="*/ 251238 w 413175"/>
              <a:gd name="connsiteY6" fmla="*/ 190588 h 191977"/>
              <a:gd name="connsiteX7" fmla="*/ 321088 w 413175"/>
              <a:gd name="connsiteY7" fmla="*/ 111213 h 191977"/>
              <a:gd name="connsiteX8" fmla="*/ 413163 w 413175"/>
              <a:gd name="connsiteY8" fmla="*/ 88 h 19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75" h="191977">
                <a:moveTo>
                  <a:pt x="413163" y="88"/>
                </a:moveTo>
                <a:cubicBezTo>
                  <a:pt x="412105" y="3263"/>
                  <a:pt x="340138" y="102746"/>
                  <a:pt x="314738" y="130263"/>
                </a:cubicBezTo>
                <a:cubicBezTo>
                  <a:pt x="289338" y="157780"/>
                  <a:pt x="277696" y="156721"/>
                  <a:pt x="260763" y="165188"/>
                </a:cubicBezTo>
                <a:cubicBezTo>
                  <a:pt x="243830" y="173655"/>
                  <a:pt x="238009" y="181063"/>
                  <a:pt x="213138" y="181063"/>
                </a:cubicBezTo>
                <a:cubicBezTo>
                  <a:pt x="188267" y="181063"/>
                  <a:pt x="146463" y="168363"/>
                  <a:pt x="111538" y="165188"/>
                </a:cubicBezTo>
                <a:cubicBezTo>
                  <a:pt x="76613" y="162013"/>
                  <a:pt x="-19695" y="157780"/>
                  <a:pt x="3588" y="162013"/>
                </a:cubicBezTo>
                <a:cubicBezTo>
                  <a:pt x="26871" y="166246"/>
                  <a:pt x="198321" y="199055"/>
                  <a:pt x="251238" y="190588"/>
                </a:cubicBezTo>
                <a:cubicBezTo>
                  <a:pt x="304155" y="182121"/>
                  <a:pt x="294100" y="142434"/>
                  <a:pt x="321088" y="111213"/>
                </a:cubicBezTo>
                <a:cubicBezTo>
                  <a:pt x="348076" y="79992"/>
                  <a:pt x="414221" y="-3087"/>
                  <a:pt x="41316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6DD358D6-95C8-CD3C-0765-E2F8E05D3E35}"/>
              </a:ext>
            </a:extLst>
          </p:cNvPr>
          <p:cNvSpPr/>
          <p:nvPr/>
        </p:nvSpPr>
        <p:spPr>
          <a:xfrm>
            <a:off x="2755068" y="7073475"/>
            <a:ext cx="387878" cy="103783"/>
          </a:xfrm>
          <a:custGeom>
            <a:avLst/>
            <a:gdLst>
              <a:gd name="connsiteX0" fmla="*/ 832 w 387878"/>
              <a:gd name="connsiteY0" fmla="*/ 60750 h 103783"/>
              <a:gd name="connsiteX1" fmla="*/ 131007 w 387878"/>
              <a:gd name="connsiteY1" fmla="*/ 98850 h 103783"/>
              <a:gd name="connsiteX2" fmla="*/ 213557 w 387878"/>
              <a:gd name="connsiteY2" fmla="*/ 89325 h 103783"/>
              <a:gd name="connsiteX3" fmla="*/ 385007 w 387878"/>
              <a:gd name="connsiteY3" fmla="*/ 425 h 103783"/>
              <a:gd name="connsiteX4" fmla="*/ 315157 w 387878"/>
              <a:gd name="connsiteY4" fmla="*/ 57575 h 103783"/>
              <a:gd name="connsiteX5" fmla="*/ 238957 w 387878"/>
              <a:gd name="connsiteY5" fmla="*/ 102025 h 103783"/>
              <a:gd name="connsiteX6" fmla="*/ 178632 w 387878"/>
              <a:gd name="connsiteY6" fmla="*/ 92500 h 103783"/>
              <a:gd name="connsiteX7" fmla="*/ 80207 w 387878"/>
              <a:gd name="connsiteY7" fmla="*/ 70275 h 103783"/>
              <a:gd name="connsiteX8" fmla="*/ 832 w 387878"/>
              <a:gd name="connsiteY8" fmla="*/ 60750 h 10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78" h="103783">
                <a:moveTo>
                  <a:pt x="832" y="60750"/>
                </a:moveTo>
                <a:cubicBezTo>
                  <a:pt x="9299" y="65513"/>
                  <a:pt x="95553" y="94088"/>
                  <a:pt x="131007" y="98850"/>
                </a:cubicBezTo>
                <a:cubicBezTo>
                  <a:pt x="166461" y="103612"/>
                  <a:pt x="171224" y="105729"/>
                  <a:pt x="213557" y="89325"/>
                </a:cubicBezTo>
                <a:cubicBezTo>
                  <a:pt x="255890" y="72921"/>
                  <a:pt x="368074" y="5717"/>
                  <a:pt x="385007" y="425"/>
                </a:cubicBezTo>
                <a:cubicBezTo>
                  <a:pt x="401940" y="-4867"/>
                  <a:pt x="339499" y="40642"/>
                  <a:pt x="315157" y="57575"/>
                </a:cubicBezTo>
                <a:cubicBezTo>
                  <a:pt x="290815" y="74508"/>
                  <a:pt x="261711" y="96204"/>
                  <a:pt x="238957" y="102025"/>
                </a:cubicBezTo>
                <a:cubicBezTo>
                  <a:pt x="216203" y="107846"/>
                  <a:pt x="205090" y="97792"/>
                  <a:pt x="178632" y="92500"/>
                </a:cubicBezTo>
                <a:cubicBezTo>
                  <a:pt x="152174" y="87208"/>
                  <a:pt x="109840" y="74508"/>
                  <a:pt x="80207" y="70275"/>
                </a:cubicBezTo>
                <a:cubicBezTo>
                  <a:pt x="50574" y="66042"/>
                  <a:pt x="-7635" y="55987"/>
                  <a:pt x="832" y="6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9BD143C2-2A9A-CF5A-1D50-204BD71F6371}"/>
              </a:ext>
            </a:extLst>
          </p:cNvPr>
          <p:cNvSpPr/>
          <p:nvPr/>
        </p:nvSpPr>
        <p:spPr>
          <a:xfrm>
            <a:off x="2866365" y="7000872"/>
            <a:ext cx="76940" cy="142883"/>
          </a:xfrm>
          <a:custGeom>
            <a:avLst/>
            <a:gdLst>
              <a:gd name="connsiteX0" fmla="*/ 76860 w 76940"/>
              <a:gd name="connsiteY0" fmla="*/ 3 h 142883"/>
              <a:gd name="connsiteX1" fmla="*/ 26060 w 76940"/>
              <a:gd name="connsiteY1" fmla="*/ 79378 h 142883"/>
              <a:gd name="connsiteX2" fmla="*/ 660 w 76940"/>
              <a:gd name="connsiteY2" fmla="*/ 142878 h 142883"/>
              <a:gd name="connsiteX3" fmla="*/ 13360 w 76940"/>
              <a:gd name="connsiteY3" fmla="*/ 82553 h 142883"/>
              <a:gd name="connsiteX4" fmla="*/ 76860 w 76940"/>
              <a:gd name="connsiteY4" fmla="*/ 3 h 14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0" h="142883">
                <a:moveTo>
                  <a:pt x="76860" y="3"/>
                </a:moveTo>
                <a:cubicBezTo>
                  <a:pt x="78977" y="-526"/>
                  <a:pt x="38760" y="55566"/>
                  <a:pt x="26060" y="79378"/>
                </a:cubicBezTo>
                <a:cubicBezTo>
                  <a:pt x="13360" y="103191"/>
                  <a:pt x="2777" y="142349"/>
                  <a:pt x="660" y="142878"/>
                </a:cubicBezTo>
                <a:cubicBezTo>
                  <a:pt x="-1457" y="143407"/>
                  <a:pt x="1189" y="103720"/>
                  <a:pt x="13360" y="82553"/>
                </a:cubicBezTo>
                <a:cubicBezTo>
                  <a:pt x="25531" y="61386"/>
                  <a:pt x="74743" y="532"/>
                  <a:pt x="7686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9CAF8388-29C3-C5EE-CB1D-63992325F08F}"/>
              </a:ext>
            </a:extLst>
          </p:cNvPr>
          <p:cNvSpPr/>
          <p:nvPr/>
        </p:nvSpPr>
        <p:spPr>
          <a:xfrm>
            <a:off x="1696493" y="6024601"/>
            <a:ext cx="253660" cy="248596"/>
          </a:xfrm>
          <a:custGeom>
            <a:avLst/>
            <a:gdLst>
              <a:gd name="connsiteX0" fmla="*/ 252957 w 253660"/>
              <a:gd name="connsiteY0" fmla="*/ 1549 h 248596"/>
              <a:gd name="connsiteX1" fmla="*/ 164057 w 253660"/>
              <a:gd name="connsiteY1" fmla="*/ 52349 h 248596"/>
              <a:gd name="connsiteX2" fmla="*/ 145007 w 253660"/>
              <a:gd name="connsiteY2" fmla="*/ 90449 h 248596"/>
              <a:gd name="connsiteX3" fmla="*/ 30707 w 253660"/>
              <a:gd name="connsiteY3" fmla="*/ 112674 h 248596"/>
              <a:gd name="connsiteX4" fmla="*/ 2132 w 253660"/>
              <a:gd name="connsiteY4" fmla="*/ 246024 h 248596"/>
              <a:gd name="connsiteX5" fmla="*/ 8482 w 253660"/>
              <a:gd name="connsiteY5" fmla="*/ 195224 h 248596"/>
              <a:gd name="connsiteX6" fmla="*/ 59282 w 253660"/>
              <a:gd name="connsiteY6" fmla="*/ 128549 h 248596"/>
              <a:gd name="connsiteX7" fmla="*/ 110082 w 253660"/>
              <a:gd name="connsiteY7" fmla="*/ 115849 h 248596"/>
              <a:gd name="connsiteX8" fmla="*/ 252957 w 253660"/>
              <a:gd name="connsiteY8" fmla="*/ 1549 h 24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660" h="248596">
                <a:moveTo>
                  <a:pt x="252957" y="1549"/>
                </a:moveTo>
                <a:cubicBezTo>
                  <a:pt x="261953" y="-9034"/>
                  <a:pt x="182049" y="37532"/>
                  <a:pt x="164057" y="52349"/>
                </a:cubicBezTo>
                <a:cubicBezTo>
                  <a:pt x="146065" y="67166"/>
                  <a:pt x="167232" y="80395"/>
                  <a:pt x="145007" y="90449"/>
                </a:cubicBezTo>
                <a:cubicBezTo>
                  <a:pt x="122782" y="100503"/>
                  <a:pt x="54519" y="86745"/>
                  <a:pt x="30707" y="112674"/>
                </a:cubicBezTo>
                <a:cubicBezTo>
                  <a:pt x="6895" y="138603"/>
                  <a:pt x="5836" y="232266"/>
                  <a:pt x="2132" y="246024"/>
                </a:cubicBezTo>
                <a:cubicBezTo>
                  <a:pt x="-1572" y="259782"/>
                  <a:pt x="-1043" y="214803"/>
                  <a:pt x="8482" y="195224"/>
                </a:cubicBezTo>
                <a:cubicBezTo>
                  <a:pt x="18007" y="175645"/>
                  <a:pt x="42349" y="141778"/>
                  <a:pt x="59282" y="128549"/>
                </a:cubicBezTo>
                <a:cubicBezTo>
                  <a:pt x="76215" y="115320"/>
                  <a:pt x="82565" y="135957"/>
                  <a:pt x="110082" y="115849"/>
                </a:cubicBezTo>
                <a:cubicBezTo>
                  <a:pt x="137599" y="95741"/>
                  <a:pt x="243961" y="12132"/>
                  <a:pt x="252957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3DA6451A-DF24-047D-0DF4-39007CB52691}"/>
              </a:ext>
            </a:extLst>
          </p:cNvPr>
          <p:cNvSpPr/>
          <p:nvPr/>
        </p:nvSpPr>
        <p:spPr>
          <a:xfrm>
            <a:off x="1817144" y="6111818"/>
            <a:ext cx="335548" cy="730319"/>
          </a:xfrm>
          <a:custGeom>
            <a:avLst/>
            <a:gdLst>
              <a:gd name="connsiteX0" fmla="*/ 18006 w 335548"/>
              <a:gd name="connsiteY0" fmla="*/ 57 h 730319"/>
              <a:gd name="connsiteX1" fmla="*/ 2131 w 335548"/>
              <a:gd name="connsiteY1" fmla="*/ 155632 h 730319"/>
              <a:gd name="connsiteX2" fmla="*/ 71981 w 335548"/>
              <a:gd name="connsiteY2" fmla="*/ 409632 h 730319"/>
              <a:gd name="connsiteX3" fmla="*/ 68806 w 335548"/>
              <a:gd name="connsiteY3" fmla="*/ 390582 h 730319"/>
              <a:gd name="connsiteX4" fmla="*/ 214856 w 335548"/>
              <a:gd name="connsiteY4" fmla="*/ 619182 h 730319"/>
              <a:gd name="connsiteX5" fmla="*/ 335506 w 335548"/>
              <a:gd name="connsiteY5" fmla="*/ 730307 h 730319"/>
              <a:gd name="connsiteX6" fmla="*/ 227556 w 335548"/>
              <a:gd name="connsiteY6" fmla="*/ 625532 h 730319"/>
              <a:gd name="connsiteX7" fmla="*/ 145006 w 335548"/>
              <a:gd name="connsiteY7" fmla="*/ 495357 h 730319"/>
              <a:gd name="connsiteX8" fmla="*/ 87856 w 335548"/>
              <a:gd name="connsiteY8" fmla="*/ 352482 h 730319"/>
              <a:gd name="connsiteX9" fmla="*/ 18006 w 335548"/>
              <a:gd name="connsiteY9" fmla="*/ 171507 h 730319"/>
              <a:gd name="connsiteX10" fmla="*/ 18006 w 335548"/>
              <a:gd name="connsiteY10" fmla="*/ 57 h 7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548" h="730319">
                <a:moveTo>
                  <a:pt x="18006" y="57"/>
                </a:moveTo>
                <a:cubicBezTo>
                  <a:pt x="15360" y="-2589"/>
                  <a:pt x="-6865" y="87370"/>
                  <a:pt x="2131" y="155632"/>
                </a:cubicBezTo>
                <a:cubicBezTo>
                  <a:pt x="11127" y="223895"/>
                  <a:pt x="60869" y="370474"/>
                  <a:pt x="71981" y="409632"/>
                </a:cubicBezTo>
                <a:cubicBezTo>
                  <a:pt x="83094" y="448790"/>
                  <a:pt x="44994" y="355657"/>
                  <a:pt x="68806" y="390582"/>
                </a:cubicBezTo>
                <a:cubicBezTo>
                  <a:pt x="92618" y="425507"/>
                  <a:pt x="170406" y="562561"/>
                  <a:pt x="214856" y="619182"/>
                </a:cubicBezTo>
                <a:cubicBezTo>
                  <a:pt x="259306" y="675803"/>
                  <a:pt x="333389" y="729249"/>
                  <a:pt x="335506" y="730307"/>
                </a:cubicBezTo>
                <a:cubicBezTo>
                  <a:pt x="337623" y="731365"/>
                  <a:pt x="259306" y="664690"/>
                  <a:pt x="227556" y="625532"/>
                </a:cubicBezTo>
                <a:cubicBezTo>
                  <a:pt x="195806" y="586374"/>
                  <a:pt x="168289" y="540865"/>
                  <a:pt x="145006" y="495357"/>
                </a:cubicBezTo>
                <a:cubicBezTo>
                  <a:pt x="121723" y="449849"/>
                  <a:pt x="109023" y="406457"/>
                  <a:pt x="87856" y="352482"/>
                </a:cubicBezTo>
                <a:cubicBezTo>
                  <a:pt x="66689" y="298507"/>
                  <a:pt x="25943" y="227599"/>
                  <a:pt x="18006" y="171507"/>
                </a:cubicBezTo>
                <a:cubicBezTo>
                  <a:pt x="10069" y="115415"/>
                  <a:pt x="20652" y="2703"/>
                  <a:pt x="1800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9F738F4F-A133-7849-42A4-CE0E3B7B72BC}"/>
              </a:ext>
            </a:extLst>
          </p:cNvPr>
          <p:cNvSpPr/>
          <p:nvPr/>
        </p:nvSpPr>
        <p:spPr>
          <a:xfrm>
            <a:off x="2107800" y="6816371"/>
            <a:ext cx="556563" cy="250525"/>
          </a:xfrm>
          <a:custGeom>
            <a:avLst/>
            <a:gdLst>
              <a:gd name="connsiteX0" fmla="*/ 400 w 556563"/>
              <a:gd name="connsiteY0" fmla="*/ 354 h 250525"/>
              <a:gd name="connsiteX1" fmla="*/ 232175 w 556563"/>
              <a:gd name="connsiteY1" fmla="*/ 159104 h 250525"/>
              <a:gd name="connsiteX2" fmla="*/ 457600 w 556563"/>
              <a:gd name="connsiteY2" fmla="*/ 238479 h 250525"/>
              <a:gd name="connsiteX3" fmla="*/ 556025 w 556563"/>
              <a:gd name="connsiteY3" fmla="*/ 248004 h 250525"/>
              <a:gd name="connsiteX4" fmla="*/ 419500 w 556563"/>
              <a:gd name="connsiteY4" fmla="*/ 216254 h 250525"/>
              <a:gd name="connsiteX5" fmla="*/ 244875 w 556563"/>
              <a:gd name="connsiteY5" fmla="*/ 146404 h 250525"/>
              <a:gd name="connsiteX6" fmla="*/ 311550 w 556563"/>
              <a:gd name="connsiteY6" fmla="*/ 178154 h 250525"/>
              <a:gd name="connsiteX7" fmla="*/ 159150 w 556563"/>
              <a:gd name="connsiteY7" fmla="*/ 79729 h 250525"/>
              <a:gd name="connsiteX8" fmla="*/ 175025 w 556563"/>
              <a:gd name="connsiteY8" fmla="*/ 114654 h 250525"/>
              <a:gd name="connsiteX9" fmla="*/ 400 w 556563"/>
              <a:gd name="connsiteY9" fmla="*/ 354 h 2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63" h="250525">
                <a:moveTo>
                  <a:pt x="400" y="354"/>
                </a:moveTo>
                <a:cubicBezTo>
                  <a:pt x="9925" y="7762"/>
                  <a:pt x="155975" y="119417"/>
                  <a:pt x="232175" y="159104"/>
                </a:cubicBezTo>
                <a:cubicBezTo>
                  <a:pt x="308375" y="198791"/>
                  <a:pt x="403625" y="223662"/>
                  <a:pt x="457600" y="238479"/>
                </a:cubicBezTo>
                <a:cubicBezTo>
                  <a:pt x="511575" y="253296"/>
                  <a:pt x="562375" y="251708"/>
                  <a:pt x="556025" y="248004"/>
                </a:cubicBezTo>
                <a:cubicBezTo>
                  <a:pt x="549675" y="244300"/>
                  <a:pt x="471358" y="233187"/>
                  <a:pt x="419500" y="216254"/>
                </a:cubicBezTo>
                <a:cubicBezTo>
                  <a:pt x="367642" y="199321"/>
                  <a:pt x="262867" y="152754"/>
                  <a:pt x="244875" y="146404"/>
                </a:cubicBezTo>
                <a:cubicBezTo>
                  <a:pt x="226883" y="140054"/>
                  <a:pt x="325838" y="189267"/>
                  <a:pt x="311550" y="178154"/>
                </a:cubicBezTo>
                <a:cubicBezTo>
                  <a:pt x="297263" y="167042"/>
                  <a:pt x="181904" y="90312"/>
                  <a:pt x="159150" y="79729"/>
                </a:cubicBezTo>
                <a:cubicBezTo>
                  <a:pt x="136396" y="69146"/>
                  <a:pt x="195663" y="125237"/>
                  <a:pt x="175025" y="114654"/>
                </a:cubicBezTo>
                <a:cubicBezTo>
                  <a:pt x="154388" y="104071"/>
                  <a:pt x="-9125" y="-7054"/>
                  <a:pt x="400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AE01F186-00B9-07C2-C175-63B559C70860}"/>
              </a:ext>
            </a:extLst>
          </p:cNvPr>
          <p:cNvSpPr/>
          <p:nvPr/>
        </p:nvSpPr>
        <p:spPr>
          <a:xfrm>
            <a:off x="2657371" y="6991072"/>
            <a:ext cx="306121" cy="87073"/>
          </a:xfrm>
          <a:custGeom>
            <a:avLst/>
            <a:gdLst>
              <a:gd name="connsiteX0" fmla="*/ 104 w 306121"/>
              <a:gd name="connsiteY0" fmla="*/ 86003 h 87073"/>
              <a:gd name="connsiteX1" fmla="*/ 184254 w 306121"/>
              <a:gd name="connsiteY1" fmla="*/ 41553 h 87073"/>
              <a:gd name="connsiteX2" fmla="*/ 139804 w 306121"/>
              <a:gd name="connsiteY2" fmla="*/ 66953 h 87073"/>
              <a:gd name="connsiteX3" fmla="*/ 304904 w 306121"/>
              <a:gd name="connsiteY3" fmla="*/ 278 h 87073"/>
              <a:gd name="connsiteX4" fmla="*/ 219179 w 306121"/>
              <a:gd name="connsiteY4" fmla="*/ 41553 h 87073"/>
              <a:gd name="connsiteX5" fmla="*/ 158854 w 306121"/>
              <a:gd name="connsiteY5" fmla="*/ 70128 h 87073"/>
              <a:gd name="connsiteX6" fmla="*/ 104 w 306121"/>
              <a:gd name="connsiteY6" fmla="*/ 86003 h 8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21" h="87073">
                <a:moveTo>
                  <a:pt x="104" y="86003"/>
                </a:moveTo>
                <a:cubicBezTo>
                  <a:pt x="4337" y="81241"/>
                  <a:pt x="160971" y="44728"/>
                  <a:pt x="184254" y="41553"/>
                </a:cubicBezTo>
                <a:cubicBezTo>
                  <a:pt x="207537" y="38378"/>
                  <a:pt x="119696" y="73832"/>
                  <a:pt x="139804" y="66953"/>
                </a:cubicBezTo>
                <a:cubicBezTo>
                  <a:pt x="159912" y="60074"/>
                  <a:pt x="291675" y="4511"/>
                  <a:pt x="304904" y="278"/>
                </a:cubicBezTo>
                <a:cubicBezTo>
                  <a:pt x="318133" y="-3955"/>
                  <a:pt x="219179" y="41553"/>
                  <a:pt x="219179" y="41553"/>
                </a:cubicBezTo>
                <a:cubicBezTo>
                  <a:pt x="194837" y="53195"/>
                  <a:pt x="195896" y="61661"/>
                  <a:pt x="158854" y="70128"/>
                </a:cubicBezTo>
                <a:cubicBezTo>
                  <a:pt x="121812" y="78595"/>
                  <a:pt x="-4129" y="90765"/>
                  <a:pt x="104" y="86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8423FCE-9F0E-75AD-69D4-3F133D8760A6}"/>
              </a:ext>
            </a:extLst>
          </p:cNvPr>
          <p:cNvSpPr/>
          <p:nvPr/>
        </p:nvSpPr>
        <p:spPr>
          <a:xfrm>
            <a:off x="1861188" y="6088820"/>
            <a:ext cx="277477" cy="661560"/>
          </a:xfrm>
          <a:custGeom>
            <a:avLst/>
            <a:gdLst>
              <a:gd name="connsiteX0" fmla="*/ 27937 w 277477"/>
              <a:gd name="connsiteY0" fmla="*/ 830 h 661560"/>
              <a:gd name="connsiteX1" fmla="*/ 15237 w 277477"/>
              <a:gd name="connsiteY1" fmla="*/ 111955 h 661560"/>
              <a:gd name="connsiteX2" fmla="*/ 27937 w 277477"/>
              <a:gd name="connsiteY2" fmla="*/ 277055 h 661560"/>
              <a:gd name="connsiteX3" fmla="*/ 18412 w 277477"/>
              <a:gd name="connsiteY3" fmla="*/ 232605 h 661560"/>
              <a:gd name="connsiteX4" fmla="*/ 91437 w 277477"/>
              <a:gd name="connsiteY4" fmla="*/ 413580 h 661560"/>
              <a:gd name="connsiteX5" fmla="*/ 269237 w 277477"/>
              <a:gd name="connsiteY5" fmla="*/ 654880 h 661560"/>
              <a:gd name="connsiteX6" fmla="*/ 234312 w 277477"/>
              <a:gd name="connsiteY6" fmla="*/ 581855 h 661560"/>
              <a:gd name="connsiteX7" fmla="*/ 113662 w 277477"/>
              <a:gd name="connsiteY7" fmla="*/ 451680 h 661560"/>
              <a:gd name="connsiteX8" fmla="*/ 120012 w 277477"/>
              <a:gd name="connsiteY8" fmla="*/ 480255 h 661560"/>
              <a:gd name="connsiteX9" fmla="*/ 2537 w 277477"/>
              <a:gd name="connsiteY9" fmla="*/ 169105 h 661560"/>
              <a:gd name="connsiteX10" fmla="*/ 27937 w 277477"/>
              <a:gd name="connsiteY10" fmla="*/ 830 h 66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477" h="661560">
                <a:moveTo>
                  <a:pt x="27937" y="830"/>
                </a:moveTo>
                <a:cubicBezTo>
                  <a:pt x="30054" y="-8695"/>
                  <a:pt x="15237" y="65918"/>
                  <a:pt x="15237" y="111955"/>
                </a:cubicBezTo>
                <a:cubicBezTo>
                  <a:pt x="15237" y="157992"/>
                  <a:pt x="27408" y="256947"/>
                  <a:pt x="27937" y="277055"/>
                </a:cubicBezTo>
                <a:cubicBezTo>
                  <a:pt x="28466" y="297163"/>
                  <a:pt x="7829" y="209851"/>
                  <a:pt x="18412" y="232605"/>
                </a:cubicBezTo>
                <a:cubicBezTo>
                  <a:pt x="28995" y="255359"/>
                  <a:pt x="49633" y="343201"/>
                  <a:pt x="91437" y="413580"/>
                </a:cubicBezTo>
                <a:cubicBezTo>
                  <a:pt x="133241" y="483959"/>
                  <a:pt x="245425" y="626834"/>
                  <a:pt x="269237" y="654880"/>
                </a:cubicBezTo>
                <a:cubicBezTo>
                  <a:pt x="293050" y="682926"/>
                  <a:pt x="260241" y="615722"/>
                  <a:pt x="234312" y="581855"/>
                </a:cubicBezTo>
                <a:cubicBezTo>
                  <a:pt x="208383" y="547988"/>
                  <a:pt x="132712" y="468613"/>
                  <a:pt x="113662" y="451680"/>
                </a:cubicBezTo>
                <a:cubicBezTo>
                  <a:pt x="94612" y="434747"/>
                  <a:pt x="138533" y="527351"/>
                  <a:pt x="120012" y="480255"/>
                </a:cubicBezTo>
                <a:cubicBezTo>
                  <a:pt x="101491" y="433159"/>
                  <a:pt x="14708" y="245834"/>
                  <a:pt x="2537" y="169105"/>
                </a:cubicBezTo>
                <a:cubicBezTo>
                  <a:pt x="-9634" y="92376"/>
                  <a:pt x="25820" y="10355"/>
                  <a:pt x="27937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C65BE11-A485-974A-A340-3D312879ECDF}"/>
              </a:ext>
            </a:extLst>
          </p:cNvPr>
          <p:cNvSpPr/>
          <p:nvPr/>
        </p:nvSpPr>
        <p:spPr>
          <a:xfrm>
            <a:off x="2186383" y="6778568"/>
            <a:ext cx="766943" cy="258550"/>
          </a:xfrm>
          <a:custGeom>
            <a:avLst/>
            <a:gdLst>
              <a:gd name="connsiteX0" fmla="*/ 1192 w 766943"/>
              <a:gd name="connsiteY0" fmla="*/ 57 h 258550"/>
              <a:gd name="connsiteX1" fmla="*/ 229792 w 766943"/>
              <a:gd name="connsiteY1" fmla="*/ 168332 h 258550"/>
              <a:gd name="connsiteX2" fmla="*/ 467917 w 766943"/>
              <a:gd name="connsiteY2" fmla="*/ 247707 h 258550"/>
              <a:gd name="connsiteX3" fmla="*/ 591742 w 766943"/>
              <a:gd name="connsiteY3" fmla="*/ 250882 h 258550"/>
              <a:gd name="connsiteX4" fmla="*/ 766367 w 766943"/>
              <a:gd name="connsiteY4" fmla="*/ 212782 h 258550"/>
              <a:gd name="connsiteX5" fmla="*/ 639367 w 766943"/>
              <a:gd name="connsiteY5" fmla="*/ 257232 h 258550"/>
              <a:gd name="connsiteX6" fmla="*/ 410767 w 766943"/>
              <a:gd name="connsiteY6" fmla="*/ 247707 h 258550"/>
              <a:gd name="connsiteX7" fmla="*/ 429817 w 766943"/>
              <a:gd name="connsiteY7" fmla="*/ 250882 h 258550"/>
              <a:gd name="connsiteX8" fmla="*/ 331392 w 766943"/>
              <a:gd name="connsiteY8" fmla="*/ 187382 h 258550"/>
              <a:gd name="connsiteX9" fmla="*/ 1192 w 766943"/>
              <a:gd name="connsiteY9" fmla="*/ 57 h 2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943" h="258550">
                <a:moveTo>
                  <a:pt x="1192" y="57"/>
                </a:moveTo>
                <a:cubicBezTo>
                  <a:pt x="-15741" y="-3118"/>
                  <a:pt x="152005" y="127057"/>
                  <a:pt x="229792" y="168332"/>
                </a:cubicBezTo>
                <a:cubicBezTo>
                  <a:pt x="307579" y="209607"/>
                  <a:pt x="407592" y="233949"/>
                  <a:pt x="467917" y="247707"/>
                </a:cubicBezTo>
                <a:cubicBezTo>
                  <a:pt x="528242" y="261465"/>
                  <a:pt x="542000" y="256703"/>
                  <a:pt x="591742" y="250882"/>
                </a:cubicBezTo>
                <a:cubicBezTo>
                  <a:pt x="641484" y="245061"/>
                  <a:pt x="758430" y="211724"/>
                  <a:pt x="766367" y="212782"/>
                </a:cubicBezTo>
                <a:cubicBezTo>
                  <a:pt x="774304" y="213840"/>
                  <a:pt x="698634" y="251411"/>
                  <a:pt x="639367" y="257232"/>
                </a:cubicBezTo>
                <a:cubicBezTo>
                  <a:pt x="580100" y="263053"/>
                  <a:pt x="410767" y="247707"/>
                  <a:pt x="410767" y="247707"/>
                </a:cubicBezTo>
                <a:cubicBezTo>
                  <a:pt x="375842" y="246649"/>
                  <a:pt x="443046" y="260936"/>
                  <a:pt x="429817" y="250882"/>
                </a:cubicBezTo>
                <a:cubicBezTo>
                  <a:pt x="416588" y="240828"/>
                  <a:pt x="398596" y="223365"/>
                  <a:pt x="331392" y="187382"/>
                </a:cubicBezTo>
                <a:cubicBezTo>
                  <a:pt x="264188" y="151399"/>
                  <a:pt x="18125" y="3232"/>
                  <a:pt x="119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BB440F5F-154F-68A7-4A69-7027919E966F}"/>
              </a:ext>
            </a:extLst>
          </p:cNvPr>
          <p:cNvSpPr/>
          <p:nvPr/>
        </p:nvSpPr>
        <p:spPr>
          <a:xfrm>
            <a:off x="1472821" y="6232508"/>
            <a:ext cx="235357" cy="308363"/>
          </a:xfrm>
          <a:custGeom>
            <a:avLst/>
            <a:gdLst>
              <a:gd name="connsiteX0" fmla="*/ 235329 w 235357"/>
              <a:gd name="connsiteY0" fmla="*/ 17 h 308363"/>
              <a:gd name="connsiteX1" fmla="*/ 92454 w 235357"/>
              <a:gd name="connsiteY1" fmla="*/ 149242 h 308363"/>
              <a:gd name="connsiteX2" fmla="*/ 67054 w 235357"/>
              <a:gd name="connsiteY2" fmla="*/ 171467 h 308363"/>
              <a:gd name="connsiteX3" fmla="*/ 379 w 235357"/>
              <a:gd name="connsiteY3" fmla="*/ 307992 h 308363"/>
              <a:gd name="connsiteX4" fmla="*/ 41654 w 235357"/>
              <a:gd name="connsiteY4" fmla="*/ 209567 h 308363"/>
              <a:gd name="connsiteX5" fmla="*/ 79754 w 235357"/>
              <a:gd name="connsiteY5" fmla="*/ 139717 h 308363"/>
              <a:gd name="connsiteX6" fmla="*/ 235329 w 235357"/>
              <a:gd name="connsiteY6" fmla="*/ 17 h 3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57" h="308363">
                <a:moveTo>
                  <a:pt x="235329" y="17"/>
                </a:moveTo>
                <a:cubicBezTo>
                  <a:pt x="237446" y="1605"/>
                  <a:pt x="120500" y="120667"/>
                  <a:pt x="92454" y="149242"/>
                </a:cubicBezTo>
                <a:cubicBezTo>
                  <a:pt x="64408" y="177817"/>
                  <a:pt x="82400" y="145009"/>
                  <a:pt x="67054" y="171467"/>
                </a:cubicBezTo>
                <a:cubicBezTo>
                  <a:pt x="51708" y="197925"/>
                  <a:pt x="4612" y="301642"/>
                  <a:pt x="379" y="307992"/>
                </a:cubicBezTo>
                <a:cubicBezTo>
                  <a:pt x="-3854" y="314342"/>
                  <a:pt x="28425" y="237613"/>
                  <a:pt x="41654" y="209567"/>
                </a:cubicBezTo>
                <a:cubicBezTo>
                  <a:pt x="54883" y="181521"/>
                  <a:pt x="47475" y="171996"/>
                  <a:pt x="79754" y="139717"/>
                </a:cubicBezTo>
                <a:cubicBezTo>
                  <a:pt x="112033" y="107438"/>
                  <a:pt x="233212" y="-1571"/>
                  <a:pt x="23532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7DA0552D-9C57-4555-6E19-00FE8360A5FF}"/>
              </a:ext>
            </a:extLst>
          </p:cNvPr>
          <p:cNvSpPr/>
          <p:nvPr/>
        </p:nvSpPr>
        <p:spPr>
          <a:xfrm>
            <a:off x="1781140" y="6517043"/>
            <a:ext cx="1044352" cy="589148"/>
          </a:xfrm>
          <a:custGeom>
            <a:avLst/>
            <a:gdLst>
              <a:gd name="connsiteX0" fmla="*/ 6385 w 1044352"/>
              <a:gd name="connsiteY0" fmla="*/ 7582 h 589148"/>
              <a:gd name="connsiteX1" fmla="*/ 165135 w 1044352"/>
              <a:gd name="connsiteY1" fmla="*/ 318732 h 589148"/>
              <a:gd name="connsiteX2" fmla="*/ 165135 w 1044352"/>
              <a:gd name="connsiteY2" fmla="*/ 296507 h 589148"/>
              <a:gd name="connsiteX3" fmla="*/ 393735 w 1044352"/>
              <a:gd name="connsiteY3" fmla="*/ 474307 h 589148"/>
              <a:gd name="connsiteX4" fmla="*/ 523910 w 1044352"/>
              <a:gd name="connsiteY4" fmla="*/ 550507 h 589148"/>
              <a:gd name="connsiteX5" fmla="*/ 654085 w 1044352"/>
              <a:gd name="connsiteY5" fmla="*/ 588607 h 589148"/>
              <a:gd name="connsiteX6" fmla="*/ 581060 w 1044352"/>
              <a:gd name="connsiteY6" fmla="*/ 572732 h 589148"/>
              <a:gd name="connsiteX7" fmla="*/ 1038260 w 1044352"/>
              <a:gd name="connsiteY7" fmla="*/ 569557 h 589148"/>
              <a:gd name="connsiteX8" fmla="*/ 822360 w 1044352"/>
              <a:gd name="connsiteY8" fmla="*/ 575907 h 589148"/>
              <a:gd name="connsiteX9" fmla="*/ 514385 w 1044352"/>
              <a:gd name="connsiteY9" fmla="*/ 547332 h 589148"/>
              <a:gd name="connsiteX10" fmla="*/ 152435 w 1044352"/>
              <a:gd name="connsiteY10" fmla="*/ 258407 h 589148"/>
              <a:gd name="connsiteX11" fmla="*/ 200060 w 1044352"/>
              <a:gd name="connsiteY11" fmla="*/ 331432 h 589148"/>
              <a:gd name="connsiteX12" fmla="*/ 73060 w 1044352"/>
              <a:gd name="connsiteY12" fmla="*/ 204432 h 589148"/>
              <a:gd name="connsiteX13" fmla="*/ 98460 w 1044352"/>
              <a:gd name="connsiteY13" fmla="*/ 248882 h 589148"/>
              <a:gd name="connsiteX14" fmla="*/ 34960 w 1044352"/>
              <a:gd name="connsiteY14" fmla="*/ 106007 h 589148"/>
              <a:gd name="connsiteX15" fmla="*/ 6385 w 1044352"/>
              <a:gd name="connsiteY15" fmla="*/ 7582 h 58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4352" h="589148">
                <a:moveTo>
                  <a:pt x="6385" y="7582"/>
                </a:moveTo>
                <a:cubicBezTo>
                  <a:pt x="28081" y="43036"/>
                  <a:pt x="138677" y="270578"/>
                  <a:pt x="165135" y="318732"/>
                </a:cubicBezTo>
                <a:cubicBezTo>
                  <a:pt x="191593" y="366886"/>
                  <a:pt x="127035" y="270578"/>
                  <a:pt x="165135" y="296507"/>
                </a:cubicBezTo>
                <a:cubicBezTo>
                  <a:pt x="203235" y="322436"/>
                  <a:pt x="333939" y="431974"/>
                  <a:pt x="393735" y="474307"/>
                </a:cubicBezTo>
                <a:cubicBezTo>
                  <a:pt x="453531" y="516640"/>
                  <a:pt x="480518" y="531457"/>
                  <a:pt x="523910" y="550507"/>
                </a:cubicBezTo>
                <a:cubicBezTo>
                  <a:pt x="567302" y="569557"/>
                  <a:pt x="644560" y="584903"/>
                  <a:pt x="654085" y="588607"/>
                </a:cubicBezTo>
                <a:cubicBezTo>
                  <a:pt x="663610" y="592311"/>
                  <a:pt x="517031" y="575907"/>
                  <a:pt x="581060" y="572732"/>
                </a:cubicBezTo>
                <a:cubicBezTo>
                  <a:pt x="645089" y="569557"/>
                  <a:pt x="998043" y="569028"/>
                  <a:pt x="1038260" y="569557"/>
                </a:cubicBezTo>
                <a:cubicBezTo>
                  <a:pt x="1078477" y="570086"/>
                  <a:pt x="909672" y="579611"/>
                  <a:pt x="822360" y="575907"/>
                </a:cubicBezTo>
                <a:cubicBezTo>
                  <a:pt x="735048" y="572203"/>
                  <a:pt x="626039" y="600249"/>
                  <a:pt x="514385" y="547332"/>
                </a:cubicBezTo>
                <a:cubicBezTo>
                  <a:pt x="402731" y="494415"/>
                  <a:pt x="204822" y="294390"/>
                  <a:pt x="152435" y="258407"/>
                </a:cubicBezTo>
                <a:cubicBezTo>
                  <a:pt x="100048" y="222424"/>
                  <a:pt x="213289" y="340428"/>
                  <a:pt x="200060" y="331432"/>
                </a:cubicBezTo>
                <a:cubicBezTo>
                  <a:pt x="186831" y="322436"/>
                  <a:pt x="89993" y="218190"/>
                  <a:pt x="73060" y="204432"/>
                </a:cubicBezTo>
                <a:cubicBezTo>
                  <a:pt x="56127" y="190674"/>
                  <a:pt x="104810" y="265286"/>
                  <a:pt x="98460" y="248882"/>
                </a:cubicBezTo>
                <a:cubicBezTo>
                  <a:pt x="92110" y="232478"/>
                  <a:pt x="45543" y="141461"/>
                  <a:pt x="34960" y="106007"/>
                </a:cubicBezTo>
                <a:cubicBezTo>
                  <a:pt x="24377" y="70553"/>
                  <a:pt x="-15311" y="-27872"/>
                  <a:pt x="6385" y="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D5D0B8D5-0C44-0901-69C7-358514FCDAF0}"/>
              </a:ext>
            </a:extLst>
          </p:cNvPr>
          <p:cNvSpPr/>
          <p:nvPr/>
        </p:nvSpPr>
        <p:spPr>
          <a:xfrm>
            <a:off x="2596009" y="7079913"/>
            <a:ext cx="220240" cy="246594"/>
          </a:xfrm>
          <a:custGeom>
            <a:avLst/>
            <a:gdLst>
              <a:gd name="connsiteX0" fmla="*/ 220216 w 220240"/>
              <a:gd name="connsiteY0" fmla="*/ 337 h 246594"/>
              <a:gd name="connsiteX1" fmla="*/ 42416 w 220240"/>
              <a:gd name="connsiteY1" fmla="*/ 140037 h 246594"/>
              <a:gd name="connsiteX2" fmla="*/ 20191 w 220240"/>
              <a:gd name="connsiteY2" fmla="*/ 181312 h 246594"/>
              <a:gd name="connsiteX3" fmla="*/ 1141 w 220240"/>
              <a:gd name="connsiteY3" fmla="*/ 244812 h 246594"/>
              <a:gd name="connsiteX4" fmla="*/ 55116 w 220240"/>
              <a:gd name="connsiteY4" fmla="*/ 105112 h 246594"/>
              <a:gd name="connsiteX5" fmla="*/ 220216 w 220240"/>
              <a:gd name="connsiteY5" fmla="*/ 337 h 24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40" h="246594">
                <a:moveTo>
                  <a:pt x="220216" y="337"/>
                </a:moveTo>
                <a:cubicBezTo>
                  <a:pt x="218099" y="6158"/>
                  <a:pt x="75753" y="109875"/>
                  <a:pt x="42416" y="140037"/>
                </a:cubicBezTo>
                <a:cubicBezTo>
                  <a:pt x="9079" y="170199"/>
                  <a:pt x="27070" y="163850"/>
                  <a:pt x="20191" y="181312"/>
                </a:cubicBezTo>
                <a:cubicBezTo>
                  <a:pt x="13312" y="198774"/>
                  <a:pt x="-4680" y="257512"/>
                  <a:pt x="1141" y="244812"/>
                </a:cubicBezTo>
                <a:cubicBezTo>
                  <a:pt x="6962" y="232112"/>
                  <a:pt x="22837" y="144799"/>
                  <a:pt x="55116" y="105112"/>
                </a:cubicBezTo>
                <a:cubicBezTo>
                  <a:pt x="87395" y="65425"/>
                  <a:pt x="222333" y="-5484"/>
                  <a:pt x="22021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78E44680-41F5-1CE5-A1C2-3706CA7557CE}"/>
              </a:ext>
            </a:extLst>
          </p:cNvPr>
          <p:cNvSpPr/>
          <p:nvPr/>
        </p:nvSpPr>
        <p:spPr>
          <a:xfrm>
            <a:off x="2546300" y="7124698"/>
            <a:ext cx="146206" cy="212964"/>
          </a:xfrm>
          <a:custGeom>
            <a:avLst/>
            <a:gdLst>
              <a:gd name="connsiteX0" fmla="*/ 146100 w 146206"/>
              <a:gd name="connsiteY0" fmla="*/ 2 h 212964"/>
              <a:gd name="connsiteX1" fmla="*/ 34975 w 146206"/>
              <a:gd name="connsiteY1" fmla="*/ 107952 h 212964"/>
              <a:gd name="connsiteX2" fmla="*/ 19100 w 146206"/>
              <a:gd name="connsiteY2" fmla="*/ 158752 h 212964"/>
              <a:gd name="connsiteX3" fmla="*/ 28625 w 146206"/>
              <a:gd name="connsiteY3" fmla="*/ 209552 h 212964"/>
              <a:gd name="connsiteX4" fmla="*/ 76250 w 146206"/>
              <a:gd name="connsiteY4" fmla="*/ 196852 h 212964"/>
              <a:gd name="connsiteX5" fmla="*/ 73075 w 146206"/>
              <a:gd name="connsiteY5" fmla="*/ 104777 h 212964"/>
              <a:gd name="connsiteX6" fmla="*/ 73075 w 146206"/>
              <a:gd name="connsiteY6" fmla="*/ 88902 h 212964"/>
              <a:gd name="connsiteX7" fmla="*/ 76250 w 146206"/>
              <a:gd name="connsiteY7" fmla="*/ 177802 h 212964"/>
              <a:gd name="connsiteX8" fmla="*/ 47675 w 146206"/>
              <a:gd name="connsiteY8" fmla="*/ 203202 h 212964"/>
              <a:gd name="connsiteX9" fmla="*/ 50 w 146206"/>
              <a:gd name="connsiteY9" fmla="*/ 158752 h 212964"/>
              <a:gd name="connsiteX10" fmla="*/ 57200 w 146206"/>
              <a:gd name="connsiteY10" fmla="*/ 73027 h 212964"/>
              <a:gd name="connsiteX11" fmla="*/ 12750 w 146206"/>
              <a:gd name="connsiteY11" fmla="*/ 104777 h 212964"/>
              <a:gd name="connsiteX12" fmla="*/ 146100 w 146206"/>
              <a:gd name="connsiteY12" fmla="*/ 2 h 21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206" h="212964">
                <a:moveTo>
                  <a:pt x="146100" y="2"/>
                </a:moveTo>
                <a:cubicBezTo>
                  <a:pt x="149804" y="531"/>
                  <a:pt x="56142" y="81494"/>
                  <a:pt x="34975" y="107952"/>
                </a:cubicBezTo>
                <a:cubicBezTo>
                  <a:pt x="13808" y="134410"/>
                  <a:pt x="20158" y="141819"/>
                  <a:pt x="19100" y="158752"/>
                </a:cubicBezTo>
                <a:cubicBezTo>
                  <a:pt x="18042" y="175685"/>
                  <a:pt x="19100" y="203202"/>
                  <a:pt x="28625" y="209552"/>
                </a:cubicBezTo>
                <a:cubicBezTo>
                  <a:pt x="38150" y="215902"/>
                  <a:pt x="68842" y="214314"/>
                  <a:pt x="76250" y="196852"/>
                </a:cubicBezTo>
                <a:cubicBezTo>
                  <a:pt x="83658" y="179390"/>
                  <a:pt x="73604" y="122769"/>
                  <a:pt x="73075" y="104777"/>
                </a:cubicBezTo>
                <a:cubicBezTo>
                  <a:pt x="72546" y="86785"/>
                  <a:pt x="72546" y="76731"/>
                  <a:pt x="73075" y="88902"/>
                </a:cubicBezTo>
                <a:cubicBezTo>
                  <a:pt x="73604" y="101073"/>
                  <a:pt x="80483" y="158752"/>
                  <a:pt x="76250" y="177802"/>
                </a:cubicBezTo>
                <a:cubicBezTo>
                  <a:pt x="72017" y="196852"/>
                  <a:pt x="60375" y="206377"/>
                  <a:pt x="47675" y="203202"/>
                </a:cubicBezTo>
                <a:cubicBezTo>
                  <a:pt x="34975" y="200027"/>
                  <a:pt x="-1537" y="180448"/>
                  <a:pt x="50" y="158752"/>
                </a:cubicBezTo>
                <a:cubicBezTo>
                  <a:pt x="1637" y="137056"/>
                  <a:pt x="55083" y="82023"/>
                  <a:pt x="57200" y="73027"/>
                </a:cubicBezTo>
                <a:cubicBezTo>
                  <a:pt x="59317" y="64031"/>
                  <a:pt x="-4712" y="115889"/>
                  <a:pt x="12750" y="104777"/>
                </a:cubicBezTo>
                <a:cubicBezTo>
                  <a:pt x="30212" y="93665"/>
                  <a:pt x="142396" y="-527"/>
                  <a:pt x="1461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5017248D-AECF-0C9A-AE3B-CBC22E24DDD5}"/>
              </a:ext>
            </a:extLst>
          </p:cNvPr>
          <p:cNvSpPr/>
          <p:nvPr/>
        </p:nvSpPr>
        <p:spPr>
          <a:xfrm>
            <a:off x="2247899" y="7178665"/>
            <a:ext cx="432196" cy="339740"/>
          </a:xfrm>
          <a:custGeom>
            <a:avLst/>
            <a:gdLst>
              <a:gd name="connsiteX0" fmla="*/ 431801 w 432196"/>
              <a:gd name="connsiteY0" fmla="*/ 10 h 339740"/>
              <a:gd name="connsiteX1" fmla="*/ 342901 w 432196"/>
              <a:gd name="connsiteY1" fmla="*/ 47635 h 339740"/>
              <a:gd name="connsiteX2" fmla="*/ 292101 w 432196"/>
              <a:gd name="connsiteY2" fmla="*/ 60335 h 339740"/>
              <a:gd name="connsiteX3" fmla="*/ 282576 w 432196"/>
              <a:gd name="connsiteY3" fmla="*/ 92085 h 339740"/>
              <a:gd name="connsiteX4" fmla="*/ 238126 w 432196"/>
              <a:gd name="connsiteY4" fmla="*/ 111135 h 339740"/>
              <a:gd name="connsiteX5" fmla="*/ 222251 w 432196"/>
              <a:gd name="connsiteY5" fmla="*/ 161935 h 339740"/>
              <a:gd name="connsiteX6" fmla="*/ 1 w 432196"/>
              <a:gd name="connsiteY6" fmla="*/ 339735 h 339740"/>
              <a:gd name="connsiteX7" fmla="*/ 219076 w 432196"/>
              <a:gd name="connsiteY7" fmla="*/ 155585 h 339740"/>
              <a:gd name="connsiteX8" fmla="*/ 304801 w 432196"/>
              <a:gd name="connsiteY8" fmla="*/ 44460 h 339740"/>
              <a:gd name="connsiteX9" fmla="*/ 431801 w 432196"/>
              <a:gd name="connsiteY9" fmla="*/ 10 h 3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196" h="339740">
                <a:moveTo>
                  <a:pt x="431801" y="10"/>
                </a:moveTo>
                <a:cubicBezTo>
                  <a:pt x="438151" y="539"/>
                  <a:pt x="366184" y="37581"/>
                  <a:pt x="342901" y="47635"/>
                </a:cubicBezTo>
                <a:cubicBezTo>
                  <a:pt x="319618" y="57689"/>
                  <a:pt x="302155" y="52927"/>
                  <a:pt x="292101" y="60335"/>
                </a:cubicBezTo>
                <a:cubicBezTo>
                  <a:pt x="282047" y="67743"/>
                  <a:pt x="291572" y="83618"/>
                  <a:pt x="282576" y="92085"/>
                </a:cubicBezTo>
                <a:cubicBezTo>
                  <a:pt x="273580" y="100552"/>
                  <a:pt x="248180" y="99493"/>
                  <a:pt x="238126" y="111135"/>
                </a:cubicBezTo>
                <a:cubicBezTo>
                  <a:pt x="228072" y="122777"/>
                  <a:pt x="261938" y="123835"/>
                  <a:pt x="222251" y="161935"/>
                </a:cubicBezTo>
                <a:cubicBezTo>
                  <a:pt x="182564" y="200035"/>
                  <a:pt x="530" y="340793"/>
                  <a:pt x="1" y="339735"/>
                </a:cubicBezTo>
                <a:cubicBezTo>
                  <a:pt x="-528" y="338677"/>
                  <a:pt x="168276" y="204798"/>
                  <a:pt x="219076" y="155585"/>
                </a:cubicBezTo>
                <a:cubicBezTo>
                  <a:pt x="269876" y="106373"/>
                  <a:pt x="274639" y="70389"/>
                  <a:pt x="304801" y="44460"/>
                </a:cubicBezTo>
                <a:cubicBezTo>
                  <a:pt x="334963" y="18531"/>
                  <a:pt x="425451" y="-519"/>
                  <a:pt x="4318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10E8C1DA-8898-7F43-781C-930B1C613F94}"/>
              </a:ext>
            </a:extLst>
          </p:cNvPr>
          <p:cNvSpPr/>
          <p:nvPr/>
        </p:nvSpPr>
        <p:spPr>
          <a:xfrm>
            <a:off x="1972934" y="7318361"/>
            <a:ext cx="592793" cy="377223"/>
          </a:xfrm>
          <a:custGeom>
            <a:avLst/>
            <a:gdLst>
              <a:gd name="connsiteX0" fmla="*/ 592466 w 592793"/>
              <a:gd name="connsiteY0" fmla="*/ 14 h 377223"/>
              <a:gd name="connsiteX1" fmla="*/ 382916 w 592793"/>
              <a:gd name="connsiteY1" fmla="*/ 155589 h 377223"/>
              <a:gd name="connsiteX2" fmla="*/ 233691 w 592793"/>
              <a:gd name="connsiteY2" fmla="*/ 247664 h 377223"/>
              <a:gd name="connsiteX3" fmla="*/ 294016 w 592793"/>
              <a:gd name="connsiteY3" fmla="*/ 219089 h 377223"/>
              <a:gd name="connsiteX4" fmla="*/ 97166 w 592793"/>
              <a:gd name="connsiteY4" fmla="*/ 317514 h 377223"/>
              <a:gd name="connsiteX5" fmla="*/ 5091 w 592793"/>
              <a:gd name="connsiteY5" fmla="*/ 374664 h 377223"/>
              <a:gd name="connsiteX6" fmla="*/ 243216 w 592793"/>
              <a:gd name="connsiteY6" fmla="*/ 234964 h 377223"/>
              <a:gd name="connsiteX7" fmla="*/ 395616 w 592793"/>
              <a:gd name="connsiteY7" fmla="*/ 92089 h 377223"/>
              <a:gd name="connsiteX8" fmla="*/ 332116 w 592793"/>
              <a:gd name="connsiteY8" fmla="*/ 146064 h 377223"/>
              <a:gd name="connsiteX9" fmla="*/ 592466 w 592793"/>
              <a:gd name="connsiteY9" fmla="*/ 14 h 37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793" h="377223">
                <a:moveTo>
                  <a:pt x="592466" y="14"/>
                </a:moveTo>
                <a:cubicBezTo>
                  <a:pt x="600933" y="1601"/>
                  <a:pt x="442712" y="114314"/>
                  <a:pt x="382916" y="155589"/>
                </a:cubicBezTo>
                <a:cubicBezTo>
                  <a:pt x="323120" y="196864"/>
                  <a:pt x="248508" y="237081"/>
                  <a:pt x="233691" y="247664"/>
                </a:cubicBezTo>
                <a:cubicBezTo>
                  <a:pt x="218874" y="258247"/>
                  <a:pt x="316770" y="207447"/>
                  <a:pt x="294016" y="219089"/>
                </a:cubicBezTo>
                <a:cubicBezTo>
                  <a:pt x="271262" y="230731"/>
                  <a:pt x="145320" y="291585"/>
                  <a:pt x="97166" y="317514"/>
                </a:cubicBezTo>
                <a:cubicBezTo>
                  <a:pt x="49012" y="343443"/>
                  <a:pt x="-19251" y="388422"/>
                  <a:pt x="5091" y="374664"/>
                </a:cubicBezTo>
                <a:cubicBezTo>
                  <a:pt x="29433" y="360906"/>
                  <a:pt x="178128" y="282060"/>
                  <a:pt x="243216" y="234964"/>
                </a:cubicBezTo>
                <a:cubicBezTo>
                  <a:pt x="308304" y="187868"/>
                  <a:pt x="380799" y="106906"/>
                  <a:pt x="395616" y="92089"/>
                </a:cubicBezTo>
                <a:cubicBezTo>
                  <a:pt x="410433" y="77272"/>
                  <a:pt x="298249" y="161410"/>
                  <a:pt x="332116" y="146064"/>
                </a:cubicBezTo>
                <a:cubicBezTo>
                  <a:pt x="365983" y="130718"/>
                  <a:pt x="583999" y="-1573"/>
                  <a:pt x="59246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8C1CB4A1-8935-F828-B9C3-330EC27A5AE9}"/>
              </a:ext>
            </a:extLst>
          </p:cNvPr>
          <p:cNvSpPr/>
          <p:nvPr/>
        </p:nvSpPr>
        <p:spPr>
          <a:xfrm>
            <a:off x="2136751" y="7093338"/>
            <a:ext cx="627885" cy="466766"/>
          </a:xfrm>
          <a:custGeom>
            <a:avLst/>
            <a:gdLst>
              <a:gd name="connsiteX0" fmla="*/ 24 w 627885"/>
              <a:gd name="connsiteY0" fmla="*/ 466337 h 466766"/>
              <a:gd name="connsiteX1" fmla="*/ 130199 w 627885"/>
              <a:gd name="connsiteY1" fmla="*/ 371087 h 466766"/>
              <a:gd name="connsiteX2" fmla="*/ 327049 w 627885"/>
              <a:gd name="connsiteY2" fmla="*/ 186937 h 466766"/>
              <a:gd name="connsiteX3" fmla="*/ 279424 w 627885"/>
              <a:gd name="connsiteY3" fmla="*/ 240912 h 466766"/>
              <a:gd name="connsiteX4" fmla="*/ 361974 w 627885"/>
              <a:gd name="connsiteY4" fmla="*/ 126612 h 466766"/>
              <a:gd name="connsiteX5" fmla="*/ 615974 w 627885"/>
              <a:gd name="connsiteY5" fmla="*/ 2787 h 466766"/>
              <a:gd name="connsiteX6" fmla="*/ 568349 w 627885"/>
              <a:gd name="connsiteY6" fmla="*/ 47237 h 466766"/>
              <a:gd name="connsiteX7" fmla="*/ 409599 w 627885"/>
              <a:gd name="connsiteY7" fmla="*/ 126612 h 466766"/>
              <a:gd name="connsiteX8" fmla="*/ 298474 w 627885"/>
              <a:gd name="connsiteY8" fmla="*/ 209162 h 466766"/>
              <a:gd name="connsiteX9" fmla="*/ 139724 w 627885"/>
              <a:gd name="connsiteY9" fmla="*/ 336162 h 466766"/>
              <a:gd name="connsiteX10" fmla="*/ 24 w 627885"/>
              <a:gd name="connsiteY10" fmla="*/ 466337 h 4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7885" h="466766">
                <a:moveTo>
                  <a:pt x="24" y="466337"/>
                </a:moveTo>
                <a:cubicBezTo>
                  <a:pt x="-1564" y="472158"/>
                  <a:pt x="75695" y="417654"/>
                  <a:pt x="130199" y="371087"/>
                </a:cubicBezTo>
                <a:cubicBezTo>
                  <a:pt x="184703" y="324520"/>
                  <a:pt x="302178" y="208633"/>
                  <a:pt x="327049" y="186937"/>
                </a:cubicBezTo>
                <a:cubicBezTo>
                  <a:pt x="351920" y="165241"/>
                  <a:pt x="273603" y="250966"/>
                  <a:pt x="279424" y="240912"/>
                </a:cubicBezTo>
                <a:cubicBezTo>
                  <a:pt x="285245" y="230858"/>
                  <a:pt x="305882" y="166299"/>
                  <a:pt x="361974" y="126612"/>
                </a:cubicBezTo>
                <a:cubicBezTo>
                  <a:pt x="418066" y="86925"/>
                  <a:pt x="581578" y="16016"/>
                  <a:pt x="615974" y="2787"/>
                </a:cubicBezTo>
                <a:cubicBezTo>
                  <a:pt x="650370" y="-10442"/>
                  <a:pt x="602745" y="26600"/>
                  <a:pt x="568349" y="47237"/>
                </a:cubicBezTo>
                <a:cubicBezTo>
                  <a:pt x="533953" y="67874"/>
                  <a:pt x="454578" y="99625"/>
                  <a:pt x="409599" y="126612"/>
                </a:cubicBezTo>
                <a:cubicBezTo>
                  <a:pt x="364620" y="153599"/>
                  <a:pt x="343453" y="174237"/>
                  <a:pt x="298474" y="209162"/>
                </a:cubicBezTo>
                <a:cubicBezTo>
                  <a:pt x="253495" y="244087"/>
                  <a:pt x="184703" y="295945"/>
                  <a:pt x="139724" y="336162"/>
                </a:cubicBezTo>
                <a:cubicBezTo>
                  <a:pt x="94745" y="376379"/>
                  <a:pt x="1612" y="460516"/>
                  <a:pt x="24" y="466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37C343E6-C498-8BE6-EC27-859F6DF19F9C}"/>
              </a:ext>
            </a:extLst>
          </p:cNvPr>
          <p:cNvSpPr/>
          <p:nvPr/>
        </p:nvSpPr>
        <p:spPr>
          <a:xfrm>
            <a:off x="2441194" y="7060401"/>
            <a:ext cx="373775" cy="89787"/>
          </a:xfrm>
          <a:custGeom>
            <a:avLst/>
            <a:gdLst>
              <a:gd name="connsiteX0" fmla="*/ 381 w 373775"/>
              <a:gd name="connsiteY0" fmla="*/ 89699 h 89787"/>
              <a:gd name="connsiteX1" fmla="*/ 203581 w 373775"/>
              <a:gd name="connsiteY1" fmla="*/ 67474 h 89787"/>
              <a:gd name="connsiteX2" fmla="*/ 371856 w 373775"/>
              <a:gd name="connsiteY2" fmla="*/ 799 h 89787"/>
              <a:gd name="connsiteX3" fmla="*/ 286131 w 373775"/>
              <a:gd name="connsiteY3" fmla="*/ 32549 h 89787"/>
              <a:gd name="connsiteX4" fmla="*/ 155956 w 373775"/>
              <a:gd name="connsiteY4" fmla="*/ 61124 h 89787"/>
              <a:gd name="connsiteX5" fmla="*/ 381 w 373775"/>
              <a:gd name="connsiteY5" fmla="*/ 89699 h 8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775" h="89787">
                <a:moveTo>
                  <a:pt x="381" y="89699"/>
                </a:moveTo>
                <a:cubicBezTo>
                  <a:pt x="8318" y="90757"/>
                  <a:pt x="141669" y="82291"/>
                  <a:pt x="203581" y="67474"/>
                </a:cubicBezTo>
                <a:cubicBezTo>
                  <a:pt x="265493" y="52657"/>
                  <a:pt x="358098" y="6620"/>
                  <a:pt x="371856" y="799"/>
                </a:cubicBezTo>
                <a:cubicBezTo>
                  <a:pt x="385614" y="-5022"/>
                  <a:pt x="322114" y="22495"/>
                  <a:pt x="286131" y="32549"/>
                </a:cubicBezTo>
                <a:cubicBezTo>
                  <a:pt x="250148" y="42603"/>
                  <a:pt x="201464" y="52657"/>
                  <a:pt x="155956" y="61124"/>
                </a:cubicBezTo>
                <a:cubicBezTo>
                  <a:pt x="110448" y="69591"/>
                  <a:pt x="-7556" y="88641"/>
                  <a:pt x="381" y="89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45D2B4C0-25AC-1C2D-2B00-EA2264681D7E}"/>
              </a:ext>
            </a:extLst>
          </p:cNvPr>
          <p:cNvSpPr/>
          <p:nvPr/>
        </p:nvSpPr>
        <p:spPr>
          <a:xfrm>
            <a:off x="2250278" y="7162218"/>
            <a:ext cx="261324" cy="235970"/>
          </a:xfrm>
          <a:custGeom>
            <a:avLst/>
            <a:gdLst>
              <a:gd name="connsiteX0" fmla="*/ 257972 w 261324"/>
              <a:gd name="connsiteY0" fmla="*/ 582 h 235970"/>
              <a:gd name="connsiteX1" fmla="*/ 140497 w 261324"/>
              <a:gd name="connsiteY1" fmla="*/ 127582 h 235970"/>
              <a:gd name="connsiteX2" fmla="*/ 797 w 261324"/>
              <a:gd name="connsiteY2" fmla="*/ 235532 h 235970"/>
              <a:gd name="connsiteX3" fmla="*/ 207172 w 261324"/>
              <a:gd name="connsiteY3" fmla="*/ 86307 h 235970"/>
              <a:gd name="connsiteX4" fmla="*/ 257972 w 261324"/>
              <a:gd name="connsiteY4" fmla="*/ 582 h 23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24" h="235970">
                <a:moveTo>
                  <a:pt x="257972" y="582"/>
                </a:moveTo>
                <a:cubicBezTo>
                  <a:pt x="246860" y="7461"/>
                  <a:pt x="183359" y="88424"/>
                  <a:pt x="140497" y="127582"/>
                </a:cubicBezTo>
                <a:cubicBezTo>
                  <a:pt x="97634" y="166740"/>
                  <a:pt x="-10315" y="242411"/>
                  <a:pt x="797" y="235532"/>
                </a:cubicBezTo>
                <a:cubicBezTo>
                  <a:pt x="11909" y="228653"/>
                  <a:pt x="161664" y="123349"/>
                  <a:pt x="207172" y="86307"/>
                </a:cubicBezTo>
                <a:cubicBezTo>
                  <a:pt x="252680" y="49265"/>
                  <a:pt x="269084" y="-6297"/>
                  <a:pt x="257972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B7A467FC-5E32-3D9E-2A21-358BCED95CCA}"/>
              </a:ext>
            </a:extLst>
          </p:cNvPr>
          <p:cNvSpPr/>
          <p:nvPr/>
        </p:nvSpPr>
        <p:spPr>
          <a:xfrm>
            <a:off x="1958509" y="7158858"/>
            <a:ext cx="541249" cy="484219"/>
          </a:xfrm>
          <a:custGeom>
            <a:avLst/>
            <a:gdLst>
              <a:gd name="connsiteX0" fmla="*/ 466 w 541249"/>
              <a:gd name="connsiteY0" fmla="*/ 483367 h 484219"/>
              <a:gd name="connsiteX1" fmla="*/ 133816 w 541249"/>
              <a:gd name="connsiteY1" fmla="*/ 375417 h 484219"/>
              <a:gd name="connsiteX2" fmla="*/ 276691 w 541249"/>
              <a:gd name="connsiteY2" fmla="*/ 213492 h 484219"/>
              <a:gd name="connsiteX3" fmla="*/ 206841 w 541249"/>
              <a:gd name="connsiteY3" fmla="*/ 264292 h 484219"/>
              <a:gd name="connsiteX4" fmla="*/ 365591 w 541249"/>
              <a:gd name="connsiteY4" fmla="*/ 156342 h 484219"/>
              <a:gd name="connsiteX5" fmla="*/ 540216 w 541249"/>
              <a:gd name="connsiteY5" fmla="*/ 3942 h 484219"/>
              <a:gd name="connsiteX6" fmla="*/ 441791 w 541249"/>
              <a:gd name="connsiteY6" fmla="*/ 83317 h 484219"/>
              <a:gd name="connsiteX7" fmla="*/ 524341 w 541249"/>
              <a:gd name="connsiteY7" fmla="*/ 767 h 484219"/>
              <a:gd name="connsiteX8" fmla="*/ 371941 w 541249"/>
              <a:gd name="connsiteY8" fmla="*/ 143642 h 484219"/>
              <a:gd name="connsiteX9" fmla="*/ 248116 w 541249"/>
              <a:gd name="connsiteY9" fmla="*/ 251592 h 484219"/>
              <a:gd name="connsiteX10" fmla="*/ 181441 w 541249"/>
              <a:gd name="connsiteY10" fmla="*/ 318267 h 484219"/>
              <a:gd name="connsiteX11" fmla="*/ 466 w 541249"/>
              <a:gd name="connsiteY11" fmla="*/ 483367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249" h="484219">
                <a:moveTo>
                  <a:pt x="466" y="483367"/>
                </a:moveTo>
                <a:cubicBezTo>
                  <a:pt x="-7471" y="492892"/>
                  <a:pt x="87779" y="420396"/>
                  <a:pt x="133816" y="375417"/>
                </a:cubicBezTo>
                <a:cubicBezTo>
                  <a:pt x="179853" y="330438"/>
                  <a:pt x="264520" y="232013"/>
                  <a:pt x="276691" y="213492"/>
                </a:cubicBezTo>
                <a:cubicBezTo>
                  <a:pt x="288862" y="194971"/>
                  <a:pt x="192024" y="273817"/>
                  <a:pt x="206841" y="264292"/>
                </a:cubicBezTo>
                <a:cubicBezTo>
                  <a:pt x="221658" y="254767"/>
                  <a:pt x="310029" y="199734"/>
                  <a:pt x="365591" y="156342"/>
                </a:cubicBezTo>
                <a:cubicBezTo>
                  <a:pt x="421154" y="112950"/>
                  <a:pt x="527516" y="16113"/>
                  <a:pt x="540216" y="3942"/>
                </a:cubicBezTo>
                <a:cubicBezTo>
                  <a:pt x="552916" y="-8229"/>
                  <a:pt x="444437" y="83846"/>
                  <a:pt x="441791" y="83317"/>
                </a:cubicBezTo>
                <a:cubicBezTo>
                  <a:pt x="439145" y="82788"/>
                  <a:pt x="535983" y="-9287"/>
                  <a:pt x="524341" y="767"/>
                </a:cubicBezTo>
                <a:cubicBezTo>
                  <a:pt x="512699" y="10821"/>
                  <a:pt x="417979" y="101838"/>
                  <a:pt x="371941" y="143642"/>
                </a:cubicBezTo>
                <a:cubicBezTo>
                  <a:pt x="325904" y="185446"/>
                  <a:pt x="279866" y="222488"/>
                  <a:pt x="248116" y="251592"/>
                </a:cubicBezTo>
                <a:cubicBezTo>
                  <a:pt x="216366" y="280696"/>
                  <a:pt x="225362" y="278579"/>
                  <a:pt x="181441" y="318267"/>
                </a:cubicBezTo>
                <a:cubicBezTo>
                  <a:pt x="137520" y="357954"/>
                  <a:pt x="8403" y="473842"/>
                  <a:pt x="466" y="48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9D919E7-C370-7331-B35B-B78288415201}"/>
              </a:ext>
            </a:extLst>
          </p:cNvPr>
          <p:cNvSpPr/>
          <p:nvPr/>
        </p:nvSpPr>
        <p:spPr>
          <a:xfrm>
            <a:off x="1943060" y="7397680"/>
            <a:ext cx="338001" cy="289079"/>
          </a:xfrm>
          <a:custGeom>
            <a:avLst/>
            <a:gdLst>
              <a:gd name="connsiteX0" fmla="*/ 40 w 338001"/>
              <a:gd name="connsiteY0" fmla="*/ 288995 h 289079"/>
              <a:gd name="connsiteX1" fmla="*/ 228640 w 338001"/>
              <a:gd name="connsiteY1" fmla="*/ 88970 h 289079"/>
              <a:gd name="connsiteX2" fmla="*/ 295315 w 338001"/>
              <a:gd name="connsiteY2" fmla="*/ 70 h 289079"/>
              <a:gd name="connsiteX3" fmla="*/ 336590 w 338001"/>
              <a:gd name="connsiteY3" fmla="*/ 73095 h 289079"/>
              <a:gd name="connsiteX4" fmla="*/ 320715 w 338001"/>
              <a:gd name="connsiteY4" fmla="*/ 19120 h 289079"/>
              <a:gd name="connsiteX5" fmla="*/ 247690 w 338001"/>
              <a:gd name="connsiteY5" fmla="*/ 63570 h 289079"/>
              <a:gd name="connsiteX6" fmla="*/ 40 w 338001"/>
              <a:gd name="connsiteY6" fmla="*/ 288995 h 28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01" h="289079">
                <a:moveTo>
                  <a:pt x="40" y="288995"/>
                </a:moveTo>
                <a:cubicBezTo>
                  <a:pt x="-3135" y="293228"/>
                  <a:pt x="179428" y="137124"/>
                  <a:pt x="228640" y="88970"/>
                </a:cubicBezTo>
                <a:cubicBezTo>
                  <a:pt x="277853" y="40816"/>
                  <a:pt x="277323" y="2716"/>
                  <a:pt x="295315" y="70"/>
                </a:cubicBezTo>
                <a:cubicBezTo>
                  <a:pt x="313307" y="-2576"/>
                  <a:pt x="332357" y="69920"/>
                  <a:pt x="336590" y="73095"/>
                </a:cubicBezTo>
                <a:cubicBezTo>
                  <a:pt x="340823" y="76270"/>
                  <a:pt x="335532" y="20707"/>
                  <a:pt x="320715" y="19120"/>
                </a:cubicBezTo>
                <a:cubicBezTo>
                  <a:pt x="305898" y="17533"/>
                  <a:pt x="302723" y="12770"/>
                  <a:pt x="247690" y="63570"/>
                </a:cubicBezTo>
                <a:cubicBezTo>
                  <a:pt x="192657" y="114370"/>
                  <a:pt x="3215" y="284762"/>
                  <a:pt x="40" y="288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473CBD95-4FDA-BD9A-0E61-89B5BF2DE6FB}"/>
              </a:ext>
            </a:extLst>
          </p:cNvPr>
          <p:cNvSpPr/>
          <p:nvPr/>
        </p:nvSpPr>
        <p:spPr>
          <a:xfrm>
            <a:off x="2026814" y="6980699"/>
            <a:ext cx="453772" cy="207504"/>
          </a:xfrm>
          <a:custGeom>
            <a:avLst/>
            <a:gdLst>
              <a:gd name="connsiteX0" fmla="*/ 2011 w 453772"/>
              <a:gd name="connsiteY0" fmla="*/ 1126 h 207504"/>
              <a:gd name="connsiteX1" fmla="*/ 290936 w 453772"/>
              <a:gd name="connsiteY1" fmla="*/ 159876 h 207504"/>
              <a:gd name="connsiteX2" fmla="*/ 268711 w 453772"/>
              <a:gd name="connsiteY2" fmla="*/ 134476 h 207504"/>
              <a:gd name="connsiteX3" fmla="*/ 452861 w 453772"/>
              <a:gd name="connsiteY3" fmla="*/ 207501 h 207504"/>
              <a:gd name="connsiteX4" fmla="*/ 332211 w 453772"/>
              <a:gd name="connsiteY4" fmla="*/ 131301 h 207504"/>
              <a:gd name="connsiteX5" fmla="*/ 170286 w 453772"/>
              <a:gd name="connsiteY5" fmla="*/ 90026 h 207504"/>
              <a:gd name="connsiteX6" fmla="*/ 2011 w 453772"/>
              <a:gd name="connsiteY6" fmla="*/ 1126 h 20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772" h="207504">
                <a:moveTo>
                  <a:pt x="2011" y="1126"/>
                </a:moveTo>
                <a:cubicBezTo>
                  <a:pt x="22119" y="12768"/>
                  <a:pt x="246486" y="137651"/>
                  <a:pt x="290936" y="159876"/>
                </a:cubicBezTo>
                <a:cubicBezTo>
                  <a:pt x="335386" y="182101"/>
                  <a:pt x="241724" y="126539"/>
                  <a:pt x="268711" y="134476"/>
                </a:cubicBezTo>
                <a:cubicBezTo>
                  <a:pt x="295698" y="142413"/>
                  <a:pt x="442278" y="208030"/>
                  <a:pt x="452861" y="207501"/>
                </a:cubicBezTo>
                <a:cubicBezTo>
                  <a:pt x="463444" y="206972"/>
                  <a:pt x="379307" y="150880"/>
                  <a:pt x="332211" y="131301"/>
                </a:cubicBezTo>
                <a:cubicBezTo>
                  <a:pt x="285115" y="111722"/>
                  <a:pt x="222673" y="108547"/>
                  <a:pt x="170286" y="90026"/>
                </a:cubicBezTo>
                <a:cubicBezTo>
                  <a:pt x="117899" y="71505"/>
                  <a:pt x="-18097" y="-10516"/>
                  <a:pt x="2011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206F5DD-76C7-5259-7627-E24A5464C928}"/>
              </a:ext>
            </a:extLst>
          </p:cNvPr>
          <p:cNvSpPr/>
          <p:nvPr/>
        </p:nvSpPr>
        <p:spPr>
          <a:xfrm>
            <a:off x="1520749" y="6349997"/>
            <a:ext cx="152500" cy="171456"/>
          </a:xfrm>
          <a:custGeom>
            <a:avLst/>
            <a:gdLst>
              <a:gd name="connsiteX0" fmla="*/ 152476 w 152500"/>
              <a:gd name="connsiteY0" fmla="*/ 3 h 171456"/>
              <a:gd name="connsiteX1" fmla="*/ 54051 w 152500"/>
              <a:gd name="connsiteY1" fmla="*/ 82553 h 171456"/>
              <a:gd name="connsiteX2" fmla="*/ 76 w 152500"/>
              <a:gd name="connsiteY2" fmla="*/ 171453 h 171456"/>
              <a:gd name="connsiteX3" fmla="*/ 44526 w 152500"/>
              <a:gd name="connsiteY3" fmla="*/ 79378 h 171456"/>
              <a:gd name="connsiteX4" fmla="*/ 152476 w 152500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00" h="171456">
                <a:moveTo>
                  <a:pt x="152476" y="3"/>
                </a:moveTo>
                <a:cubicBezTo>
                  <a:pt x="154063" y="532"/>
                  <a:pt x="79451" y="53978"/>
                  <a:pt x="54051" y="82553"/>
                </a:cubicBezTo>
                <a:cubicBezTo>
                  <a:pt x="28651" y="111128"/>
                  <a:pt x="1663" y="171982"/>
                  <a:pt x="76" y="171453"/>
                </a:cubicBezTo>
                <a:cubicBezTo>
                  <a:pt x="-1511" y="170924"/>
                  <a:pt x="21772" y="104249"/>
                  <a:pt x="44526" y="79378"/>
                </a:cubicBezTo>
                <a:cubicBezTo>
                  <a:pt x="67280" y="54507"/>
                  <a:pt x="150889" y="-526"/>
                  <a:pt x="15247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C0C9A231-983C-FDCD-A605-002D9EDF8C87}"/>
              </a:ext>
            </a:extLst>
          </p:cNvPr>
          <p:cNvSpPr/>
          <p:nvPr/>
        </p:nvSpPr>
        <p:spPr>
          <a:xfrm>
            <a:off x="1574527" y="6508738"/>
            <a:ext cx="729443" cy="848186"/>
          </a:xfrm>
          <a:custGeom>
            <a:avLst/>
            <a:gdLst>
              <a:gd name="connsiteX0" fmla="*/ 273 w 729443"/>
              <a:gd name="connsiteY0" fmla="*/ 12 h 848186"/>
              <a:gd name="connsiteX1" fmla="*/ 136798 w 729443"/>
              <a:gd name="connsiteY1" fmla="*/ 133362 h 848186"/>
              <a:gd name="connsiteX2" fmla="*/ 298723 w 729443"/>
              <a:gd name="connsiteY2" fmla="*/ 393712 h 848186"/>
              <a:gd name="connsiteX3" fmla="*/ 298723 w 729443"/>
              <a:gd name="connsiteY3" fmla="*/ 361962 h 848186"/>
              <a:gd name="connsiteX4" fmla="*/ 501923 w 729443"/>
              <a:gd name="connsiteY4" fmla="*/ 641362 h 848186"/>
              <a:gd name="connsiteX5" fmla="*/ 498748 w 729443"/>
              <a:gd name="connsiteY5" fmla="*/ 612787 h 848186"/>
              <a:gd name="connsiteX6" fmla="*/ 720998 w 729443"/>
              <a:gd name="connsiteY6" fmla="*/ 838212 h 848186"/>
              <a:gd name="connsiteX7" fmla="*/ 654323 w 729443"/>
              <a:gd name="connsiteY7" fmla="*/ 771537 h 848186"/>
              <a:gd name="connsiteX8" fmla="*/ 387623 w 729443"/>
              <a:gd name="connsiteY8" fmla="*/ 444512 h 848186"/>
              <a:gd name="connsiteX9" fmla="*/ 301898 w 729443"/>
              <a:gd name="connsiteY9" fmla="*/ 320687 h 848186"/>
              <a:gd name="connsiteX10" fmla="*/ 317773 w 729443"/>
              <a:gd name="connsiteY10" fmla="*/ 428637 h 848186"/>
              <a:gd name="connsiteX11" fmla="*/ 108223 w 729443"/>
              <a:gd name="connsiteY11" fmla="*/ 139712 h 848186"/>
              <a:gd name="connsiteX12" fmla="*/ 273 w 729443"/>
              <a:gd name="connsiteY12" fmla="*/ 12 h 84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443" h="848186">
                <a:moveTo>
                  <a:pt x="273" y="12"/>
                </a:moveTo>
                <a:cubicBezTo>
                  <a:pt x="5035" y="-1046"/>
                  <a:pt x="87056" y="67745"/>
                  <a:pt x="136798" y="133362"/>
                </a:cubicBezTo>
                <a:cubicBezTo>
                  <a:pt x="186540" y="198979"/>
                  <a:pt x="271736" y="355612"/>
                  <a:pt x="298723" y="393712"/>
                </a:cubicBezTo>
                <a:cubicBezTo>
                  <a:pt x="325710" y="431812"/>
                  <a:pt x="264856" y="320687"/>
                  <a:pt x="298723" y="361962"/>
                </a:cubicBezTo>
                <a:cubicBezTo>
                  <a:pt x="332590" y="403237"/>
                  <a:pt x="468586" y="599558"/>
                  <a:pt x="501923" y="641362"/>
                </a:cubicBezTo>
                <a:cubicBezTo>
                  <a:pt x="535260" y="683166"/>
                  <a:pt x="462236" y="579979"/>
                  <a:pt x="498748" y="612787"/>
                </a:cubicBezTo>
                <a:cubicBezTo>
                  <a:pt x="535261" y="645595"/>
                  <a:pt x="695069" y="811754"/>
                  <a:pt x="720998" y="838212"/>
                </a:cubicBezTo>
                <a:cubicBezTo>
                  <a:pt x="746927" y="864670"/>
                  <a:pt x="709886" y="837154"/>
                  <a:pt x="654323" y="771537"/>
                </a:cubicBezTo>
                <a:cubicBezTo>
                  <a:pt x="598761" y="705920"/>
                  <a:pt x="446360" y="519654"/>
                  <a:pt x="387623" y="444512"/>
                </a:cubicBezTo>
                <a:cubicBezTo>
                  <a:pt x="328886" y="369370"/>
                  <a:pt x="313540" y="323333"/>
                  <a:pt x="301898" y="320687"/>
                </a:cubicBezTo>
                <a:cubicBezTo>
                  <a:pt x="290256" y="318041"/>
                  <a:pt x="350052" y="458800"/>
                  <a:pt x="317773" y="428637"/>
                </a:cubicBezTo>
                <a:cubicBezTo>
                  <a:pt x="285494" y="398475"/>
                  <a:pt x="162727" y="207445"/>
                  <a:pt x="108223" y="139712"/>
                </a:cubicBezTo>
                <a:cubicBezTo>
                  <a:pt x="53719" y="71979"/>
                  <a:pt x="-4489" y="1070"/>
                  <a:pt x="27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6B560D83-3F99-B6E1-AA8C-0824DB8750C8}"/>
              </a:ext>
            </a:extLst>
          </p:cNvPr>
          <p:cNvSpPr/>
          <p:nvPr/>
        </p:nvSpPr>
        <p:spPr>
          <a:xfrm>
            <a:off x="1899641" y="7329382"/>
            <a:ext cx="358195" cy="332025"/>
          </a:xfrm>
          <a:custGeom>
            <a:avLst/>
            <a:gdLst>
              <a:gd name="connsiteX0" fmla="*/ 357784 w 358195"/>
              <a:gd name="connsiteY0" fmla="*/ 1693 h 332025"/>
              <a:gd name="connsiteX1" fmla="*/ 246659 w 358195"/>
              <a:gd name="connsiteY1" fmla="*/ 65193 h 332025"/>
              <a:gd name="connsiteX2" fmla="*/ 214909 w 358195"/>
              <a:gd name="connsiteY2" fmla="*/ 144568 h 332025"/>
              <a:gd name="connsiteX3" fmla="*/ 110134 w 358195"/>
              <a:gd name="connsiteY3" fmla="*/ 220768 h 332025"/>
              <a:gd name="connsiteX4" fmla="*/ 5359 w 358195"/>
              <a:gd name="connsiteY4" fmla="*/ 265218 h 332025"/>
              <a:gd name="connsiteX5" fmla="*/ 14884 w 358195"/>
              <a:gd name="connsiteY5" fmla="*/ 287443 h 332025"/>
              <a:gd name="connsiteX6" fmla="*/ 11709 w 358195"/>
              <a:gd name="connsiteY6" fmla="*/ 331893 h 332025"/>
              <a:gd name="connsiteX7" fmla="*/ 103784 w 358195"/>
              <a:gd name="connsiteY7" fmla="*/ 296968 h 332025"/>
              <a:gd name="connsiteX8" fmla="*/ 183159 w 358195"/>
              <a:gd name="connsiteY8" fmla="*/ 189018 h 332025"/>
              <a:gd name="connsiteX9" fmla="*/ 202209 w 358195"/>
              <a:gd name="connsiteY9" fmla="*/ 135043 h 332025"/>
              <a:gd name="connsiteX10" fmla="*/ 357784 w 358195"/>
              <a:gd name="connsiteY10" fmla="*/ 1693 h 3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195" h="332025">
                <a:moveTo>
                  <a:pt x="357784" y="1693"/>
                </a:moveTo>
                <a:cubicBezTo>
                  <a:pt x="365192" y="-9949"/>
                  <a:pt x="270471" y="41381"/>
                  <a:pt x="246659" y="65193"/>
                </a:cubicBezTo>
                <a:cubicBezTo>
                  <a:pt x="222847" y="89005"/>
                  <a:pt x="237663" y="118639"/>
                  <a:pt x="214909" y="144568"/>
                </a:cubicBezTo>
                <a:cubicBezTo>
                  <a:pt x="192155" y="170497"/>
                  <a:pt x="145059" y="200660"/>
                  <a:pt x="110134" y="220768"/>
                </a:cubicBezTo>
                <a:cubicBezTo>
                  <a:pt x="75209" y="240876"/>
                  <a:pt x="5359" y="265218"/>
                  <a:pt x="5359" y="265218"/>
                </a:cubicBezTo>
                <a:cubicBezTo>
                  <a:pt x="-10516" y="276331"/>
                  <a:pt x="13826" y="276331"/>
                  <a:pt x="14884" y="287443"/>
                </a:cubicBezTo>
                <a:cubicBezTo>
                  <a:pt x="15942" y="298555"/>
                  <a:pt x="-3108" y="330306"/>
                  <a:pt x="11709" y="331893"/>
                </a:cubicBezTo>
                <a:cubicBezTo>
                  <a:pt x="26526" y="333480"/>
                  <a:pt x="75209" y="320780"/>
                  <a:pt x="103784" y="296968"/>
                </a:cubicBezTo>
                <a:cubicBezTo>
                  <a:pt x="132359" y="273156"/>
                  <a:pt x="166755" y="216005"/>
                  <a:pt x="183159" y="189018"/>
                </a:cubicBezTo>
                <a:cubicBezTo>
                  <a:pt x="199563" y="162031"/>
                  <a:pt x="176280" y="161501"/>
                  <a:pt x="202209" y="135043"/>
                </a:cubicBezTo>
                <a:cubicBezTo>
                  <a:pt x="228138" y="108585"/>
                  <a:pt x="350376" y="13335"/>
                  <a:pt x="357784" y="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DBE125F9-9F56-9CD4-DF42-9352AFADAB82}"/>
              </a:ext>
            </a:extLst>
          </p:cNvPr>
          <p:cNvSpPr/>
          <p:nvPr/>
        </p:nvSpPr>
        <p:spPr>
          <a:xfrm>
            <a:off x="1387234" y="6486249"/>
            <a:ext cx="209864" cy="112149"/>
          </a:xfrm>
          <a:custGeom>
            <a:avLst/>
            <a:gdLst>
              <a:gd name="connsiteX0" fmla="*/ 209791 w 209864"/>
              <a:gd name="connsiteY0" fmla="*/ 276 h 112149"/>
              <a:gd name="connsiteX1" fmla="*/ 60566 w 209864"/>
              <a:gd name="connsiteY1" fmla="*/ 82826 h 112149"/>
              <a:gd name="connsiteX2" fmla="*/ 241 w 209864"/>
              <a:gd name="connsiteY2" fmla="*/ 111401 h 112149"/>
              <a:gd name="connsiteX3" fmla="*/ 79616 w 209864"/>
              <a:gd name="connsiteY3" fmla="*/ 57426 h 112149"/>
              <a:gd name="connsiteX4" fmla="*/ 209791 w 209864"/>
              <a:gd name="connsiteY4" fmla="*/ 276 h 11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64" h="112149">
                <a:moveTo>
                  <a:pt x="209791" y="276"/>
                </a:moveTo>
                <a:cubicBezTo>
                  <a:pt x="206616" y="4509"/>
                  <a:pt x="95491" y="64305"/>
                  <a:pt x="60566" y="82826"/>
                </a:cubicBezTo>
                <a:cubicBezTo>
                  <a:pt x="25641" y="101347"/>
                  <a:pt x="-2934" y="115634"/>
                  <a:pt x="241" y="111401"/>
                </a:cubicBezTo>
                <a:cubicBezTo>
                  <a:pt x="3416" y="107168"/>
                  <a:pt x="46808" y="73301"/>
                  <a:pt x="79616" y="57426"/>
                </a:cubicBezTo>
                <a:cubicBezTo>
                  <a:pt x="112424" y="41551"/>
                  <a:pt x="212966" y="-3957"/>
                  <a:pt x="209791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64D8AC2A-39E1-9291-9BCA-A13CF45302B5}"/>
              </a:ext>
            </a:extLst>
          </p:cNvPr>
          <p:cNvSpPr/>
          <p:nvPr/>
        </p:nvSpPr>
        <p:spPr>
          <a:xfrm>
            <a:off x="1402704" y="6478031"/>
            <a:ext cx="196305" cy="75397"/>
          </a:xfrm>
          <a:custGeom>
            <a:avLst/>
            <a:gdLst>
              <a:gd name="connsiteX0" fmla="*/ 646 w 196305"/>
              <a:gd name="connsiteY0" fmla="*/ 75169 h 75397"/>
              <a:gd name="connsiteX1" fmla="*/ 191146 w 196305"/>
              <a:gd name="connsiteY1" fmla="*/ 2144 h 75397"/>
              <a:gd name="connsiteX2" fmla="*/ 130821 w 196305"/>
              <a:gd name="connsiteY2" fmla="*/ 24369 h 75397"/>
              <a:gd name="connsiteX3" fmla="*/ 646 w 196305"/>
              <a:gd name="connsiteY3" fmla="*/ 75169 h 7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05" h="75397">
                <a:moveTo>
                  <a:pt x="646" y="75169"/>
                </a:moveTo>
                <a:cubicBezTo>
                  <a:pt x="10700" y="71465"/>
                  <a:pt x="169450" y="10611"/>
                  <a:pt x="191146" y="2144"/>
                </a:cubicBezTo>
                <a:cubicBezTo>
                  <a:pt x="212842" y="-6323"/>
                  <a:pt x="160983" y="12198"/>
                  <a:pt x="130821" y="24369"/>
                </a:cubicBezTo>
                <a:cubicBezTo>
                  <a:pt x="100659" y="36540"/>
                  <a:pt x="-9408" y="78873"/>
                  <a:pt x="646" y="75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A8377D6C-A052-1F1F-C435-CDA9189009B5}"/>
              </a:ext>
            </a:extLst>
          </p:cNvPr>
          <p:cNvSpPr/>
          <p:nvPr/>
        </p:nvSpPr>
        <p:spPr>
          <a:xfrm>
            <a:off x="1391935" y="6470864"/>
            <a:ext cx="204366" cy="95259"/>
          </a:xfrm>
          <a:custGeom>
            <a:avLst/>
            <a:gdLst>
              <a:gd name="connsiteX0" fmla="*/ 1890 w 204366"/>
              <a:gd name="connsiteY0" fmla="*/ 95036 h 95259"/>
              <a:gd name="connsiteX1" fmla="*/ 201915 w 204366"/>
              <a:gd name="connsiteY1" fmla="*/ 2961 h 95259"/>
              <a:gd name="connsiteX2" fmla="*/ 106665 w 204366"/>
              <a:gd name="connsiteY2" fmla="*/ 28361 h 95259"/>
              <a:gd name="connsiteX3" fmla="*/ 1890 w 204366"/>
              <a:gd name="connsiteY3" fmla="*/ 95036 h 9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366" h="95259">
                <a:moveTo>
                  <a:pt x="1890" y="95036"/>
                </a:moveTo>
                <a:cubicBezTo>
                  <a:pt x="17765" y="90803"/>
                  <a:pt x="184453" y="14073"/>
                  <a:pt x="201915" y="2961"/>
                </a:cubicBezTo>
                <a:cubicBezTo>
                  <a:pt x="219377" y="-8151"/>
                  <a:pt x="138944" y="14603"/>
                  <a:pt x="106665" y="28361"/>
                </a:cubicBezTo>
                <a:cubicBezTo>
                  <a:pt x="74386" y="42119"/>
                  <a:pt x="-13985" y="99269"/>
                  <a:pt x="1890" y="9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7F2562DF-5648-6194-B17F-DC7F99FDF0EB}"/>
              </a:ext>
            </a:extLst>
          </p:cNvPr>
          <p:cNvSpPr/>
          <p:nvPr/>
        </p:nvSpPr>
        <p:spPr>
          <a:xfrm>
            <a:off x="1568010" y="6551636"/>
            <a:ext cx="354750" cy="530700"/>
          </a:xfrm>
          <a:custGeom>
            <a:avLst/>
            <a:gdLst>
              <a:gd name="connsiteX0" fmla="*/ 440 w 354750"/>
              <a:gd name="connsiteY0" fmla="*/ 1564 h 530700"/>
              <a:gd name="connsiteX1" fmla="*/ 235390 w 354750"/>
              <a:gd name="connsiteY1" fmla="*/ 312714 h 530700"/>
              <a:gd name="connsiteX2" fmla="*/ 352865 w 354750"/>
              <a:gd name="connsiteY2" fmla="*/ 528614 h 530700"/>
              <a:gd name="connsiteX3" fmla="*/ 302065 w 354750"/>
              <a:gd name="connsiteY3" fmla="*/ 414314 h 530700"/>
              <a:gd name="connsiteX4" fmla="*/ 225865 w 354750"/>
              <a:gd name="connsiteY4" fmla="*/ 284139 h 530700"/>
              <a:gd name="connsiteX5" fmla="*/ 178240 w 354750"/>
              <a:gd name="connsiteY5" fmla="*/ 195239 h 530700"/>
              <a:gd name="connsiteX6" fmla="*/ 440 w 354750"/>
              <a:gd name="connsiteY6" fmla="*/ 1564 h 5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750" h="530700">
                <a:moveTo>
                  <a:pt x="440" y="1564"/>
                </a:moveTo>
                <a:cubicBezTo>
                  <a:pt x="9965" y="21143"/>
                  <a:pt x="176652" y="224872"/>
                  <a:pt x="235390" y="312714"/>
                </a:cubicBezTo>
                <a:cubicBezTo>
                  <a:pt x="294128" y="400556"/>
                  <a:pt x="341753" y="511681"/>
                  <a:pt x="352865" y="528614"/>
                </a:cubicBezTo>
                <a:cubicBezTo>
                  <a:pt x="363977" y="545547"/>
                  <a:pt x="323232" y="455060"/>
                  <a:pt x="302065" y="414314"/>
                </a:cubicBezTo>
                <a:cubicBezTo>
                  <a:pt x="280898" y="373568"/>
                  <a:pt x="246503" y="320652"/>
                  <a:pt x="225865" y="284139"/>
                </a:cubicBezTo>
                <a:cubicBezTo>
                  <a:pt x="205228" y="247627"/>
                  <a:pt x="217928" y="238631"/>
                  <a:pt x="178240" y="195239"/>
                </a:cubicBezTo>
                <a:cubicBezTo>
                  <a:pt x="138553" y="151847"/>
                  <a:pt x="-9085" y="-18015"/>
                  <a:pt x="440" y="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B84140FB-1BC9-C35D-2CF8-EA8B419F596A}"/>
              </a:ext>
            </a:extLst>
          </p:cNvPr>
          <p:cNvSpPr/>
          <p:nvPr/>
        </p:nvSpPr>
        <p:spPr>
          <a:xfrm>
            <a:off x="1920744" y="6952886"/>
            <a:ext cx="360997" cy="382482"/>
          </a:xfrm>
          <a:custGeom>
            <a:avLst/>
            <a:gdLst>
              <a:gd name="connsiteX0" fmla="*/ 131 w 360997"/>
              <a:gd name="connsiteY0" fmla="*/ 364 h 382482"/>
              <a:gd name="connsiteX1" fmla="*/ 136656 w 360997"/>
              <a:gd name="connsiteY1" fmla="*/ 206739 h 382482"/>
              <a:gd name="connsiteX2" fmla="*/ 358906 w 360997"/>
              <a:gd name="connsiteY2" fmla="*/ 381364 h 382482"/>
              <a:gd name="connsiteX3" fmla="*/ 254131 w 360997"/>
              <a:gd name="connsiteY3" fmla="*/ 286114 h 382482"/>
              <a:gd name="connsiteX4" fmla="*/ 114431 w 360997"/>
              <a:gd name="connsiteY4" fmla="*/ 159114 h 382482"/>
              <a:gd name="connsiteX5" fmla="*/ 131 w 360997"/>
              <a:gd name="connsiteY5" fmla="*/ 364 h 3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97" h="382482">
                <a:moveTo>
                  <a:pt x="131" y="364"/>
                </a:moveTo>
                <a:cubicBezTo>
                  <a:pt x="3835" y="8301"/>
                  <a:pt x="76860" y="143239"/>
                  <a:pt x="136656" y="206739"/>
                </a:cubicBezTo>
                <a:cubicBezTo>
                  <a:pt x="196452" y="270239"/>
                  <a:pt x="339327" y="368135"/>
                  <a:pt x="358906" y="381364"/>
                </a:cubicBezTo>
                <a:cubicBezTo>
                  <a:pt x="378485" y="394593"/>
                  <a:pt x="254131" y="286114"/>
                  <a:pt x="254131" y="286114"/>
                </a:cubicBezTo>
                <a:cubicBezTo>
                  <a:pt x="213385" y="249072"/>
                  <a:pt x="156764" y="201976"/>
                  <a:pt x="114431" y="159114"/>
                </a:cubicBezTo>
                <a:cubicBezTo>
                  <a:pt x="72098" y="116252"/>
                  <a:pt x="-3573" y="-7573"/>
                  <a:pt x="131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F91AB343-C898-3A4F-AC7B-6150328D3E6C}"/>
              </a:ext>
            </a:extLst>
          </p:cNvPr>
          <p:cNvSpPr/>
          <p:nvPr/>
        </p:nvSpPr>
        <p:spPr>
          <a:xfrm>
            <a:off x="780104" y="6822582"/>
            <a:ext cx="185328" cy="276718"/>
          </a:xfrm>
          <a:custGeom>
            <a:avLst/>
            <a:gdLst>
              <a:gd name="connsiteX0" fmla="*/ 185096 w 185328"/>
              <a:gd name="connsiteY0" fmla="*/ 493 h 276718"/>
              <a:gd name="connsiteX1" fmla="*/ 61271 w 185328"/>
              <a:gd name="connsiteY1" fmla="*/ 108443 h 276718"/>
              <a:gd name="connsiteX2" fmla="*/ 39046 w 185328"/>
              <a:gd name="connsiteY2" fmla="*/ 156068 h 276718"/>
              <a:gd name="connsiteX3" fmla="*/ 946 w 185328"/>
              <a:gd name="connsiteY3" fmla="*/ 276718 h 276718"/>
              <a:gd name="connsiteX4" fmla="*/ 26346 w 185328"/>
              <a:gd name="connsiteY4" fmla="*/ 156068 h 276718"/>
              <a:gd name="connsiteX5" fmla="*/ 185096 w 185328"/>
              <a:gd name="connsiteY5" fmla="*/ 493 h 2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28" h="276718">
                <a:moveTo>
                  <a:pt x="185096" y="493"/>
                </a:moveTo>
                <a:cubicBezTo>
                  <a:pt x="190917" y="-7444"/>
                  <a:pt x="85613" y="82514"/>
                  <a:pt x="61271" y="108443"/>
                </a:cubicBezTo>
                <a:cubicBezTo>
                  <a:pt x="36929" y="134372"/>
                  <a:pt x="49100" y="128022"/>
                  <a:pt x="39046" y="156068"/>
                </a:cubicBezTo>
                <a:cubicBezTo>
                  <a:pt x="28992" y="184114"/>
                  <a:pt x="3063" y="276718"/>
                  <a:pt x="946" y="276718"/>
                </a:cubicBezTo>
                <a:cubicBezTo>
                  <a:pt x="-1171" y="276718"/>
                  <a:pt x="-2229" y="201047"/>
                  <a:pt x="26346" y="156068"/>
                </a:cubicBezTo>
                <a:cubicBezTo>
                  <a:pt x="54921" y="111089"/>
                  <a:pt x="179275" y="8430"/>
                  <a:pt x="185096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176EE86B-50C9-B701-0B96-83F78BFA6D3A}"/>
              </a:ext>
            </a:extLst>
          </p:cNvPr>
          <p:cNvSpPr/>
          <p:nvPr/>
        </p:nvSpPr>
        <p:spPr>
          <a:xfrm>
            <a:off x="812070" y="6826184"/>
            <a:ext cx="185330" cy="215966"/>
          </a:xfrm>
          <a:custGeom>
            <a:avLst/>
            <a:gdLst>
              <a:gd name="connsiteX0" fmla="*/ 184880 w 185330"/>
              <a:gd name="connsiteY0" fmla="*/ 66 h 215966"/>
              <a:gd name="connsiteX1" fmla="*/ 102330 w 185330"/>
              <a:gd name="connsiteY1" fmla="*/ 98491 h 215966"/>
              <a:gd name="connsiteX2" fmla="*/ 26130 w 185330"/>
              <a:gd name="connsiteY2" fmla="*/ 146116 h 215966"/>
              <a:gd name="connsiteX3" fmla="*/ 7080 w 185330"/>
              <a:gd name="connsiteY3" fmla="*/ 215966 h 215966"/>
              <a:gd name="connsiteX4" fmla="*/ 38830 w 185330"/>
              <a:gd name="connsiteY4" fmla="*/ 146116 h 215966"/>
              <a:gd name="connsiteX5" fmla="*/ 730 w 185330"/>
              <a:gd name="connsiteY5" fmla="*/ 149291 h 215966"/>
              <a:gd name="connsiteX6" fmla="*/ 80105 w 185330"/>
              <a:gd name="connsiteY6" fmla="*/ 88966 h 215966"/>
              <a:gd name="connsiteX7" fmla="*/ 64230 w 185330"/>
              <a:gd name="connsiteY7" fmla="*/ 114366 h 215966"/>
              <a:gd name="connsiteX8" fmla="*/ 184880 w 185330"/>
              <a:gd name="connsiteY8" fmla="*/ 66 h 21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30" h="215966">
                <a:moveTo>
                  <a:pt x="184880" y="66"/>
                </a:moveTo>
                <a:cubicBezTo>
                  <a:pt x="191230" y="-2580"/>
                  <a:pt x="128788" y="74149"/>
                  <a:pt x="102330" y="98491"/>
                </a:cubicBezTo>
                <a:cubicBezTo>
                  <a:pt x="75872" y="122833"/>
                  <a:pt x="42005" y="126537"/>
                  <a:pt x="26130" y="146116"/>
                </a:cubicBezTo>
                <a:cubicBezTo>
                  <a:pt x="10255" y="165695"/>
                  <a:pt x="4963" y="215966"/>
                  <a:pt x="7080" y="215966"/>
                </a:cubicBezTo>
                <a:cubicBezTo>
                  <a:pt x="9197" y="215966"/>
                  <a:pt x="39888" y="157228"/>
                  <a:pt x="38830" y="146116"/>
                </a:cubicBezTo>
                <a:cubicBezTo>
                  <a:pt x="37772" y="135004"/>
                  <a:pt x="-6149" y="158816"/>
                  <a:pt x="730" y="149291"/>
                </a:cubicBezTo>
                <a:cubicBezTo>
                  <a:pt x="7609" y="139766"/>
                  <a:pt x="69522" y="94787"/>
                  <a:pt x="80105" y="88966"/>
                </a:cubicBezTo>
                <a:cubicBezTo>
                  <a:pt x="90688" y="83145"/>
                  <a:pt x="49943" y="124420"/>
                  <a:pt x="64230" y="114366"/>
                </a:cubicBezTo>
                <a:cubicBezTo>
                  <a:pt x="78517" y="104312"/>
                  <a:pt x="178530" y="2712"/>
                  <a:pt x="18488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83ADEE83-7354-87C2-CCF9-E41A89FD7B92}"/>
              </a:ext>
            </a:extLst>
          </p:cNvPr>
          <p:cNvSpPr/>
          <p:nvPr/>
        </p:nvSpPr>
        <p:spPr>
          <a:xfrm>
            <a:off x="781008" y="6835164"/>
            <a:ext cx="286909" cy="226357"/>
          </a:xfrm>
          <a:custGeom>
            <a:avLst/>
            <a:gdLst>
              <a:gd name="connsiteX0" fmla="*/ 42 w 286909"/>
              <a:gd name="connsiteY0" fmla="*/ 226036 h 226357"/>
              <a:gd name="connsiteX1" fmla="*/ 171492 w 286909"/>
              <a:gd name="connsiteY1" fmla="*/ 111736 h 226357"/>
              <a:gd name="connsiteX2" fmla="*/ 285792 w 286909"/>
              <a:gd name="connsiteY2" fmla="*/ 611 h 226357"/>
              <a:gd name="connsiteX3" fmla="*/ 225467 w 286909"/>
              <a:gd name="connsiteY3" fmla="*/ 70461 h 226357"/>
              <a:gd name="connsiteX4" fmla="*/ 155617 w 286909"/>
              <a:gd name="connsiteY4" fmla="*/ 143486 h 226357"/>
              <a:gd name="connsiteX5" fmla="*/ 42 w 286909"/>
              <a:gd name="connsiteY5" fmla="*/ 226036 h 2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909" h="226357">
                <a:moveTo>
                  <a:pt x="42" y="226036"/>
                </a:moveTo>
                <a:cubicBezTo>
                  <a:pt x="2688" y="220744"/>
                  <a:pt x="123867" y="149307"/>
                  <a:pt x="171492" y="111736"/>
                </a:cubicBezTo>
                <a:cubicBezTo>
                  <a:pt x="219117" y="74165"/>
                  <a:pt x="276796" y="7490"/>
                  <a:pt x="285792" y="611"/>
                </a:cubicBezTo>
                <a:cubicBezTo>
                  <a:pt x="294788" y="-6268"/>
                  <a:pt x="247163" y="46648"/>
                  <a:pt x="225467" y="70461"/>
                </a:cubicBezTo>
                <a:cubicBezTo>
                  <a:pt x="203771" y="94274"/>
                  <a:pt x="192659" y="117028"/>
                  <a:pt x="155617" y="143486"/>
                </a:cubicBezTo>
                <a:cubicBezTo>
                  <a:pt x="118575" y="169944"/>
                  <a:pt x="-2604" y="231328"/>
                  <a:pt x="42" y="226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5451C4FE-EBBC-E5B0-CFD3-F7B22BF39CDB}"/>
              </a:ext>
            </a:extLst>
          </p:cNvPr>
          <p:cNvSpPr/>
          <p:nvPr/>
        </p:nvSpPr>
        <p:spPr>
          <a:xfrm>
            <a:off x="831844" y="6911600"/>
            <a:ext cx="254207" cy="273438"/>
          </a:xfrm>
          <a:custGeom>
            <a:avLst/>
            <a:gdLst>
              <a:gd name="connsiteX0" fmla="*/ 254006 w 254207"/>
              <a:gd name="connsiteY0" fmla="*/ 375 h 273438"/>
              <a:gd name="connsiteX1" fmla="*/ 161931 w 254207"/>
              <a:gd name="connsiteY1" fmla="*/ 54350 h 273438"/>
              <a:gd name="connsiteX2" fmla="*/ 158756 w 254207"/>
              <a:gd name="connsiteY2" fmla="*/ 101975 h 273438"/>
              <a:gd name="connsiteX3" fmla="*/ 6 w 254207"/>
              <a:gd name="connsiteY3" fmla="*/ 273425 h 273438"/>
              <a:gd name="connsiteX4" fmla="*/ 165106 w 254207"/>
              <a:gd name="connsiteY4" fmla="*/ 111500 h 273438"/>
              <a:gd name="connsiteX5" fmla="*/ 85731 w 254207"/>
              <a:gd name="connsiteY5" fmla="*/ 155950 h 273438"/>
              <a:gd name="connsiteX6" fmla="*/ 133356 w 254207"/>
              <a:gd name="connsiteY6" fmla="*/ 82925 h 273438"/>
              <a:gd name="connsiteX7" fmla="*/ 254006 w 254207"/>
              <a:gd name="connsiteY7" fmla="*/ 375 h 2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207" h="273438">
                <a:moveTo>
                  <a:pt x="254006" y="375"/>
                </a:moveTo>
                <a:cubicBezTo>
                  <a:pt x="258768" y="-4387"/>
                  <a:pt x="177806" y="37417"/>
                  <a:pt x="161931" y="54350"/>
                </a:cubicBezTo>
                <a:cubicBezTo>
                  <a:pt x="146056" y="71283"/>
                  <a:pt x="185744" y="65462"/>
                  <a:pt x="158756" y="101975"/>
                </a:cubicBezTo>
                <a:cubicBezTo>
                  <a:pt x="131768" y="138488"/>
                  <a:pt x="-1052" y="271837"/>
                  <a:pt x="6" y="273425"/>
                </a:cubicBezTo>
                <a:cubicBezTo>
                  <a:pt x="1064" y="275013"/>
                  <a:pt x="150819" y="131079"/>
                  <a:pt x="165106" y="111500"/>
                </a:cubicBezTo>
                <a:cubicBezTo>
                  <a:pt x="179393" y="91921"/>
                  <a:pt x="91023" y="160713"/>
                  <a:pt x="85731" y="155950"/>
                </a:cubicBezTo>
                <a:cubicBezTo>
                  <a:pt x="80439" y="151188"/>
                  <a:pt x="109543" y="106208"/>
                  <a:pt x="133356" y="82925"/>
                </a:cubicBezTo>
                <a:cubicBezTo>
                  <a:pt x="157168" y="59642"/>
                  <a:pt x="249244" y="5137"/>
                  <a:pt x="25400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4AE51DD2-09F3-6057-652E-8BED6990D011}"/>
              </a:ext>
            </a:extLst>
          </p:cNvPr>
          <p:cNvSpPr/>
          <p:nvPr/>
        </p:nvSpPr>
        <p:spPr>
          <a:xfrm>
            <a:off x="562609" y="6872659"/>
            <a:ext cx="314918" cy="1005002"/>
          </a:xfrm>
          <a:custGeom>
            <a:avLst/>
            <a:gdLst>
              <a:gd name="connsiteX0" fmla="*/ 313691 w 314918"/>
              <a:gd name="connsiteY0" fmla="*/ 1216 h 1005002"/>
              <a:gd name="connsiteX1" fmla="*/ 215266 w 314918"/>
              <a:gd name="connsiteY1" fmla="*/ 71066 h 1005002"/>
              <a:gd name="connsiteX2" fmla="*/ 97791 w 314918"/>
              <a:gd name="connsiteY2" fmla="*/ 248866 h 1005002"/>
              <a:gd name="connsiteX3" fmla="*/ 116841 w 314918"/>
              <a:gd name="connsiteY3" fmla="*/ 210766 h 1005002"/>
              <a:gd name="connsiteX4" fmla="*/ 24766 w 314918"/>
              <a:gd name="connsiteY4" fmla="*/ 452066 h 1005002"/>
              <a:gd name="connsiteX5" fmla="*/ 8891 w 314918"/>
              <a:gd name="connsiteY5" fmla="*/ 588591 h 1005002"/>
              <a:gd name="connsiteX6" fmla="*/ 8891 w 314918"/>
              <a:gd name="connsiteY6" fmla="*/ 712416 h 1005002"/>
              <a:gd name="connsiteX7" fmla="*/ 5716 w 314918"/>
              <a:gd name="connsiteY7" fmla="*/ 693366 h 1005002"/>
              <a:gd name="connsiteX8" fmla="*/ 94616 w 314918"/>
              <a:gd name="connsiteY8" fmla="*/ 991816 h 1005002"/>
              <a:gd name="connsiteX9" fmla="*/ 72391 w 314918"/>
              <a:gd name="connsiteY9" fmla="*/ 928316 h 1005002"/>
              <a:gd name="connsiteX10" fmla="*/ 24766 w 314918"/>
              <a:gd name="connsiteY10" fmla="*/ 712416 h 1005002"/>
              <a:gd name="connsiteX11" fmla="*/ 15241 w 314918"/>
              <a:gd name="connsiteY11" fmla="*/ 496516 h 1005002"/>
              <a:gd name="connsiteX12" fmla="*/ 88266 w 314918"/>
              <a:gd name="connsiteY12" fmla="*/ 220291 h 1005002"/>
              <a:gd name="connsiteX13" fmla="*/ 46991 w 314918"/>
              <a:gd name="connsiteY13" fmla="*/ 283791 h 1005002"/>
              <a:gd name="connsiteX14" fmla="*/ 145416 w 314918"/>
              <a:gd name="connsiteY14" fmla="*/ 121866 h 1005002"/>
              <a:gd name="connsiteX15" fmla="*/ 313691 w 314918"/>
              <a:gd name="connsiteY15" fmla="*/ 1216 h 10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918" h="1005002">
                <a:moveTo>
                  <a:pt x="313691" y="1216"/>
                </a:moveTo>
                <a:cubicBezTo>
                  <a:pt x="325333" y="-7251"/>
                  <a:pt x="251249" y="29791"/>
                  <a:pt x="215266" y="71066"/>
                </a:cubicBezTo>
                <a:cubicBezTo>
                  <a:pt x="179283" y="112341"/>
                  <a:pt x="114195" y="225583"/>
                  <a:pt x="97791" y="248866"/>
                </a:cubicBezTo>
                <a:cubicBezTo>
                  <a:pt x="81387" y="272149"/>
                  <a:pt x="129012" y="176899"/>
                  <a:pt x="116841" y="210766"/>
                </a:cubicBezTo>
                <a:cubicBezTo>
                  <a:pt x="104670" y="244633"/>
                  <a:pt x="42758" y="389095"/>
                  <a:pt x="24766" y="452066"/>
                </a:cubicBezTo>
                <a:cubicBezTo>
                  <a:pt x="6774" y="515037"/>
                  <a:pt x="11537" y="545199"/>
                  <a:pt x="8891" y="588591"/>
                </a:cubicBezTo>
                <a:cubicBezTo>
                  <a:pt x="6245" y="631983"/>
                  <a:pt x="9420" y="694954"/>
                  <a:pt x="8891" y="712416"/>
                </a:cubicBezTo>
                <a:cubicBezTo>
                  <a:pt x="8362" y="729878"/>
                  <a:pt x="-8572" y="646799"/>
                  <a:pt x="5716" y="693366"/>
                </a:cubicBezTo>
                <a:cubicBezTo>
                  <a:pt x="20003" y="739933"/>
                  <a:pt x="83503" y="952658"/>
                  <a:pt x="94616" y="991816"/>
                </a:cubicBezTo>
                <a:cubicBezTo>
                  <a:pt x="105728" y="1030974"/>
                  <a:pt x="84033" y="974883"/>
                  <a:pt x="72391" y="928316"/>
                </a:cubicBezTo>
                <a:cubicBezTo>
                  <a:pt x="60749" y="881749"/>
                  <a:pt x="34291" y="784383"/>
                  <a:pt x="24766" y="712416"/>
                </a:cubicBezTo>
                <a:cubicBezTo>
                  <a:pt x="15241" y="640449"/>
                  <a:pt x="4658" y="578537"/>
                  <a:pt x="15241" y="496516"/>
                </a:cubicBezTo>
                <a:cubicBezTo>
                  <a:pt x="25824" y="414495"/>
                  <a:pt x="82974" y="255745"/>
                  <a:pt x="88266" y="220291"/>
                </a:cubicBezTo>
                <a:cubicBezTo>
                  <a:pt x="93558" y="184837"/>
                  <a:pt x="37466" y="300195"/>
                  <a:pt x="46991" y="283791"/>
                </a:cubicBezTo>
                <a:cubicBezTo>
                  <a:pt x="56516" y="267387"/>
                  <a:pt x="102024" y="168962"/>
                  <a:pt x="145416" y="121866"/>
                </a:cubicBezTo>
                <a:cubicBezTo>
                  <a:pt x="188808" y="74770"/>
                  <a:pt x="302049" y="9683"/>
                  <a:pt x="313691" y="1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3A0E61E4-5C44-21ED-5707-45A991A72AA8}"/>
              </a:ext>
            </a:extLst>
          </p:cNvPr>
          <p:cNvSpPr/>
          <p:nvPr/>
        </p:nvSpPr>
        <p:spPr>
          <a:xfrm>
            <a:off x="663311" y="7071280"/>
            <a:ext cx="260276" cy="728008"/>
          </a:xfrm>
          <a:custGeom>
            <a:avLst/>
            <a:gdLst>
              <a:gd name="connsiteX0" fmla="*/ 254264 w 260276"/>
              <a:gd name="connsiteY0" fmla="*/ 8970 h 728008"/>
              <a:gd name="connsiteX1" fmla="*/ 38364 w 260276"/>
              <a:gd name="connsiteY1" fmla="*/ 297895 h 728008"/>
              <a:gd name="connsiteX2" fmla="*/ 16139 w 260276"/>
              <a:gd name="connsiteY2" fmla="*/ 402670 h 728008"/>
              <a:gd name="connsiteX3" fmla="*/ 32014 w 260276"/>
              <a:gd name="connsiteY3" fmla="*/ 351870 h 728008"/>
              <a:gd name="connsiteX4" fmla="*/ 6614 w 260276"/>
              <a:gd name="connsiteY4" fmla="*/ 536020 h 728008"/>
              <a:gd name="connsiteX5" fmla="*/ 264 w 260276"/>
              <a:gd name="connsiteY5" fmla="*/ 726520 h 728008"/>
              <a:gd name="connsiteX6" fmla="*/ 12964 w 260276"/>
              <a:gd name="connsiteY6" fmla="*/ 609045 h 728008"/>
              <a:gd name="connsiteX7" fmla="*/ 22489 w 260276"/>
              <a:gd name="connsiteY7" fmla="*/ 335995 h 728008"/>
              <a:gd name="connsiteX8" fmla="*/ 63764 w 260276"/>
              <a:gd name="connsiteY8" fmla="*/ 224870 h 728008"/>
              <a:gd name="connsiteX9" fmla="*/ 35189 w 260276"/>
              <a:gd name="connsiteY9" fmla="*/ 285195 h 728008"/>
              <a:gd name="connsiteX10" fmla="*/ 66939 w 260276"/>
              <a:gd name="connsiteY10" fmla="*/ 234395 h 728008"/>
              <a:gd name="connsiteX11" fmla="*/ 187589 w 260276"/>
              <a:gd name="connsiteY11" fmla="*/ 88345 h 728008"/>
              <a:gd name="connsiteX12" fmla="*/ 254264 w 260276"/>
              <a:gd name="connsiteY12" fmla="*/ 8970 h 7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276" h="728008">
                <a:moveTo>
                  <a:pt x="254264" y="8970"/>
                </a:moveTo>
                <a:cubicBezTo>
                  <a:pt x="229393" y="43895"/>
                  <a:pt x="78051" y="232278"/>
                  <a:pt x="38364" y="297895"/>
                </a:cubicBezTo>
                <a:cubicBezTo>
                  <a:pt x="-1323" y="363512"/>
                  <a:pt x="17197" y="393674"/>
                  <a:pt x="16139" y="402670"/>
                </a:cubicBezTo>
                <a:cubicBezTo>
                  <a:pt x="15081" y="411666"/>
                  <a:pt x="33601" y="329645"/>
                  <a:pt x="32014" y="351870"/>
                </a:cubicBezTo>
                <a:cubicBezTo>
                  <a:pt x="30427" y="374095"/>
                  <a:pt x="11906" y="473578"/>
                  <a:pt x="6614" y="536020"/>
                </a:cubicBezTo>
                <a:cubicBezTo>
                  <a:pt x="1322" y="598462"/>
                  <a:pt x="-794" y="714349"/>
                  <a:pt x="264" y="726520"/>
                </a:cubicBezTo>
                <a:cubicBezTo>
                  <a:pt x="1322" y="738691"/>
                  <a:pt x="9260" y="674132"/>
                  <a:pt x="12964" y="609045"/>
                </a:cubicBezTo>
                <a:cubicBezTo>
                  <a:pt x="16668" y="543958"/>
                  <a:pt x="14022" y="400024"/>
                  <a:pt x="22489" y="335995"/>
                </a:cubicBezTo>
                <a:cubicBezTo>
                  <a:pt x="30956" y="271966"/>
                  <a:pt x="61647" y="233337"/>
                  <a:pt x="63764" y="224870"/>
                </a:cubicBezTo>
                <a:cubicBezTo>
                  <a:pt x="65881" y="216403"/>
                  <a:pt x="34660" y="283608"/>
                  <a:pt x="35189" y="285195"/>
                </a:cubicBezTo>
                <a:cubicBezTo>
                  <a:pt x="35718" y="286782"/>
                  <a:pt x="41539" y="267203"/>
                  <a:pt x="66939" y="234395"/>
                </a:cubicBezTo>
                <a:cubicBezTo>
                  <a:pt x="92339" y="201587"/>
                  <a:pt x="154251" y="126974"/>
                  <a:pt x="187589" y="88345"/>
                </a:cubicBezTo>
                <a:cubicBezTo>
                  <a:pt x="220927" y="49716"/>
                  <a:pt x="279135" y="-25955"/>
                  <a:pt x="254264" y="8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DB3D7F7B-D3A6-E6F9-73C5-21E86C32F5BA}"/>
              </a:ext>
            </a:extLst>
          </p:cNvPr>
          <p:cNvSpPr/>
          <p:nvPr/>
        </p:nvSpPr>
        <p:spPr>
          <a:xfrm>
            <a:off x="603097" y="7254735"/>
            <a:ext cx="87746" cy="565647"/>
          </a:xfrm>
          <a:custGeom>
            <a:avLst/>
            <a:gdLst>
              <a:gd name="connsiteX0" fmla="*/ 82703 w 87746"/>
              <a:gd name="connsiteY0" fmla="*/ 3315 h 565647"/>
              <a:gd name="connsiteX1" fmla="*/ 38253 w 87746"/>
              <a:gd name="connsiteY1" fmla="*/ 123965 h 565647"/>
              <a:gd name="connsiteX2" fmla="*/ 31903 w 87746"/>
              <a:gd name="connsiteY2" fmla="*/ 203340 h 565647"/>
              <a:gd name="connsiteX3" fmla="*/ 35078 w 87746"/>
              <a:gd name="connsiteY3" fmla="*/ 339865 h 565647"/>
              <a:gd name="connsiteX4" fmla="*/ 85878 w 87746"/>
              <a:gd name="connsiteY4" fmla="*/ 562115 h 565647"/>
              <a:gd name="connsiteX5" fmla="*/ 70003 w 87746"/>
              <a:gd name="connsiteY5" fmla="*/ 463690 h 565647"/>
              <a:gd name="connsiteX6" fmla="*/ 6503 w 87746"/>
              <a:gd name="connsiteY6" fmla="*/ 295415 h 565647"/>
              <a:gd name="connsiteX7" fmla="*/ 9678 w 87746"/>
              <a:gd name="connsiteY7" fmla="*/ 149365 h 565647"/>
              <a:gd name="connsiteX8" fmla="*/ 3328 w 87746"/>
              <a:gd name="connsiteY8" fmla="*/ 266840 h 565647"/>
              <a:gd name="connsiteX9" fmla="*/ 82703 w 87746"/>
              <a:gd name="connsiteY9" fmla="*/ 3315 h 56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46" h="565647">
                <a:moveTo>
                  <a:pt x="82703" y="3315"/>
                </a:moveTo>
                <a:cubicBezTo>
                  <a:pt x="88524" y="-20498"/>
                  <a:pt x="46720" y="90628"/>
                  <a:pt x="38253" y="123965"/>
                </a:cubicBezTo>
                <a:cubicBezTo>
                  <a:pt x="29786" y="157302"/>
                  <a:pt x="32432" y="167357"/>
                  <a:pt x="31903" y="203340"/>
                </a:cubicBezTo>
                <a:cubicBezTo>
                  <a:pt x="31374" y="239323"/>
                  <a:pt x="26082" y="280069"/>
                  <a:pt x="35078" y="339865"/>
                </a:cubicBezTo>
                <a:cubicBezTo>
                  <a:pt x="44074" y="399661"/>
                  <a:pt x="80057" y="541478"/>
                  <a:pt x="85878" y="562115"/>
                </a:cubicBezTo>
                <a:cubicBezTo>
                  <a:pt x="91699" y="582752"/>
                  <a:pt x="83232" y="508140"/>
                  <a:pt x="70003" y="463690"/>
                </a:cubicBezTo>
                <a:cubicBezTo>
                  <a:pt x="56774" y="419240"/>
                  <a:pt x="16557" y="347803"/>
                  <a:pt x="6503" y="295415"/>
                </a:cubicBezTo>
                <a:cubicBezTo>
                  <a:pt x="-3551" y="243028"/>
                  <a:pt x="10207" y="154128"/>
                  <a:pt x="9678" y="149365"/>
                </a:cubicBezTo>
                <a:cubicBezTo>
                  <a:pt x="9149" y="144603"/>
                  <a:pt x="-6726" y="291182"/>
                  <a:pt x="3328" y="266840"/>
                </a:cubicBezTo>
                <a:cubicBezTo>
                  <a:pt x="13382" y="242498"/>
                  <a:pt x="76882" y="27128"/>
                  <a:pt x="82703" y="3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7D2505F8-0A89-8482-703D-79C954710300}"/>
              </a:ext>
            </a:extLst>
          </p:cNvPr>
          <p:cNvSpPr/>
          <p:nvPr/>
        </p:nvSpPr>
        <p:spPr>
          <a:xfrm>
            <a:off x="595706" y="7299185"/>
            <a:ext cx="70028" cy="514321"/>
          </a:xfrm>
          <a:custGeom>
            <a:avLst/>
            <a:gdLst>
              <a:gd name="connsiteX0" fmla="*/ 48819 w 70028"/>
              <a:gd name="connsiteY0" fmla="*/ 140 h 514321"/>
              <a:gd name="connsiteX1" fmla="*/ 7544 w 70028"/>
              <a:gd name="connsiteY1" fmla="*/ 165240 h 514321"/>
              <a:gd name="connsiteX2" fmla="*/ 7544 w 70028"/>
              <a:gd name="connsiteY2" fmla="*/ 314465 h 514321"/>
              <a:gd name="connsiteX3" fmla="*/ 67869 w 70028"/>
              <a:gd name="connsiteY3" fmla="*/ 508140 h 514321"/>
              <a:gd name="connsiteX4" fmla="*/ 51994 w 70028"/>
              <a:gd name="connsiteY4" fmla="*/ 447815 h 514321"/>
              <a:gd name="connsiteX5" fmla="*/ 7544 w 70028"/>
              <a:gd name="connsiteY5" fmla="*/ 263665 h 514321"/>
              <a:gd name="connsiteX6" fmla="*/ 4369 w 70028"/>
              <a:gd name="connsiteY6" fmla="*/ 193815 h 514321"/>
              <a:gd name="connsiteX7" fmla="*/ 48819 w 70028"/>
              <a:gd name="connsiteY7" fmla="*/ 140 h 5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8" h="514321">
                <a:moveTo>
                  <a:pt x="48819" y="140"/>
                </a:moveTo>
                <a:cubicBezTo>
                  <a:pt x="49348" y="-4623"/>
                  <a:pt x="14423" y="112853"/>
                  <a:pt x="7544" y="165240"/>
                </a:cubicBezTo>
                <a:cubicBezTo>
                  <a:pt x="665" y="217628"/>
                  <a:pt x="-2510" y="257315"/>
                  <a:pt x="7544" y="314465"/>
                </a:cubicBezTo>
                <a:cubicBezTo>
                  <a:pt x="17598" y="371615"/>
                  <a:pt x="60461" y="485915"/>
                  <a:pt x="67869" y="508140"/>
                </a:cubicBezTo>
                <a:cubicBezTo>
                  <a:pt x="75277" y="530365"/>
                  <a:pt x="62048" y="488561"/>
                  <a:pt x="51994" y="447815"/>
                </a:cubicBezTo>
                <a:cubicBezTo>
                  <a:pt x="41940" y="407069"/>
                  <a:pt x="15481" y="305998"/>
                  <a:pt x="7544" y="263665"/>
                </a:cubicBezTo>
                <a:cubicBezTo>
                  <a:pt x="-393" y="221332"/>
                  <a:pt x="-3039" y="238265"/>
                  <a:pt x="4369" y="193815"/>
                </a:cubicBezTo>
                <a:cubicBezTo>
                  <a:pt x="11777" y="149365"/>
                  <a:pt x="48290" y="4903"/>
                  <a:pt x="48819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C3797724-3AA5-C281-0D18-76E60BCBC707}"/>
              </a:ext>
            </a:extLst>
          </p:cNvPr>
          <p:cNvSpPr/>
          <p:nvPr/>
        </p:nvSpPr>
        <p:spPr>
          <a:xfrm>
            <a:off x="717245" y="7139799"/>
            <a:ext cx="121197" cy="404641"/>
          </a:xfrm>
          <a:custGeom>
            <a:avLst/>
            <a:gdLst>
              <a:gd name="connsiteX0" fmla="*/ 120955 w 121197"/>
              <a:gd name="connsiteY0" fmla="*/ 776 h 404641"/>
              <a:gd name="connsiteX1" fmla="*/ 35230 w 121197"/>
              <a:gd name="connsiteY1" fmla="*/ 210326 h 404641"/>
              <a:gd name="connsiteX2" fmla="*/ 6655 w 121197"/>
              <a:gd name="connsiteY2" fmla="*/ 289701 h 404641"/>
              <a:gd name="connsiteX3" fmla="*/ 305 w 121197"/>
              <a:gd name="connsiteY3" fmla="*/ 400826 h 404641"/>
              <a:gd name="connsiteX4" fmla="*/ 13005 w 121197"/>
              <a:gd name="connsiteY4" fmla="*/ 359551 h 404641"/>
              <a:gd name="connsiteX5" fmla="*/ 73330 w 121197"/>
              <a:gd name="connsiteY5" fmla="*/ 175401 h 404641"/>
              <a:gd name="connsiteX6" fmla="*/ 16180 w 121197"/>
              <a:gd name="connsiteY6" fmla="*/ 257951 h 404641"/>
              <a:gd name="connsiteX7" fmla="*/ 60630 w 121197"/>
              <a:gd name="connsiteY7" fmla="*/ 143651 h 404641"/>
              <a:gd name="connsiteX8" fmla="*/ 120955 w 121197"/>
              <a:gd name="connsiteY8" fmla="*/ 776 h 4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97" h="404641">
                <a:moveTo>
                  <a:pt x="120955" y="776"/>
                </a:moveTo>
                <a:cubicBezTo>
                  <a:pt x="116722" y="11889"/>
                  <a:pt x="54280" y="162172"/>
                  <a:pt x="35230" y="210326"/>
                </a:cubicBezTo>
                <a:cubicBezTo>
                  <a:pt x="16180" y="258480"/>
                  <a:pt x="12476" y="257951"/>
                  <a:pt x="6655" y="289701"/>
                </a:cubicBezTo>
                <a:cubicBezTo>
                  <a:pt x="834" y="321451"/>
                  <a:pt x="-753" y="389184"/>
                  <a:pt x="305" y="400826"/>
                </a:cubicBezTo>
                <a:cubicBezTo>
                  <a:pt x="1363" y="412468"/>
                  <a:pt x="834" y="397122"/>
                  <a:pt x="13005" y="359551"/>
                </a:cubicBezTo>
                <a:cubicBezTo>
                  <a:pt x="25176" y="321980"/>
                  <a:pt x="72801" y="192334"/>
                  <a:pt x="73330" y="175401"/>
                </a:cubicBezTo>
                <a:cubicBezTo>
                  <a:pt x="73859" y="158468"/>
                  <a:pt x="18297" y="263243"/>
                  <a:pt x="16180" y="257951"/>
                </a:cubicBezTo>
                <a:cubicBezTo>
                  <a:pt x="14063" y="252659"/>
                  <a:pt x="48459" y="186513"/>
                  <a:pt x="60630" y="143651"/>
                </a:cubicBezTo>
                <a:cubicBezTo>
                  <a:pt x="72801" y="100789"/>
                  <a:pt x="125188" y="-10337"/>
                  <a:pt x="120955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3A2ED04E-B8C8-F55C-79AA-C50C93A980D0}"/>
              </a:ext>
            </a:extLst>
          </p:cNvPr>
          <p:cNvSpPr/>
          <p:nvPr/>
        </p:nvSpPr>
        <p:spPr>
          <a:xfrm>
            <a:off x="1347336" y="6953869"/>
            <a:ext cx="338492" cy="265433"/>
          </a:xfrm>
          <a:custGeom>
            <a:avLst/>
            <a:gdLst>
              <a:gd name="connsiteX0" fmla="*/ 2039 w 338492"/>
              <a:gd name="connsiteY0" fmla="*/ 2556 h 265433"/>
              <a:gd name="connsiteX1" fmla="*/ 179839 w 338492"/>
              <a:gd name="connsiteY1" fmla="*/ 132731 h 265433"/>
              <a:gd name="connsiteX2" fmla="*/ 167139 w 338492"/>
              <a:gd name="connsiteY2" fmla="*/ 142256 h 265433"/>
              <a:gd name="connsiteX3" fmla="*/ 335414 w 338492"/>
              <a:gd name="connsiteY3" fmla="*/ 262906 h 265433"/>
              <a:gd name="connsiteX4" fmla="*/ 265564 w 338492"/>
              <a:gd name="connsiteY4" fmla="*/ 215281 h 265433"/>
              <a:gd name="connsiteX5" fmla="*/ 135389 w 338492"/>
              <a:gd name="connsiteY5" fmla="*/ 110506 h 265433"/>
              <a:gd name="connsiteX6" fmla="*/ 84589 w 338492"/>
              <a:gd name="connsiteY6" fmla="*/ 50181 h 265433"/>
              <a:gd name="connsiteX7" fmla="*/ 2039 w 338492"/>
              <a:gd name="connsiteY7" fmla="*/ 2556 h 26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92" h="265433">
                <a:moveTo>
                  <a:pt x="2039" y="2556"/>
                </a:moveTo>
                <a:cubicBezTo>
                  <a:pt x="17914" y="16314"/>
                  <a:pt x="152322" y="109448"/>
                  <a:pt x="179839" y="132731"/>
                </a:cubicBezTo>
                <a:cubicBezTo>
                  <a:pt x="207356" y="156014"/>
                  <a:pt x="141210" y="120560"/>
                  <a:pt x="167139" y="142256"/>
                </a:cubicBezTo>
                <a:cubicBezTo>
                  <a:pt x="193068" y="163952"/>
                  <a:pt x="319010" y="250735"/>
                  <a:pt x="335414" y="262906"/>
                </a:cubicBezTo>
                <a:cubicBezTo>
                  <a:pt x="351818" y="275077"/>
                  <a:pt x="298901" y="240681"/>
                  <a:pt x="265564" y="215281"/>
                </a:cubicBezTo>
                <a:cubicBezTo>
                  <a:pt x="232227" y="189881"/>
                  <a:pt x="165551" y="138023"/>
                  <a:pt x="135389" y="110506"/>
                </a:cubicBezTo>
                <a:cubicBezTo>
                  <a:pt x="105227" y="82989"/>
                  <a:pt x="101522" y="66056"/>
                  <a:pt x="84589" y="50181"/>
                </a:cubicBezTo>
                <a:cubicBezTo>
                  <a:pt x="67656" y="34306"/>
                  <a:pt x="-13836" y="-11202"/>
                  <a:pt x="2039" y="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9AE1797D-A860-097C-A03A-C1BF606B28EA}"/>
              </a:ext>
            </a:extLst>
          </p:cNvPr>
          <p:cNvSpPr/>
          <p:nvPr/>
        </p:nvSpPr>
        <p:spPr>
          <a:xfrm>
            <a:off x="1342961" y="6924496"/>
            <a:ext cx="329818" cy="280372"/>
          </a:xfrm>
          <a:custGeom>
            <a:avLst/>
            <a:gdLst>
              <a:gd name="connsiteX0" fmla="*/ 64 w 329818"/>
              <a:gd name="connsiteY0" fmla="*/ 179 h 280372"/>
              <a:gd name="connsiteX1" fmla="*/ 219139 w 329818"/>
              <a:gd name="connsiteY1" fmla="*/ 152579 h 280372"/>
              <a:gd name="connsiteX2" fmla="*/ 327089 w 329818"/>
              <a:gd name="connsiteY2" fmla="*/ 276404 h 280372"/>
              <a:gd name="connsiteX3" fmla="*/ 288989 w 329818"/>
              <a:gd name="connsiteY3" fmla="*/ 238304 h 280372"/>
              <a:gd name="connsiteX4" fmla="*/ 196914 w 329818"/>
              <a:gd name="connsiteY4" fmla="*/ 124004 h 280372"/>
              <a:gd name="connsiteX5" fmla="*/ 64 w 329818"/>
              <a:gd name="connsiteY5" fmla="*/ 179 h 2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818" h="280372">
                <a:moveTo>
                  <a:pt x="64" y="179"/>
                </a:moveTo>
                <a:cubicBezTo>
                  <a:pt x="3768" y="4941"/>
                  <a:pt x="164635" y="106542"/>
                  <a:pt x="219139" y="152579"/>
                </a:cubicBezTo>
                <a:cubicBezTo>
                  <a:pt x="273643" y="198616"/>
                  <a:pt x="315447" y="262117"/>
                  <a:pt x="327089" y="276404"/>
                </a:cubicBezTo>
                <a:cubicBezTo>
                  <a:pt x="338731" y="290691"/>
                  <a:pt x="310685" y="263704"/>
                  <a:pt x="288989" y="238304"/>
                </a:cubicBezTo>
                <a:cubicBezTo>
                  <a:pt x="267293" y="212904"/>
                  <a:pt x="239776" y="161575"/>
                  <a:pt x="196914" y="124004"/>
                </a:cubicBezTo>
                <a:cubicBezTo>
                  <a:pt x="154052" y="86433"/>
                  <a:pt x="-3640" y="-4583"/>
                  <a:pt x="64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635F5116-7EAD-4341-6394-489FC1BC7FF5}"/>
              </a:ext>
            </a:extLst>
          </p:cNvPr>
          <p:cNvSpPr/>
          <p:nvPr/>
        </p:nvSpPr>
        <p:spPr>
          <a:xfrm>
            <a:off x="1365229" y="6880222"/>
            <a:ext cx="324850" cy="295750"/>
          </a:xfrm>
          <a:custGeom>
            <a:avLst/>
            <a:gdLst>
              <a:gd name="connsiteX0" fmla="*/ 21 w 324850"/>
              <a:gd name="connsiteY0" fmla="*/ 3 h 295750"/>
              <a:gd name="connsiteX1" fmla="*/ 123846 w 324850"/>
              <a:gd name="connsiteY1" fmla="*/ 95253 h 295750"/>
              <a:gd name="connsiteX2" fmla="*/ 260371 w 324850"/>
              <a:gd name="connsiteY2" fmla="*/ 215903 h 295750"/>
              <a:gd name="connsiteX3" fmla="*/ 323871 w 324850"/>
              <a:gd name="connsiteY3" fmla="*/ 295278 h 295750"/>
              <a:gd name="connsiteX4" fmla="*/ 292121 w 324850"/>
              <a:gd name="connsiteY4" fmla="*/ 244478 h 295750"/>
              <a:gd name="connsiteX5" fmla="*/ 203221 w 324850"/>
              <a:gd name="connsiteY5" fmla="*/ 155578 h 295750"/>
              <a:gd name="connsiteX6" fmla="*/ 114321 w 324850"/>
              <a:gd name="connsiteY6" fmla="*/ 92078 h 295750"/>
              <a:gd name="connsiteX7" fmla="*/ 21 w 324850"/>
              <a:gd name="connsiteY7" fmla="*/ 3 h 2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850" h="295750">
                <a:moveTo>
                  <a:pt x="21" y="3"/>
                </a:moveTo>
                <a:cubicBezTo>
                  <a:pt x="1608" y="532"/>
                  <a:pt x="80454" y="59270"/>
                  <a:pt x="123846" y="95253"/>
                </a:cubicBezTo>
                <a:cubicBezTo>
                  <a:pt x="167238" y="131236"/>
                  <a:pt x="227034" y="182566"/>
                  <a:pt x="260371" y="215903"/>
                </a:cubicBezTo>
                <a:cubicBezTo>
                  <a:pt x="293708" y="249240"/>
                  <a:pt x="318579" y="290516"/>
                  <a:pt x="323871" y="295278"/>
                </a:cubicBezTo>
                <a:cubicBezTo>
                  <a:pt x="329163" y="300041"/>
                  <a:pt x="312229" y="267761"/>
                  <a:pt x="292121" y="244478"/>
                </a:cubicBezTo>
                <a:cubicBezTo>
                  <a:pt x="272013" y="221195"/>
                  <a:pt x="232854" y="180978"/>
                  <a:pt x="203221" y="155578"/>
                </a:cubicBezTo>
                <a:cubicBezTo>
                  <a:pt x="173588" y="130178"/>
                  <a:pt x="143425" y="116420"/>
                  <a:pt x="114321" y="92078"/>
                </a:cubicBezTo>
                <a:cubicBezTo>
                  <a:pt x="85217" y="67736"/>
                  <a:pt x="-1566" y="-526"/>
                  <a:pt x="2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FFC415A4-1F10-1941-D059-85D3C53997A3}"/>
              </a:ext>
            </a:extLst>
          </p:cNvPr>
          <p:cNvSpPr/>
          <p:nvPr/>
        </p:nvSpPr>
        <p:spPr>
          <a:xfrm>
            <a:off x="1647479" y="7159625"/>
            <a:ext cx="60745" cy="130183"/>
          </a:xfrm>
          <a:custGeom>
            <a:avLst/>
            <a:gdLst>
              <a:gd name="connsiteX0" fmla="*/ 60671 w 60745"/>
              <a:gd name="connsiteY0" fmla="*/ 0 h 130183"/>
              <a:gd name="connsiteX1" fmla="*/ 13046 w 60745"/>
              <a:gd name="connsiteY1" fmla="*/ 60325 h 130183"/>
              <a:gd name="connsiteX2" fmla="*/ 25746 w 60745"/>
              <a:gd name="connsiteY2" fmla="*/ 95250 h 130183"/>
              <a:gd name="connsiteX3" fmla="*/ 51146 w 60745"/>
              <a:gd name="connsiteY3" fmla="*/ 130175 h 130183"/>
              <a:gd name="connsiteX4" fmla="*/ 32096 w 60745"/>
              <a:gd name="connsiteY4" fmla="*/ 92075 h 130183"/>
              <a:gd name="connsiteX5" fmla="*/ 346 w 60745"/>
              <a:gd name="connsiteY5" fmla="*/ 60325 h 130183"/>
              <a:gd name="connsiteX6" fmla="*/ 60671 w 60745"/>
              <a:gd name="connsiteY6" fmla="*/ 0 h 1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45" h="130183">
                <a:moveTo>
                  <a:pt x="60671" y="0"/>
                </a:moveTo>
                <a:cubicBezTo>
                  <a:pt x="62788" y="0"/>
                  <a:pt x="18867" y="44450"/>
                  <a:pt x="13046" y="60325"/>
                </a:cubicBezTo>
                <a:cubicBezTo>
                  <a:pt x="7225" y="76200"/>
                  <a:pt x="19396" y="83608"/>
                  <a:pt x="25746" y="95250"/>
                </a:cubicBezTo>
                <a:cubicBezTo>
                  <a:pt x="32096" y="106892"/>
                  <a:pt x="50088" y="130704"/>
                  <a:pt x="51146" y="130175"/>
                </a:cubicBezTo>
                <a:cubicBezTo>
                  <a:pt x="52204" y="129646"/>
                  <a:pt x="40563" y="103717"/>
                  <a:pt x="32096" y="92075"/>
                </a:cubicBezTo>
                <a:cubicBezTo>
                  <a:pt x="23629" y="80433"/>
                  <a:pt x="-3358" y="74612"/>
                  <a:pt x="346" y="60325"/>
                </a:cubicBezTo>
                <a:cubicBezTo>
                  <a:pt x="4050" y="46038"/>
                  <a:pt x="58554" y="0"/>
                  <a:pt x="606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F0016E7D-18AF-FA90-2EA3-53B6BFF2EB62}"/>
              </a:ext>
            </a:extLst>
          </p:cNvPr>
          <p:cNvSpPr/>
          <p:nvPr/>
        </p:nvSpPr>
        <p:spPr>
          <a:xfrm>
            <a:off x="1691371" y="7159608"/>
            <a:ext cx="58176" cy="169006"/>
          </a:xfrm>
          <a:custGeom>
            <a:avLst/>
            <a:gdLst>
              <a:gd name="connsiteX0" fmla="*/ 32654 w 58176"/>
              <a:gd name="connsiteY0" fmla="*/ 17 h 169006"/>
              <a:gd name="connsiteX1" fmla="*/ 48529 w 58176"/>
              <a:gd name="connsiteY1" fmla="*/ 63517 h 169006"/>
              <a:gd name="connsiteX2" fmla="*/ 904 w 58176"/>
              <a:gd name="connsiteY2" fmla="*/ 111142 h 169006"/>
              <a:gd name="connsiteX3" fmla="*/ 16779 w 58176"/>
              <a:gd name="connsiteY3" fmla="*/ 168292 h 169006"/>
              <a:gd name="connsiteX4" fmla="*/ 10429 w 58176"/>
              <a:gd name="connsiteY4" fmla="*/ 139717 h 169006"/>
              <a:gd name="connsiteX5" fmla="*/ 42179 w 58176"/>
              <a:gd name="connsiteY5" fmla="*/ 88917 h 169006"/>
              <a:gd name="connsiteX6" fmla="*/ 58054 w 58176"/>
              <a:gd name="connsiteY6" fmla="*/ 69867 h 169006"/>
              <a:gd name="connsiteX7" fmla="*/ 32654 w 58176"/>
              <a:gd name="connsiteY7" fmla="*/ 17 h 16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76" h="169006">
                <a:moveTo>
                  <a:pt x="32654" y="17"/>
                </a:moveTo>
                <a:cubicBezTo>
                  <a:pt x="31066" y="-1041"/>
                  <a:pt x="53821" y="44996"/>
                  <a:pt x="48529" y="63517"/>
                </a:cubicBezTo>
                <a:cubicBezTo>
                  <a:pt x="43237" y="82038"/>
                  <a:pt x="6196" y="93680"/>
                  <a:pt x="904" y="111142"/>
                </a:cubicBezTo>
                <a:cubicBezTo>
                  <a:pt x="-4388" y="128604"/>
                  <a:pt x="15192" y="163530"/>
                  <a:pt x="16779" y="168292"/>
                </a:cubicBezTo>
                <a:cubicBezTo>
                  <a:pt x="18366" y="173054"/>
                  <a:pt x="6196" y="152946"/>
                  <a:pt x="10429" y="139717"/>
                </a:cubicBezTo>
                <a:cubicBezTo>
                  <a:pt x="14662" y="126488"/>
                  <a:pt x="34242" y="100559"/>
                  <a:pt x="42179" y="88917"/>
                </a:cubicBezTo>
                <a:cubicBezTo>
                  <a:pt x="50117" y="77275"/>
                  <a:pt x="55937" y="83096"/>
                  <a:pt x="58054" y="69867"/>
                </a:cubicBezTo>
                <a:cubicBezTo>
                  <a:pt x="60171" y="56638"/>
                  <a:pt x="34242" y="1075"/>
                  <a:pt x="326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A6C4B779-6304-CD9E-3471-48F6C67FBE68}"/>
              </a:ext>
            </a:extLst>
          </p:cNvPr>
          <p:cNvSpPr/>
          <p:nvPr/>
        </p:nvSpPr>
        <p:spPr>
          <a:xfrm>
            <a:off x="1717651" y="7291862"/>
            <a:ext cx="112936" cy="461888"/>
          </a:xfrm>
          <a:custGeom>
            <a:avLst/>
            <a:gdLst>
              <a:gd name="connsiteX0" fmla="*/ 24 w 112936"/>
              <a:gd name="connsiteY0" fmla="*/ 1113 h 461888"/>
              <a:gd name="connsiteX1" fmla="*/ 101624 w 112936"/>
              <a:gd name="connsiteY1" fmla="*/ 324963 h 461888"/>
              <a:gd name="connsiteX2" fmla="*/ 111149 w 112936"/>
              <a:gd name="connsiteY2" fmla="*/ 385288 h 461888"/>
              <a:gd name="connsiteX3" fmla="*/ 107974 w 112936"/>
              <a:gd name="connsiteY3" fmla="*/ 461488 h 461888"/>
              <a:gd name="connsiteX4" fmla="*/ 111149 w 112936"/>
              <a:gd name="connsiteY4" fmla="*/ 350363 h 461888"/>
              <a:gd name="connsiteX5" fmla="*/ 92099 w 112936"/>
              <a:gd name="connsiteY5" fmla="*/ 223363 h 461888"/>
              <a:gd name="connsiteX6" fmla="*/ 24 w 112936"/>
              <a:gd name="connsiteY6" fmla="*/ 1113 h 4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36" h="461888">
                <a:moveTo>
                  <a:pt x="24" y="1113"/>
                </a:moveTo>
                <a:cubicBezTo>
                  <a:pt x="1612" y="18046"/>
                  <a:pt x="83103" y="260934"/>
                  <a:pt x="101624" y="324963"/>
                </a:cubicBezTo>
                <a:cubicBezTo>
                  <a:pt x="120145" y="388992"/>
                  <a:pt x="110091" y="362534"/>
                  <a:pt x="111149" y="385288"/>
                </a:cubicBezTo>
                <a:cubicBezTo>
                  <a:pt x="112207" y="408042"/>
                  <a:pt x="107974" y="467309"/>
                  <a:pt x="107974" y="461488"/>
                </a:cubicBezTo>
                <a:cubicBezTo>
                  <a:pt x="107974" y="455667"/>
                  <a:pt x="113795" y="390050"/>
                  <a:pt x="111149" y="350363"/>
                </a:cubicBezTo>
                <a:cubicBezTo>
                  <a:pt x="108503" y="310676"/>
                  <a:pt x="109032" y="281571"/>
                  <a:pt x="92099" y="223363"/>
                </a:cubicBezTo>
                <a:cubicBezTo>
                  <a:pt x="75166" y="165155"/>
                  <a:pt x="-1564" y="-15820"/>
                  <a:pt x="24" y="1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E074B206-BA79-5F84-E797-95BDEF8A06A9}"/>
              </a:ext>
            </a:extLst>
          </p:cNvPr>
          <p:cNvSpPr/>
          <p:nvPr/>
        </p:nvSpPr>
        <p:spPr>
          <a:xfrm>
            <a:off x="1828775" y="7597219"/>
            <a:ext cx="12725" cy="185576"/>
          </a:xfrm>
          <a:custGeom>
            <a:avLst/>
            <a:gdLst>
              <a:gd name="connsiteX0" fmla="*/ 25 w 12725"/>
              <a:gd name="connsiteY0" fmla="*/ 3731 h 185576"/>
              <a:gd name="connsiteX1" fmla="*/ 9550 w 12725"/>
              <a:gd name="connsiteY1" fmla="*/ 184706 h 185576"/>
              <a:gd name="connsiteX2" fmla="*/ 12725 w 12725"/>
              <a:gd name="connsiteY2" fmla="*/ 70406 h 185576"/>
              <a:gd name="connsiteX3" fmla="*/ 25 w 12725"/>
              <a:gd name="connsiteY3" fmla="*/ 3731 h 18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5" h="185576">
                <a:moveTo>
                  <a:pt x="25" y="3731"/>
                </a:moveTo>
                <a:cubicBezTo>
                  <a:pt x="-504" y="22781"/>
                  <a:pt x="7433" y="173594"/>
                  <a:pt x="9550" y="184706"/>
                </a:cubicBezTo>
                <a:cubicBezTo>
                  <a:pt x="11667" y="195818"/>
                  <a:pt x="12725" y="97393"/>
                  <a:pt x="12725" y="70406"/>
                </a:cubicBezTo>
                <a:cubicBezTo>
                  <a:pt x="12725" y="43419"/>
                  <a:pt x="554" y="-15319"/>
                  <a:pt x="25" y="3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677E49F7-D276-45F3-84A8-AF460CC78554}"/>
              </a:ext>
            </a:extLst>
          </p:cNvPr>
          <p:cNvSpPr/>
          <p:nvPr/>
        </p:nvSpPr>
        <p:spPr>
          <a:xfrm>
            <a:off x="1745547" y="7565020"/>
            <a:ext cx="76958" cy="452530"/>
          </a:xfrm>
          <a:custGeom>
            <a:avLst/>
            <a:gdLst>
              <a:gd name="connsiteX0" fmla="*/ 57853 w 76958"/>
              <a:gd name="connsiteY0" fmla="*/ 1005 h 452530"/>
              <a:gd name="connsiteX1" fmla="*/ 26103 w 76958"/>
              <a:gd name="connsiteY1" fmla="*/ 293105 h 452530"/>
              <a:gd name="connsiteX2" fmla="*/ 703 w 76958"/>
              <a:gd name="connsiteY2" fmla="*/ 451855 h 452530"/>
              <a:gd name="connsiteX3" fmla="*/ 54678 w 76958"/>
              <a:gd name="connsiteY3" fmla="*/ 235955 h 452530"/>
              <a:gd name="connsiteX4" fmla="*/ 76903 w 76958"/>
              <a:gd name="connsiteY4" fmla="*/ 166105 h 452530"/>
              <a:gd name="connsiteX5" fmla="*/ 61028 w 76958"/>
              <a:gd name="connsiteY5" fmla="*/ 194680 h 452530"/>
              <a:gd name="connsiteX6" fmla="*/ 57853 w 76958"/>
              <a:gd name="connsiteY6" fmla="*/ 1005 h 45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58" h="452530">
                <a:moveTo>
                  <a:pt x="57853" y="1005"/>
                </a:moveTo>
                <a:cubicBezTo>
                  <a:pt x="52032" y="17409"/>
                  <a:pt x="35628" y="217963"/>
                  <a:pt x="26103" y="293105"/>
                </a:cubicBezTo>
                <a:cubicBezTo>
                  <a:pt x="16578" y="368247"/>
                  <a:pt x="-4060" y="461380"/>
                  <a:pt x="703" y="451855"/>
                </a:cubicBezTo>
                <a:cubicBezTo>
                  <a:pt x="5466" y="442330"/>
                  <a:pt x="41978" y="283580"/>
                  <a:pt x="54678" y="235955"/>
                </a:cubicBezTo>
                <a:cubicBezTo>
                  <a:pt x="67378" y="188330"/>
                  <a:pt x="75845" y="172984"/>
                  <a:pt x="76903" y="166105"/>
                </a:cubicBezTo>
                <a:cubicBezTo>
                  <a:pt x="77961" y="159226"/>
                  <a:pt x="63674" y="215317"/>
                  <a:pt x="61028" y="194680"/>
                </a:cubicBezTo>
                <a:cubicBezTo>
                  <a:pt x="58382" y="174043"/>
                  <a:pt x="63674" y="-15399"/>
                  <a:pt x="57853" y="1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87AC93D2-3287-613A-A29E-70B61EF79736}"/>
              </a:ext>
            </a:extLst>
          </p:cNvPr>
          <p:cNvSpPr/>
          <p:nvPr/>
        </p:nvSpPr>
        <p:spPr>
          <a:xfrm>
            <a:off x="1749425" y="7197623"/>
            <a:ext cx="162484" cy="536777"/>
          </a:xfrm>
          <a:custGeom>
            <a:avLst/>
            <a:gdLst>
              <a:gd name="connsiteX0" fmla="*/ 0 w 162484"/>
              <a:gd name="connsiteY0" fmla="*/ 102 h 536777"/>
              <a:gd name="connsiteX1" fmla="*/ 136525 w 162484"/>
              <a:gd name="connsiteY1" fmla="*/ 285852 h 536777"/>
              <a:gd name="connsiteX2" fmla="*/ 161925 w 162484"/>
              <a:gd name="connsiteY2" fmla="*/ 536677 h 536777"/>
              <a:gd name="connsiteX3" fmla="*/ 127000 w 162484"/>
              <a:gd name="connsiteY3" fmla="*/ 257277 h 536777"/>
              <a:gd name="connsiteX4" fmla="*/ 136525 w 162484"/>
              <a:gd name="connsiteY4" fmla="*/ 317602 h 536777"/>
              <a:gd name="connsiteX5" fmla="*/ 0 w 162484"/>
              <a:gd name="connsiteY5" fmla="*/ 102 h 5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84" h="536777">
                <a:moveTo>
                  <a:pt x="0" y="102"/>
                </a:moveTo>
                <a:cubicBezTo>
                  <a:pt x="0" y="-5190"/>
                  <a:pt x="109538" y="196423"/>
                  <a:pt x="136525" y="285852"/>
                </a:cubicBezTo>
                <a:cubicBezTo>
                  <a:pt x="163513" y="375281"/>
                  <a:pt x="163512" y="541439"/>
                  <a:pt x="161925" y="536677"/>
                </a:cubicBezTo>
                <a:cubicBezTo>
                  <a:pt x="160338" y="531915"/>
                  <a:pt x="131233" y="293790"/>
                  <a:pt x="127000" y="257277"/>
                </a:cubicBezTo>
                <a:cubicBezTo>
                  <a:pt x="122767" y="220765"/>
                  <a:pt x="153987" y="356231"/>
                  <a:pt x="136525" y="317602"/>
                </a:cubicBezTo>
                <a:cubicBezTo>
                  <a:pt x="119063" y="278973"/>
                  <a:pt x="0" y="5394"/>
                  <a:pt x="0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004DFA06-1A70-96E4-9A0B-A5E4BE1243DF}"/>
              </a:ext>
            </a:extLst>
          </p:cNvPr>
          <p:cNvSpPr/>
          <p:nvPr/>
        </p:nvSpPr>
        <p:spPr>
          <a:xfrm>
            <a:off x="1859685" y="7489378"/>
            <a:ext cx="36592" cy="297207"/>
          </a:xfrm>
          <a:custGeom>
            <a:avLst/>
            <a:gdLst>
              <a:gd name="connsiteX0" fmla="*/ 865 w 36592"/>
              <a:gd name="connsiteY0" fmla="*/ 447 h 297207"/>
              <a:gd name="connsiteX1" fmla="*/ 26265 w 36592"/>
              <a:gd name="connsiteY1" fmla="*/ 222697 h 297207"/>
              <a:gd name="connsiteX2" fmla="*/ 35790 w 36592"/>
              <a:gd name="connsiteY2" fmla="*/ 295722 h 297207"/>
              <a:gd name="connsiteX3" fmla="*/ 7215 w 36592"/>
              <a:gd name="connsiteY3" fmla="*/ 168722 h 297207"/>
              <a:gd name="connsiteX4" fmla="*/ 865 w 36592"/>
              <a:gd name="connsiteY4" fmla="*/ 44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2" h="297207">
                <a:moveTo>
                  <a:pt x="865" y="447"/>
                </a:moveTo>
                <a:cubicBezTo>
                  <a:pt x="4040" y="9443"/>
                  <a:pt x="20444" y="173485"/>
                  <a:pt x="26265" y="222697"/>
                </a:cubicBezTo>
                <a:cubicBezTo>
                  <a:pt x="32086" y="271909"/>
                  <a:pt x="38965" y="304718"/>
                  <a:pt x="35790" y="295722"/>
                </a:cubicBezTo>
                <a:cubicBezTo>
                  <a:pt x="32615" y="286726"/>
                  <a:pt x="10390" y="216876"/>
                  <a:pt x="7215" y="168722"/>
                </a:cubicBezTo>
                <a:cubicBezTo>
                  <a:pt x="4040" y="120568"/>
                  <a:pt x="-2310" y="-8549"/>
                  <a:pt x="865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A6437AD0-D5D1-574F-2C15-551D950F0235}"/>
              </a:ext>
            </a:extLst>
          </p:cNvPr>
          <p:cNvSpPr/>
          <p:nvPr/>
        </p:nvSpPr>
        <p:spPr>
          <a:xfrm>
            <a:off x="1628708" y="7689504"/>
            <a:ext cx="356202" cy="428985"/>
          </a:xfrm>
          <a:custGeom>
            <a:avLst/>
            <a:gdLst>
              <a:gd name="connsiteX0" fmla="*/ 355667 w 356202"/>
              <a:gd name="connsiteY0" fmla="*/ 346 h 428985"/>
              <a:gd name="connsiteX1" fmla="*/ 285817 w 356202"/>
              <a:gd name="connsiteY1" fmla="*/ 82896 h 428985"/>
              <a:gd name="connsiteX2" fmla="*/ 263592 w 356202"/>
              <a:gd name="connsiteY2" fmla="*/ 187671 h 428985"/>
              <a:gd name="connsiteX3" fmla="*/ 266767 w 356202"/>
              <a:gd name="connsiteY3" fmla="*/ 149571 h 428985"/>
              <a:gd name="connsiteX4" fmla="*/ 257242 w 356202"/>
              <a:gd name="connsiteY4" fmla="*/ 222596 h 428985"/>
              <a:gd name="connsiteX5" fmla="*/ 269942 w 356202"/>
              <a:gd name="connsiteY5" fmla="*/ 168621 h 428985"/>
              <a:gd name="connsiteX6" fmla="*/ 190567 w 356202"/>
              <a:gd name="connsiteY6" fmla="*/ 260696 h 428985"/>
              <a:gd name="connsiteX7" fmla="*/ 67 w 356202"/>
              <a:gd name="connsiteY7" fmla="*/ 428971 h 428985"/>
              <a:gd name="connsiteX8" fmla="*/ 212792 w 356202"/>
              <a:gd name="connsiteY8" fmla="*/ 270221 h 428985"/>
              <a:gd name="connsiteX9" fmla="*/ 244542 w 356202"/>
              <a:gd name="connsiteY9" fmla="*/ 225771 h 428985"/>
              <a:gd name="connsiteX10" fmla="*/ 244542 w 356202"/>
              <a:gd name="connsiteY10" fmla="*/ 114646 h 428985"/>
              <a:gd name="connsiteX11" fmla="*/ 355667 w 356202"/>
              <a:gd name="connsiteY11" fmla="*/ 346 h 42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202" h="428985">
                <a:moveTo>
                  <a:pt x="355667" y="346"/>
                </a:moveTo>
                <a:cubicBezTo>
                  <a:pt x="362546" y="-4946"/>
                  <a:pt x="301163" y="51675"/>
                  <a:pt x="285817" y="82896"/>
                </a:cubicBezTo>
                <a:cubicBezTo>
                  <a:pt x="270471" y="114117"/>
                  <a:pt x="266767" y="176558"/>
                  <a:pt x="263592" y="187671"/>
                </a:cubicBezTo>
                <a:cubicBezTo>
                  <a:pt x="260417" y="198784"/>
                  <a:pt x="267825" y="143750"/>
                  <a:pt x="266767" y="149571"/>
                </a:cubicBezTo>
                <a:cubicBezTo>
                  <a:pt x="265709" y="155392"/>
                  <a:pt x="256713" y="219421"/>
                  <a:pt x="257242" y="222596"/>
                </a:cubicBezTo>
                <a:cubicBezTo>
                  <a:pt x="257771" y="225771"/>
                  <a:pt x="281054" y="162271"/>
                  <a:pt x="269942" y="168621"/>
                </a:cubicBezTo>
                <a:cubicBezTo>
                  <a:pt x="258830" y="174971"/>
                  <a:pt x="235546" y="217304"/>
                  <a:pt x="190567" y="260696"/>
                </a:cubicBezTo>
                <a:cubicBezTo>
                  <a:pt x="145588" y="304088"/>
                  <a:pt x="-3637" y="427384"/>
                  <a:pt x="67" y="428971"/>
                </a:cubicBezTo>
                <a:cubicBezTo>
                  <a:pt x="3771" y="430558"/>
                  <a:pt x="172046" y="304088"/>
                  <a:pt x="212792" y="270221"/>
                </a:cubicBezTo>
                <a:cubicBezTo>
                  <a:pt x="253538" y="236354"/>
                  <a:pt x="239250" y="251700"/>
                  <a:pt x="244542" y="225771"/>
                </a:cubicBezTo>
                <a:cubicBezTo>
                  <a:pt x="249834" y="199842"/>
                  <a:pt x="226550" y="144279"/>
                  <a:pt x="244542" y="114646"/>
                </a:cubicBezTo>
                <a:cubicBezTo>
                  <a:pt x="262534" y="85013"/>
                  <a:pt x="348788" y="5638"/>
                  <a:pt x="355667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13EFD89-30B7-A079-6027-B57DF8C82784}"/>
              </a:ext>
            </a:extLst>
          </p:cNvPr>
          <p:cNvSpPr/>
          <p:nvPr/>
        </p:nvSpPr>
        <p:spPr>
          <a:xfrm>
            <a:off x="1548699" y="7664450"/>
            <a:ext cx="448448" cy="512601"/>
          </a:xfrm>
          <a:custGeom>
            <a:avLst/>
            <a:gdLst>
              <a:gd name="connsiteX0" fmla="*/ 400751 w 448448"/>
              <a:gd name="connsiteY0" fmla="*/ 0 h 512601"/>
              <a:gd name="connsiteX1" fmla="*/ 448376 w 448448"/>
              <a:gd name="connsiteY1" fmla="*/ 69850 h 512601"/>
              <a:gd name="connsiteX2" fmla="*/ 388051 w 448448"/>
              <a:gd name="connsiteY2" fmla="*/ 114300 h 512601"/>
              <a:gd name="connsiteX3" fmla="*/ 375351 w 448448"/>
              <a:gd name="connsiteY3" fmla="*/ 196850 h 512601"/>
              <a:gd name="connsiteX4" fmla="*/ 375351 w 448448"/>
              <a:gd name="connsiteY4" fmla="*/ 250825 h 512601"/>
              <a:gd name="connsiteX5" fmla="*/ 311851 w 448448"/>
              <a:gd name="connsiteY5" fmla="*/ 301625 h 512601"/>
              <a:gd name="connsiteX6" fmla="*/ 172151 w 448448"/>
              <a:gd name="connsiteY6" fmla="*/ 434975 h 512601"/>
              <a:gd name="connsiteX7" fmla="*/ 238826 w 448448"/>
              <a:gd name="connsiteY7" fmla="*/ 339725 h 512601"/>
              <a:gd name="connsiteX8" fmla="*/ 701 w 448448"/>
              <a:gd name="connsiteY8" fmla="*/ 511175 h 512601"/>
              <a:gd name="connsiteX9" fmla="*/ 172151 w 448448"/>
              <a:gd name="connsiteY9" fmla="*/ 409575 h 512601"/>
              <a:gd name="connsiteX10" fmla="*/ 353126 w 448448"/>
              <a:gd name="connsiteY10" fmla="*/ 203200 h 512601"/>
              <a:gd name="connsiteX11" fmla="*/ 369001 w 448448"/>
              <a:gd name="connsiteY11" fmla="*/ 123825 h 512601"/>
              <a:gd name="connsiteX12" fmla="*/ 419801 w 448448"/>
              <a:gd name="connsiteY12" fmla="*/ 69850 h 512601"/>
              <a:gd name="connsiteX13" fmla="*/ 400751 w 448448"/>
              <a:gd name="connsiteY13" fmla="*/ 0 h 51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8448" h="512601">
                <a:moveTo>
                  <a:pt x="400751" y="0"/>
                </a:moveTo>
                <a:cubicBezTo>
                  <a:pt x="405513" y="0"/>
                  <a:pt x="450493" y="50800"/>
                  <a:pt x="448376" y="69850"/>
                </a:cubicBezTo>
                <a:cubicBezTo>
                  <a:pt x="446259" y="88900"/>
                  <a:pt x="400222" y="93133"/>
                  <a:pt x="388051" y="114300"/>
                </a:cubicBezTo>
                <a:cubicBezTo>
                  <a:pt x="375880" y="135467"/>
                  <a:pt x="377468" y="174096"/>
                  <a:pt x="375351" y="196850"/>
                </a:cubicBezTo>
                <a:cubicBezTo>
                  <a:pt x="373234" y="219604"/>
                  <a:pt x="385934" y="233363"/>
                  <a:pt x="375351" y="250825"/>
                </a:cubicBezTo>
                <a:cubicBezTo>
                  <a:pt x="364768" y="268288"/>
                  <a:pt x="345718" y="270933"/>
                  <a:pt x="311851" y="301625"/>
                </a:cubicBezTo>
                <a:cubicBezTo>
                  <a:pt x="277984" y="332317"/>
                  <a:pt x="184322" y="428625"/>
                  <a:pt x="172151" y="434975"/>
                </a:cubicBezTo>
                <a:cubicBezTo>
                  <a:pt x="159980" y="441325"/>
                  <a:pt x="267401" y="327025"/>
                  <a:pt x="238826" y="339725"/>
                </a:cubicBezTo>
                <a:cubicBezTo>
                  <a:pt x="210251" y="352425"/>
                  <a:pt x="11813" y="499533"/>
                  <a:pt x="701" y="511175"/>
                </a:cubicBezTo>
                <a:cubicBezTo>
                  <a:pt x="-10412" y="522817"/>
                  <a:pt x="113414" y="460904"/>
                  <a:pt x="172151" y="409575"/>
                </a:cubicBezTo>
                <a:cubicBezTo>
                  <a:pt x="230888" y="358246"/>
                  <a:pt x="320318" y="250825"/>
                  <a:pt x="353126" y="203200"/>
                </a:cubicBezTo>
                <a:cubicBezTo>
                  <a:pt x="385934" y="155575"/>
                  <a:pt x="357889" y="146050"/>
                  <a:pt x="369001" y="123825"/>
                </a:cubicBezTo>
                <a:cubicBezTo>
                  <a:pt x="380113" y="101600"/>
                  <a:pt x="411864" y="86783"/>
                  <a:pt x="419801" y="69850"/>
                </a:cubicBezTo>
                <a:cubicBezTo>
                  <a:pt x="427738" y="52917"/>
                  <a:pt x="395989" y="0"/>
                  <a:pt x="4007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438D4402-7659-BAA9-1833-085637206B3D}"/>
              </a:ext>
            </a:extLst>
          </p:cNvPr>
          <p:cNvSpPr/>
          <p:nvPr/>
        </p:nvSpPr>
        <p:spPr>
          <a:xfrm>
            <a:off x="1580558" y="7832723"/>
            <a:ext cx="348965" cy="345407"/>
          </a:xfrm>
          <a:custGeom>
            <a:avLst/>
            <a:gdLst>
              <a:gd name="connsiteX0" fmla="*/ 592 w 348965"/>
              <a:gd name="connsiteY0" fmla="*/ 342902 h 345407"/>
              <a:gd name="connsiteX1" fmla="*/ 178392 w 348965"/>
              <a:gd name="connsiteY1" fmla="*/ 279402 h 345407"/>
              <a:gd name="connsiteX2" fmla="*/ 327617 w 348965"/>
              <a:gd name="connsiteY2" fmla="*/ 133352 h 345407"/>
              <a:gd name="connsiteX3" fmla="*/ 346667 w 348965"/>
              <a:gd name="connsiteY3" fmla="*/ 2 h 345407"/>
              <a:gd name="connsiteX4" fmla="*/ 314917 w 348965"/>
              <a:gd name="connsiteY4" fmla="*/ 136527 h 345407"/>
              <a:gd name="connsiteX5" fmla="*/ 241892 w 348965"/>
              <a:gd name="connsiteY5" fmla="*/ 200027 h 345407"/>
              <a:gd name="connsiteX6" fmla="*/ 592 w 348965"/>
              <a:gd name="connsiteY6" fmla="*/ 342902 h 34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965" h="345407">
                <a:moveTo>
                  <a:pt x="592" y="342902"/>
                </a:moveTo>
                <a:cubicBezTo>
                  <a:pt x="-9991" y="356131"/>
                  <a:pt x="123888" y="314327"/>
                  <a:pt x="178392" y="279402"/>
                </a:cubicBezTo>
                <a:cubicBezTo>
                  <a:pt x="232896" y="244477"/>
                  <a:pt x="299571" y="179919"/>
                  <a:pt x="327617" y="133352"/>
                </a:cubicBezTo>
                <a:cubicBezTo>
                  <a:pt x="355663" y="86785"/>
                  <a:pt x="348784" y="-527"/>
                  <a:pt x="346667" y="2"/>
                </a:cubicBezTo>
                <a:cubicBezTo>
                  <a:pt x="344550" y="531"/>
                  <a:pt x="332379" y="103190"/>
                  <a:pt x="314917" y="136527"/>
                </a:cubicBezTo>
                <a:cubicBezTo>
                  <a:pt x="297455" y="169864"/>
                  <a:pt x="292163" y="166690"/>
                  <a:pt x="241892" y="200027"/>
                </a:cubicBezTo>
                <a:cubicBezTo>
                  <a:pt x="191621" y="233364"/>
                  <a:pt x="11175" y="329673"/>
                  <a:pt x="592" y="34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4E5D665C-2150-9860-519D-0F5191E1C9AA}"/>
              </a:ext>
            </a:extLst>
          </p:cNvPr>
          <p:cNvSpPr/>
          <p:nvPr/>
        </p:nvSpPr>
        <p:spPr>
          <a:xfrm>
            <a:off x="675828" y="7096070"/>
            <a:ext cx="235575" cy="864077"/>
          </a:xfrm>
          <a:custGeom>
            <a:avLst/>
            <a:gdLst>
              <a:gd name="connsiteX0" fmla="*/ 235397 w 235575"/>
              <a:gd name="connsiteY0" fmla="*/ 55 h 864077"/>
              <a:gd name="connsiteX1" fmla="*/ 111572 w 235575"/>
              <a:gd name="connsiteY1" fmla="*/ 222305 h 864077"/>
              <a:gd name="connsiteX2" fmla="*/ 22672 w 235575"/>
              <a:gd name="connsiteY2" fmla="*/ 533455 h 864077"/>
              <a:gd name="connsiteX3" fmla="*/ 44897 w 235575"/>
              <a:gd name="connsiteY3" fmla="*/ 463605 h 864077"/>
              <a:gd name="connsiteX4" fmla="*/ 13147 w 235575"/>
              <a:gd name="connsiteY4" fmla="*/ 631880 h 864077"/>
              <a:gd name="connsiteX5" fmla="*/ 16322 w 235575"/>
              <a:gd name="connsiteY5" fmla="*/ 717605 h 864077"/>
              <a:gd name="connsiteX6" fmla="*/ 16322 w 235575"/>
              <a:gd name="connsiteY6" fmla="*/ 863655 h 864077"/>
              <a:gd name="connsiteX7" fmla="*/ 447 w 235575"/>
              <a:gd name="connsiteY7" fmla="*/ 755705 h 864077"/>
              <a:gd name="connsiteX8" fmla="*/ 9972 w 235575"/>
              <a:gd name="connsiteY8" fmla="*/ 577905 h 864077"/>
              <a:gd name="connsiteX9" fmla="*/ 63947 w 235575"/>
              <a:gd name="connsiteY9" fmla="*/ 339780 h 864077"/>
              <a:gd name="connsiteX10" fmla="*/ 25847 w 235575"/>
              <a:gd name="connsiteY10" fmla="*/ 438205 h 864077"/>
              <a:gd name="connsiteX11" fmla="*/ 181422 w 235575"/>
              <a:gd name="connsiteY11" fmla="*/ 120705 h 864077"/>
              <a:gd name="connsiteX12" fmla="*/ 140147 w 235575"/>
              <a:gd name="connsiteY12" fmla="*/ 200080 h 864077"/>
              <a:gd name="connsiteX13" fmla="*/ 235397 w 235575"/>
              <a:gd name="connsiteY13" fmla="*/ 55 h 86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5" h="864077">
                <a:moveTo>
                  <a:pt x="235397" y="55"/>
                </a:moveTo>
                <a:cubicBezTo>
                  <a:pt x="230635" y="3759"/>
                  <a:pt x="147026" y="133405"/>
                  <a:pt x="111572" y="222305"/>
                </a:cubicBezTo>
                <a:cubicBezTo>
                  <a:pt x="76118" y="311205"/>
                  <a:pt x="33784" y="493238"/>
                  <a:pt x="22672" y="533455"/>
                </a:cubicBezTo>
                <a:cubicBezTo>
                  <a:pt x="11559" y="573672"/>
                  <a:pt x="46484" y="447201"/>
                  <a:pt x="44897" y="463605"/>
                </a:cubicBezTo>
                <a:cubicBezTo>
                  <a:pt x="43310" y="480009"/>
                  <a:pt x="17909" y="589547"/>
                  <a:pt x="13147" y="631880"/>
                </a:cubicBezTo>
                <a:cubicBezTo>
                  <a:pt x="8385" y="674213"/>
                  <a:pt x="15793" y="678976"/>
                  <a:pt x="16322" y="717605"/>
                </a:cubicBezTo>
                <a:cubicBezTo>
                  <a:pt x="16851" y="756234"/>
                  <a:pt x="18968" y="857305"/>
                  <a:pt x="16322" y="863655"/>
                </a:cubicBezTo>
                <a:cubicBezTo>
                  <a:pt x="13676" y="870005"/>
                  <a:pt x="1505" y="803330"/>
                  <a:pt x="447" y="755705"/>
                </a:cubicBezTo>
                <a:cubicBezTo>
                  <a:pt x="-611" y="708080"/>
                  <a:pt x="-611" y="647226"/>
                  <a:pt x="9972" y="577905"/>
                </a:cubicBezTo>
                <a:cubicBezTo>
                  <a:pt x="20555" y="508584"/>
                  <a:pt x="61301" y="363063"/>
                  <a:pt x="63947" y="339780"/>
                </a:cubicBezTo>
                <a:cubicBezTo>
                  <a:pt x="66593" y="316497"/>
                  <a:pt x="6268" y="474718"/>
                  <a:pt x="25847" y="438205"/>
                </a:cubicBezTo>
                <a:cubicBezTo>
                  <a:pt x="45426" y="401693"/>
                  <a:pt x="162372" y="160393"/>
                  <a:pt x="181422" y="120705"/>
                </a:cubicBezTo>
                <a:cubicBezTo>
                  <a:pt x="200472" y="81017"/>
                  <a:pt x="132210" y="221776"/>
                  <a:pt x="140147" y="200080"/>
                </a:cubicBezTo>
                <a:cubicBezTo>
                  <a:pt x="148084" y="178384"/>
                  <a:pt x="240159" y="-3649"/>
                  <a:pt x="23539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DE93CB1B-ED0E-1D9E-7C37-D2B2DEF31B3C}"/>
              </a:ext>
            </a:extLst>
          </p:cNvPr>
          <p:cNvSpPr/>
          <p:nvPr/>
        </p:nvSpPr>
        <p:spPr>
          <a:xfrm>
            <a:off x="745389" y="7410242"/>
            <a:ext cx="51557" cy="439483"/>
          </a:xfrm>
          <a:custGeom>
            <a:avLst/>
            <a:gdLst>
              <a:gd name="connsiteX0" fmla="*/ 51536 w 51557"/>
              <a:gd name="connsiteY0" fmla="*/ 208 h 439483"/>
              <a:gd name="connsiteX1" fmla="*/ 7086 w 51557"/>
              <a:gd name="connsiteY1" fmla="*/ 165308 h 439483"/>
              <a:gd name="connsiteX2" fmla="*/ 7086 w 51557"/>
              <a:gd name="connsiteY2" fmla="*/ 320883 h 439483"/>
              <a:gd name="connsiteX3" fmla="*/ 7086 w 51557"/>
              <a:gd name="connsiteY3" fmla="*/ 244683 h 439483"/>
              <a:gd name="connsiteX4" fmla="*/ 13436 w 51557"/>
              <a:gd name="connsiteY4" fmla="*/ 435183 h 439483"/>
              <a:gd name="connsiteX5" fmla="*/ 16611 w 51557"/>
              <a:gd name="connsiteY5" fmla="*/ 358983 h 439483"/>
              <a:gd name="connsiteX6" fmla="*/ 45186 w 51557"/>
              <a:gd name="connsiteY6" fmla="*/ 149433 h 439483"/>
              <a:gd name="connsiteX7" fmla="*/ 16611 w 51557"/>
              <a:gd name="connsiteY7" fmla="*/ 244683 h 439483"/>
              <a:gd name="connsiteX8" fmla="*/ 22961 w 51557"/>
              <a:gd name="connsiteY8" fmla="*/ 165308 h 439483"/>
              <a:gd name="connsiteX9" fmla="*/ 736 w 51557"/>
              <a:gd name="connsiteY9" fmla="*/ 200233 h 439483"/>
              <a:gd name="connsiteX10" fmla="*/ 51536 w 51557"/>
              <a:gd name="connsiteY10" fmla="*/ 208 h 4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57" h="439483">
                <a:moveTo>
                  <a:pt x="51536" y="208"/>
                </a:moveTo>
                <a:cubicBezTo>
                  <a:pt x="52594" y="-5613"/>
                  <a:pt x="14494" y="111862"/>
                  <a:pt x="7086" y="165308"/>
                </a:cubicBezTo>
                <a:cubicBezTo>
                  <a:pt x="-322" y="218754"/>
                  <a:pt x="7086" y="320883"/>
                  <a:pt x="7086" y="320883"/>
                </a:cubicBezTo>
                <a:cubicBezTo>
                  <a:pt x="7086" y="334112"/>
                  <a:pt x="6028" y="225633"/>
                  <a:pt x="7086" y="244683"/>
                </a:cubicBezTo>
                <a:cubicBezTo>
                  <a:pt x="8144" y="263733"/>
                  <a:pt x="11849" y="416133"/>
                  <a:pt x="13436" y="435183"/>
                </a:cubicBezTo>
                <a:cubicBezTo>
                  <a:pt x="15023" y="454233"/>
                  <a:pt x="11319" y="406608"/>
                  <a:pt x="16611" y="358983"/>
                </a:cubicBezTo>
                <a:cubicBezTo>
                  <a:pt x="21903" y="311358"/>
                  <a:pt x="45186" y="168483"/>
                  <a:pt x="45186" y="149433"/>
                </a:cubicBezTo>
                <a:cubicBezTo>
                  <a:pt x="45186" y="130383"/>
                  <a:pt x="20315" y="242037"/>
                  <a:pt x="16611" y="244683"/>
                </a:cubicBezTo>
                <a:cubicBezTo>
                  <a:pt x="12907" y="247329"/>
                  <a:pt x="25607" y="172716"/>
                  <a:pt x="22961" y="165308"/>
                </a:cubicBezTo>
                <a:cubicBezTo>
                  <a:pt x="20315" y="157900"/>
                  <a:pt x="-4556" y="227750"/>
                  <a:pt x="736" y="200233"/>
                </a:cubicBezTo>
                <a:cubicBezTo>
                  <a:pt x="6028" y="172716"/>
                  <a:pt x="50478" y="6029"/>
                  <a:pt x="5153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E7C55EE-75B6-46DF-F882-A15B51843C91}"/>
              </a:ext>
            </a:extLst>
          </p:cNvPr>
          <p:cNvSpPr/>
          <p:nvPr/>
        </p:nvSpPr>
        <p:spPr>
          <a:xfrm>
            <a:off x="712573" y="7422902"/>
            <a:ext cx="68553" cy="473550"/>
          </a:xfrm>
          <a:custGeom>
            <a:avLst/>
            <a:gdLst>
              <a:gd name="connsiteX0" fmla="*/ 68477 w 68553"/>
              <a:gd name="connsiteY0" fmla="*/ 248 h 473550"/>
              <a:gd name="connsiteX1" fmla="*/ 17677 w 68553"/>
              <a:gd name="connsiteY1" fmla="*/ 209798 h 473550"/>
              <a:gd name="connsiteX2" fmla="*/ 4977 w 68553"/>
              <a:gd name="connsiteY2" fmla="*/ 473323 h 473550"/>
              <a:gd name="connsiteX3" fmla="*/ 4977 w 68553"/>
              <a:gd name="connsiteY3" fmla="*/ 251073 h 473550"/>
              <a:gd name="connsiteX4" fmla="*/ 68477 w 68553"/>
              <a:gd name="connsiteY4" fmla="*/ 248 h 47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53" h="473550">
                <a:moveTo>
                  <a:pt x="68477" y="248"/>
                </a:moveTo>
                <a:cubicBezTo>
                  <a:pt x="70594" y="-6631"/>
                  <a:pt x="28260" y="130952"/>
                  <a:pt x="17677" y="209798"/>
                </a:cubicBezTo>
                <a:cubicBezTo>
                  <a:pt x="7094" y="288644"/>
                  <a:pt x="7094" y="466444"/>
                  <a:pt x="4977" y="473323"/>
                </a:cubicBezTo>
                <a:cubicBezTo>
                  <a:pt x="2860" y="480202"/>
                  <a:pt x="-5077" y="329390"/>
                  <a:pt x="4977" y="251073"/>
                </a:cubicBezTo>
                <a:cubicBezTo>
                  <a:pt x="15031" y="172756"/>
                  <a:pt x="66360" y="7127"/>
                  <a:pt x="68477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7284D78E-8793-F286-A942-7DE6D0E34B54}"/>
              </a:ext>
            </a:extLst>
          </p:cNvPr>
          <p:cNvSpPr/>
          <p:nvPr/>
        </p:nvSpPr>
        <p:spPr>
          <a:xfrm>
            <a:off x="1451344" y="7891391"/>
            <a:ext cx="295137" cy="476655"/>
          </a:xfrm>
          <a:custGeom>
            <a:avLst/>
            <a:gdLst>
              <a:gd name="connsiteX0" fmla="*/ 294906 w 295137"/>
              <a:gd name="connsiteY0" fmla="*/ 1659 h 476655"/>
              <a:gd name="connsiteX1" fmla="*/ 145681 w 295137"/>
              <a:gd name="connsiteY1" fmla="*/ 258834 h 476655"/>
              <a:gd name="connsiteX2" fmla="*/ 126631 w 295137"/>
              <a:gd name="connsiteY2" fmla="*/ 290584 h 476655"/>
              <a:gd name="connsiteX3" fmla="*/ 5981 w 295137"/>
              <a:gd name="connsiteY3" fmla="*/ 474734 h 476655"/>
              <a:gd name="connsiteX4" fmla="*/ 28206 w 295137"/>
              <a:gd name="connsiteY4" fmla="*/ 379484 h 476655"/>
              <a:gd name="connsiteX5" fmla="*/ 113931 w 295137"/>
              <a:gd name="connsiteY5" fmla="*/ 262009 h 476655"/>
              <a:gd name="connsiteX6" fmla="*/ 72656 w 295137"/>
              <a:gd name="connsiteY6" fmla="*/ 338209 h 476655"/>
              <a:gd name="connsiteX7" fmla="*/ 177431 w 295137"/>
              <a:gd name="connsiteY7" fmla="*/ 157234 h 476655"/>
              <a:gd name="connsiteX8" fmla="*/ 294906 w 295137"/>
              <a:gd name="connsiteY8" fmla="*/ 1659 h 4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37" h="476655">
                <a:moveTo>
                  <a:pt x="294906" y="1659"/>
                </a:moveTo>
                <a:cubicBezTo>
                  <a:pt x="289614" y="18592"/>
                  <a:pt x="173727" y="210680"/>
                  <a:pt x="145681" y="258834"/>
                </a:cubicBezTo>
                <a:cubicBezTo>
                  <a:pt x="117635" y="306988"/>
                  <a:pt x="149914" y="254601"/>
                  <a:pt x="126631" y="290584"/>
                </a:cubicBezTo>
                <a:cubicBezTo>
                  <a:pt x="103348" y="326567"/>
                  <a:pt x="22385" y="459917"/>
                  <a:pt x="5981" y="474734"/>
                </a:cubicBezTo>
                <a:cubicBezTo>
                  <a:pt x="-10423" y="489551"/>
                  <a:pt x="10214" y="414938"/>
                  <a:pt x="28206" y="379484"/>
                </a:cubicBezTo>
                <a:cubicBezTo>
                  <a:pt x="46198" y="344030"/>
                  <a:pt x="106523" y="268888"/>
                  <a:pt x="113931" y="262009"/>
                </a:cubicBezTo>
                <a:cubicBezTo>
                  <a:pt x="121339" y="255130"/>
                  <a:pt x="62073" y="355672"/>
                  <a:pt x="72656" y="338209"/>
                </a:cubicBezTo>
                <a:cubicBezTo>
                  <a:pt x="83239" y="320747"/>
                  <a:pt x="141448" y="212797"/>
                  <a:pt x="177431" y="157234"/>
                </a:cubicBezTo>
                <a:cubicBezTo>
                  <a:pt x="213414" y="101672"/>
                  <a:pt x="300198" y="-15274"/>
                  <a:pt x="294906" y="1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F561BE7B-BDDB-A3F3-505B-9BE0CF0F73FD}"/>
              </a:ext>
            </a:extLst>
          </p:cNvPr>
          <p:cNvSpPr/>
          <p:nvPr/>
        </p:nvSpPr>
        <p:spPr>
          <a:xfrm>
            <a:off x="1423718" y="7467462"/>
            <a:ext cx="284449" cy="555314"/>
          </a:xfrm>
          <a:custGeom>
            <a:avLst/>
            <a:gdLst>
              <a:gd name="connsiteX0" fmla="*/ 1857 w 284449"/>
              <a:gd name="connsiteY0" fmla="*/ 552588 h 555314"/>
              <a:gd name="connsiteX1" fmla="*/ 135207 w 284449"/>
              <a:gd name="connsiteY1" fmla="*/ 276363 h 555314"/>
              <a:gd name="connsiteX2" fmla="*/ 284432 w 284449"/>
              <a:gd name="connsiteY2" fmla="*/ 138 h 555314"/>
              <a:gd name="connsiteX3" fmla="*/ 144732 w 284449"/>
              <a:gd name="connsiteY3" fmla="*/ 241438 h 555314"/>
              <a:gd name="connsiteX4" fmla="*/ 62182 w 284449"/>
              <a:gd name="connsiteY4" fmla="*/ 409713 h 555314"/>
              <a:gd name="connsiteX5" fmla="*/ 1857 w 284449"/>
              <a:gd name="connsiteY5" fmla="*/ 552588 h 55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49" h="555314">
                <a:moveTo>
                  <a:pt x="1857" y="552588"/>
                </a:moveTo>
                <a:cubicBezTo>
                  <a:pt x="14028" y="530363"/>
                  <a:pt x="88111" y="368438"/>
                  <a:pt x="135207" y="276363"/>
                </a:cubicBezTo>
                <a:cubicBezTo>
                  <a:pt x="182303" y="184288"/>
                  <a:pt x="282845" y="5959"/>
                  <a:pt x="284432" y="138"/>
                </a:cubicBezTo>
                <a:cubicBezTo>
                  <a:pt x="286020" y="-5683"/>
                  <a:pt x="181774" y="173175"/>
                  <a:pt x="144732" y="241438"/>
                </a:cubicBezTo>
                <a:cubicBezTo>
                  <a:pt x="107690" y="309701"/>
                  <a:pt x="83878" y="364205"/>
                  <a:pt x="62182" y="409713"/>
                </a:cubicBezTo>
                <a:cubicBezTo>
                  <a:pt x="40486" y="455221"/>
                  <a:pt x="-10314" y="574813"/>
                  <a:pt x="1857" y="552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1F25B9E8-F7F3-09C8-490E-86B385026C9C}"/>
              </a:ext>
            </a:extLst>
          </p:cNvPr>
          <p:cNvSpPr/>
          <p:nvPr/>
        </p:nvSpPr>
        <p:spPr>
          <a:xfrm>
            <a:off x="1374667" y="7303912"/>
            <a:ext cx="270588" cy="570761"/>
          </a:xfrm>
          <a:custGeom>
            <a:avLst/>
            <a:gdLst>
              <a:gd name="connsiteX0" fmla="*/ 266808 w 270588"/>
              <a:gd name="connsiteY0" fmla="*/ 1763 h 570761"/>
              <a:gd name="connsiteX1" fmla="*/ 250933 w 270588"/>
              <a:gd name="connsiteY1" fmla="*/ 147813 h 570761"/>
              <a:gd name="connsiteX2" fmla="*/ 130283 w 270588"/>
              <a:gd name="connsiteY2" fmla="*/ 404988 h 570761"/>
              <a:gd name="connsiteX3" fmla="*/ 108 w 270588"/>
              <a:gd name="connsiteY3" fmla="*/ 570088 h 570761"/>
              <a:gd name="connsiteX4" fmla="*/ 152508 w 270588"/>
              <a:gd name="connsiteY4" fmla="*/ 344663 h 570761"/>
              <a:gd name="connsiteX5" fmla="*/ 212833 w 270588"/>
              <a:gd name="connsiteY5" fmla="*/ 243063 h 570761"/>
              <a:gd name="connsiteX6" fmla="*/ 266808 w 270588"/>
              <a:gd name="connsiteY6" fmla="*/ 1763 h 57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88" h="570761">
                <a:moveTo>
                  <a:pt x="266808" y="1763"/>
                </a:moveTo>
                <a:cubicBezTo>
                  <a:pt x="273158" y="-14112"/>
                  <a:pt x="273687" y="80609"/>
                  <a:pt x="250933" y="147813"/>
                </a:cubicBezTo>
                <a:cubicBezTo>
                  <a:pt x="228179" y="215017"/>
                  <a:pt x="172087" y="334609"/>
                  <a:pt x="130283" y="404988"/>
                </a:cubicBezTo>
                <a:cubicBezTo>
                  <a:pt x="88479" y="475367"/>
                  <a:pt x="-3596" y="580142"/>
                  <a:pt x="108" y="570088"/>
                </a:cubicBezTo>
                <a:cubicBezTo>
                  <a:pt x="3812" y="560034"/>
                  <a:pt x="117054" y="399167"/>
                  <a:pt x="152508" y="344663"/>
                </a:cubicBezTo>
                <a:cubicBezTo>
                  <a:pt x="187962" y="290159"/>
                  <a:pt x="189550" y="301271"/>
                  <a:pt x="212833" y="243063"/>
                </a:cubicBezTo>
                <a:cubicBezTo>
                  <a:pt x="236116" y="184855"/>
                  <a:pt x="260458" y="17638"/>
                  <a:pt x="266808" y="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F6C01C44-6D24-290E-027A-E154ED970C5D}"/>
              </a:ext>
            </a:extLst>
          </p:cNvPr>
          <p:cNvSpPr/>
          <p:nvPr/>
        </p:nvSpPr>
        <p:spPr>
          <a:xfrm>
            <a:off x="879363" y="7089696"/>
            <a:ext cx="95377" cy="485887"/>
          </a:xfrm>
          <a:custGeom>
            <a:avLst/>
            <a:gdLst>
              <a:gd name="connsiteX0" fmla="*/ 95362 w 95377"/>
              <a:gd name="connsiteY0" fmla="*/ 79 h 485887"/>
              <a:gd name="connsiteX1" fmla="*/ 28687 w 95377"/>
              <a:gd name="connsiteY1" fmla="*/ 187404 h 485887"/>
              <a:gd name="connsiteX2" fmla="*/ 112 w 95377"/>
              <a:gd name="connsiteY2" fmla="*/ 485854 h 485887"/>
              <a:gd name="connsiteX3" fmla="*/ 22337 w 95377"/>
              <a:gd name="connsiteY3" fmla="*/ 168354 h 485887"/>
              <a:gd name="connsiteX4" fmla="*/ 95362 w 95377"/>
              <a:gd name="connsiteY4" fmla="*/ 79 h 48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77" h="485887">
                <a:moveTo>
                  <a:pt x="95362" y="79"/>
                </a:moveTo>
                <a:cubicBezTo>
                  <a:pt x="96420" y="3254"/>
                  <a:pt x="44562" y="106442"/>
                  <a:pt x="28687" y="187404"/>
                </a:cubicBezTo>
                <a:cubicBezTo>
                  <a:pt x="12812" y="268367"/>
                  <a:pt x="1170" y="489029"/>
                  <a:pt x="112" y="485854"/>
                </a:cubicBezTo>
                <a:cubicBezTo>
                  <a:pt x="-946" y="482679"/>
                  <a:pt x="5404" y="247200"/>
                  <a:pt x="22337" y="168354"/>
                </a:cubicBezTo>
                <a:cubicBezTo>
                  <a:pt x="39270" y="89508"/>
                  <a:pt x="94304" y="-3096"/>
                  <a:pt x="9536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B02E040C-4D4D-D554-4FE6-5543928B3380}"/>
              </a:ext>
            </a:extLst>
          </p:cNvPr>
          <p:cNvSpPr/>
          <p:nvPr/>
        </p:nvSpPr>
        <p:spPr>
          <a:xfrm>
            <a:off x="1409617" y="6734175"/>
            <a:ext cx="206557" cy="320675"/>
          </a:xfrm>
          <a:custGeom>
            <a:avLst/>
            <a:gdLst>
              <a:gd name="connsiteX0" fmla="*/ 83 w 206557"/>
              <a:gd name="connsiteY0" fmla="*/ 0 h 320675"/>
              <a:gd name="connsiteX1" fmla="*/ 85808 w 206557"/>
              <a:gd name="connsiteY1" fmla="*/ 133350 h 320675"/>
              <a:gd name="connsiteX2" fmla="*/ 206458 w 206557"/>
              <a:gd name="connsiteY2" fmla="*/ 320675 h 320675"/>
              <a:gd name="connsiteX3" fmla="*/ 104858 w 206557"/>
              <a:gd name="connsiteY3" fmla="*/ 133350 h 320675"/>
              <a:gd name="connsiteX4" fmla="*/ 83 w 206557"/>
              <a:gd name="connsiteY4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7" h="320675">
                <a:moveTo>
                  <a:pt x="83" y="0"/>
                </a:moveTo>
                <a:cubicBezTo>
                  <a:pt x="-3092" y="0"/>
                  <a:pt x="85808" y="133350"/>
                  <a:pt x="85808" y="133350"/>
                </a:cubicBezTo>
                <a:cubicBezTo>
                  <a:pt x="120204" y="186796"/>
                  <a:pt x="203283" y="320675"/>
                  <a:pt x="206458" y="320675"/>
                </a:cubicBezTo>
                <a:cubicBezTo>
                  <a:pt x="209633" y="320675"/>
                  <a:pt x="136079" y="182033"/>
                  <a:pt x="104858" y="133350"/>
                </a:cubicBezTo>
                <a:cubicBezTo>
                  <a:pt x="73637" y="84667"/>
                  <a:pt x="3258" y="0"/>
                  <a:pt x="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AD119C28-0C31-E2CB-3ACC-DAA5200277DE}"/>
              </a:ext>
            </a:extLst>
          </p:cNvPr>
          <p:cNvSpPr/>
          <p:nvPr/>
        </p:nvSpPr>
        <p:spPr>
          <a:xfrm>
            <a:off x="1383387" y="6746811"/>
            <a:ext cx="224855" cy="307989"/>
          </a:xfrm>
          <a:custGeom>
            <a:avLst/>
            <a:gdLst>
              <a:gd name="connsiteX0" fmla="*/ 10438 w 224855"/>
              <a:gd name="connsiteY0" fmla="*/ 64 h 307989"/>
              <a:gd name="connsiteX1" fmla="*/ 118388 w 224855"/>
              <a:gd name="connsiteY1" fmla="*/ 161989 h 307989"/>
              <a:gd name="connsiteX2" fmla="*/ 216813 w 224855"/>
              <a:gd name="connsiteY2" fmla="*/ 301689 h 307989"/>
              <a:gd name="connsiteX3" fmla="*/ 194588 w 224855"/>
              <a:gd name="connsiteY3" fmla="*/ 266764 h 307989"/>
              <a:gd name="connsiteX4" fmla="*/ 913 w 224855"/>
              <a:gd name="connsiteY4" fmla="*/ 114364 h 307989"/>
              <a:gd name="connsiteX5" fmla="*/ 118388 w 224855"/>
              <a:gd name="connsiteY5" fmla="*/ 181039 h 307989"/>
              <a:gd name="connsiteX6" fmla="*/ 10438 w 224855"/>
              <a:gd name="connsiteY6" fmla="*/ 64 h 3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55" h="307989">
                <a:moveTo>
                  <a:pt x="10438" y="64"/>
                </a:moveTo>
                <a:cubicBezTo>
                  <a:pt x="10438" y="-3111"/>
                  <a:pt x="83992" y="111718"/>
                  <a:pt x="118388" y="161989"/>
                </a:cubicBezTo>
                <a:cubicBezTo>
                  <a:pt x="152784" y="212260"/>
                  <a:pt x="204113" y="284227"/>
                  <a:pt x="216813" y="301689"/>
                </a:cubicBezTo>
                <a:cubicBezTo>
                  <a:pt x="229513" y="319152"/>
                  <a:pt x="230571" y="297985"/>
                  <a:pt x="194588" y="266764"/>
                </a:cubicBezTo>
                <a:cubicBezTo>
                  <a:pt x="158605" y="235543"/>
                  <a:pt x="13613" y="128652"/>
                  <a:pt x="913" y="114364"/>
                </a:cubicBezTo>
                <a:cubicBezTo>
                  <a:pt x="-11787" y="100077"/>
                  <a:pt x="112038" y="196385"/>
                  <a:pt x="118388" y="181039"/>
                </a:cubicBezTo>
                <a:cubicBezTo>
                  <a:pt x="124738" y="165693"/>
                  <a:pt x="10438" y="3239"/>
                  <a:pt x="1043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B927886B-9D24-DA66-4EE9-12EAF10B569B}"/>
              </a:ext>
            </a:extLst>
          </p:cNvPr>
          <p:cNvSpPr/>
          <p:nvPr/>
        </p:nvSpPr>
        <p:spPr>
          <a:xfrm>
            <a:off x="1555580" y="6571861"/>
            <a:ext cx="263098" cy="368239"/>
          </a:xfrm>
          <a:custGeom>
            <a:avLst/>
            <a:gdLst>
              <a:gd name="connsiteX0" fmla="*/ 170 w 263098"/>
              <a:gd name="connsiteY0" fmla="*/ 389 h 368239"/>
              <a:gd name="connsiteX1" fmla="*/ 247820 w 263098"/>
              <a:gd name="connsiteY1" fmla="*/ 349639 h 368239"/>
              <a:gd name="connsiteX2" fmla="*/ 209720 w 263098"/>
              <a:gd name="connsiteY2" fmla="*/ 282964 h 368239"/>
              <a:gd name="connsiteX3" fmla="*/ 170 w 263098"/>
              <a:gd name="connsiteY3" fmla="*/ 389 h 36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98" h="368239">
                <a:moveTo>
                  <a:pt x="170" y="389"/>
                </a:moveTo>
                <a:cubicBezTo>
                  <a:pt x="6520" y="11501"/>
                  <a:pt x="212895" y="302543"/>
                  <a:pt x="247820" y="349639"/>
                </a:cubicBezTo>
                <a:cubicBezTo>
                  <a:pt x="282745" y="396735"/>
                  <a:pt x="252582" y="346993"/>
                  <a:pt x="209720" y="282964"/>
                </a:cubicBezTo>
                <a:cubicBezTo>
                  <a:pt x="166858" y="218935"/>
                  <a:pt x="-6180" y="-10723"/>
                  <a:pt x="170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8C9EEB12-C81F-BAC8-4BAD-87699CE135DD}"/>
              </a:ext>
            </a:extLst>
          </p:cNvPr>
          <p:cNvSpPr/>
          <p:nvPr/>
        </p:nvSpPr>
        <p:spPr>
          <a:xfrm>
            <a:off x="1582734" y="6918284"/>
            <a:ext cx="292640" cy="85876"/>
          </a:xfrm>
          <a:custGeom>
            <a:avLst/>
            <a:gdLst>
              <a:gd name="connsiteX0" fmla="*/ 1591 w 292640"/>
              <a:gd name="connsiteY0" fmla="*/ 47666 h 85876"/>
              <a:gd name="connsiteX1" fmla="*/ 284166 w 292640"/>
              <a:gd name="connsiteY1" fmla="*/ 85766 h 85876"/>
              <a:gd name="connsiteX2" fmla="*/ 207966 w 292640"/>
              <a:gd name="connsiteY2" fmla="*/ 57191 h 85876"/>
              <a:gd name="connsiteX3" fmla="*/ 96841 w 292640"/>
              <a:gd name="connsiteY3" fmla="*/ 41 h 85876"/>
              <a:gd name="connsiteX4" fmla="*/ 223841 w 292640"/>
              <a:gd name="connsiteY4" fmla="*/ 66716 h 85876"/>
              <a:gd name="connsiteX5" fmla="*/ 169866 w 292640"/>
              <a:gd name="connsiteY5" fmla="*/ 63541 h 85876"/>
              <a:gd name="connsiteX6" fmla="*/ 1591 w 292640"/>
              <a:gd name="connsiteY6" fmla="*/ 47666 h 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640" h="85876">
                <a:moveTo>
                  <a:pt x="1591" y="47666"/>
                </a:moveTo>
                <a:cubicBezTo>
                  <a:pt x="20641" y="51370"/>
                  <a:pt x="249770" y="84179"/>
                  <a:pt x="284166" y="85766"/>
                </a:cubicBezTo>
                <a:cubicBezTo>
                  <a:pt x="318562" y="87354"/>
                  <a:pt x="239187" y="71479"/>
                  <a:pt x="207966" y="57191"/>
                </a:cubicBezTo>
                <a:cubicBezTo>
                  <a:pt x="176745" y="42903"/>
                  <a:pt x="94195" y="-1547"/>
                  <a:pt x="96841" y="41"/>
                </a:cubicBezTo>
                <a:cubicBezTo>
                  <a:pt x="99487" y="1628"/>
                  <a:pt x="211670" y="56133"/>
                  <a:pt x="223841" y="66716"/>
                </a:cubicBezTo>
                <a:cubicBezTo>
                  <a:pt x="236012" y="77299"/>
                  <a:pt x="199499" y="66187"/>
                  <a:pt x="169866" y="63541"/>
                </a:cubicBezTo>
                <a:cubicBezTo>
                  <a:pt x="140233" y="60895"/>
                  <a:pt x="-17459" y="43962"/>
                  <a:pt x="1591" y="47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510F8D1C-8962-BAE3-7300-DF47111C46E7}"/>
              </a:ext>
            </a:extLst>
          </p:cNvPr>
          <p:cNvSpPr/>
          <p:nvPr/>
        </p:nvSpPr>
        <p:spPr>
          <a:xfrm>
            <a:off x="1698272" y="7089319"/>
            <a:ext cx="236974" cy="459414"/>
          </a:xfrm>
          <a:custGeom>
            <a:avLst/>
            <a:gdLst>
              <a:gd name="connsiteX0" fmla="*/ 353 w 236974"/>
              <a:gd name="connsiteY0" fmla="*/ 456 h 459414"/>
              <a:gd name="connsiteX1" fmla="*/ 146403 w 236974"/>
              <a:gd name="connsiteY1" fmla="*/ 165556 h 459414"/>
              <a:gd name="connsiteX2" fmla="*/ 235303 w 236974"/>
              <a:gd name="connsiteY2" fmla="*/ 457656 h 459414"/>
              <a:gd name="connsiteX3" fmla="*/ 197203 w 236974"/>
              <a:gd name="connsiteY3" fmla="*/ 279856 h 459414"/>
              <a:gd name="connsiteX4" fmla="*/ 108303 w 236974"/>
              <a:gd name="connsiteY4" fmla="*/ 121106 h 459414"/>
              <a:gd name="connsiteX5" fmla="*/ 353 w 236974"/>
              <a:gd name="connsiteY5" fmla="*/ 456 h 45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974" h="459414">
                <a:moveTo>
                  <a:pt x="353" y="456"/>
                </a:moveTo>
                <a:cubicBezTo>
                  <a:pt x="6703" y="7864"/>
                  <a:pt x="107245" y="89356"/>
                  <a:pt x="146403" y="165556"/>
                </a:cubicBezTo>
                <a:cubicBezTo>
                  <a:pt x="185561" y="241756"/>
                  <a:pt x="226836" y="438606"/>
                  <a:pt x="235303" y="457656"/>
                </a:cubicBezTo>
                <a:cubicBezTo>
                  <a:pt x="243770" y="476706"/>
                  <a:pt x="218370" y="335948"/>
                  <a:pt x="197203" y="279856"/>
                </a:cubicBezTo>
                <a:cubicBezTo>
                  <a:pt x="176036" y="223764"/>
                  <a:pt x="141640" y="164498"/>
                  <a:pt x="108303" y="121106"/>
                </a:cubicBezTo>
                <a:cubicBezTo>
                  <a:pt x="74966" y="77714"/>
                  <a:pt x="-5997" y="-6952"/>
                  <a:pt x="353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F0261173-1B25-6C3C-A1EB-3E905365FFAC}"/>
              </a:ext>
            </a:extLst>
          </p:cNvPr>
          <p:cNvSpPr/>
          <p:nvPr/>
        </p:nvSpPr>
        <p:spPr>
          <a:xfrm>
            <a:off x="1333492" y="7121472"/>
            <a:ext cx="426679" cy="454862"/>
          </a:xfrm>
          <a:custGeom>
            <a:avLst/>
            <a:gdLst>
              <a:gd name="connsiteX0" fmla="*/ 8 w 426679"/>
              <a:gd name="connsiteY0" fmla="*/ 53 h 454862"/>
              <a:gd name="connsiteX1" fmla="*/ 279408 w 426679"/>
              <a:gd name="connsiteY1" fmla="*/ 200078 h 454862"/>
              <a:gd name="connsiteX2" fmla="*/ 425458 w 426679"/>
              <a:gd name="connsiteY2" fmla="*/ 454078 h 454862"/>
              <a:gd name="connsiteX3" fmla="*/ 346083 w 426679"/>
              <a:gd name="connsiteY3" fmla="*/ 276278 h 454862"/>
              <a:gd name="connsiteX4" fmla="*/ 288933 w 426679"/>
              <a:gd name="connsiteY4" fmla="*/ 181028 h 454862"/>
              <a:gd name="connsiteX5" fmla="*/ 8 w 426679"/>
              <a:gd name="connsiteY5" fmla="*/ 53 h 45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9" h="454862">
                <a:moveTo>
                  <a:pt x="8" y="53"/>
                </a:moveTo>
                <a:cubicBezTo>
                  <a:pt x="-1579" y="3228"/>
                  <a:pt x="208500" y="124407"/>
                  <a:pt x="279408" y="200078"/>
                </a:cubicBezTo>
                <a:cubicBezTo>
                  <a:pt x="350316" y="275749"/>
                  <a:pt x="414346" y="441378"/>
                  <a:pt x="425458" y="454078"/>
                </a:cubicBezTo>
                <a:cubicBezTo>
                  <a:pt x="436570" y="466778"/>
                  <a:pt x="368837" y="321786"/>
                  <a:pt x="346083" y="276278"/>
                </a:cubicBezTo>
                <a:cubicBezTo>
                  <a:pt x="323329" y="230770"/>
                  <a:pt x="348200" y="225478"/>
                  <a:pt x="288933" y="181028"/>
                </a:cubicBezTo>
                <a:cubicBezTo>
                  <a:pt x="229666" y="136578"/>
                  <a:pt x="1595" y="-3122"/>
                  <a:pt x="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3CA605DF-437B-2CEE-9CEC-2FB74B1D491E}"/>
              </a:ext>
            </a:extLst>
          </p:cNvPr>
          <p:cNvSpPr/>
          <p:nvPr/>
        </p:nvSpPr>
        <p:spPr>
          <a:xfrm>
            <a:off x="1363779" y="7227770"/>
            <a:ext cx="360290" cy="341599"/>
          </a:xfrm>
          <a:custGeom>
            <a:avLst/>
            <a:gdLst>
              <a:gd name="connsiteX0" fmla="*/ 1471 w 360290"/>
              <a:gd name="connsiteY0" fmla="*/ 1705 h 341599"/>
              <a:gd name="connsiteX1" fmla="*/ 284046 w 360290"/>
              <a:gd name="connsiteY1" fmla="*/ 246180 h 341599"/>
              <a:gd name="connsiteX2" fmla="*/ 360246 w 360290"/>
              <a:gd name="connsiteY2" fmla="*/ 341430 h 341599"/>
              <a:gd name="connsiteX3" fmla="*/ 277696 w 360290"/>
              <a:gd name="connsiteY3" fmla="*/ 227130 h 341599"/>
              <a:gd name="connsiteX4" fmla="*/ 153871 w 360290"/>
              <a:gd name="connsiteY4" fmla="*/ 87430 h 341599"/>
              <a:gd name="connsiteX5" fmla="*/ 172921 w 360290"/>
              <a:gd name="connsiteY5" fmla="*/ 135055 h 341599"/>
              <a:gd name="connsiteX6" fmla="*/ 1471 w 360290"/>
              <a:gd name="connsiteY6" fmla="*/ 1705 h 3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90" h="341599">
                <a:moveTo>
                  <a:pt x="1471" y="1705"/>
                </a:moveTo>
                <a:cubicBezTo>
                  <a:pt x="19992" y="20226"/>
                  <a:pt x="224250" y="189559"/>
                  <a:pt x="284046" y="246180"/>
                </a:cubicBezTo>
                <a:cubicBezTo>
                  <a:pt x="343842" y="302801"/>
                  <a:pt x="361304" y="344605"/>
                  <a:pt x="360246" y="341430"/>
                </a:cubicBezTo>
                <a:cubicBezTo>
                  <a:pt x="359188" y="338255"/>
                  <a:pt x="312092" y="269463"/>
                  <a:pt x="277696" y="227130"/>
                </a:cubicBezTo>
                <a:cubicBezTo>
                  <a:pt x="243300" y="184797"/>
                  <a:pt x="171333" y="102776"/>
                  <a:pt x="153871" y="87430"/>
                </a:cubicBezTo>
                <a:cubicBezTo>
                  <a:pt x="136409" y="72084"/>
                  <a:pt x="200967" y="148813"/>
                  <a:pt x="172921" y="135055"/>
                </a:cubicBezTo>
                <a:cubicBezTo>
                  <a:pt x="144875" y="121297"/>
                  <a:pt x="-17050" y="-16816"/>
                  <a:pt x="1471" y="1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FF83C21E-859C-2465-2A65-0F1D38406EB1}"/>
              </a:ext>
            </a:extLst>
          </p:cNvPr>
          <p:cNvSpPr/>
          <p:nvPr/>
        </p:nvSpPr>
        <p:spPr>
          <a:xfrm>
            <a:off x="1330152" y="7264369"/>
            <a:ext cx="356366" cy="339784"/>
          </a:xfrm>
          <a:custGeom>
            <a:avLst/>
            <a:gdLst>
              <a:gd name="connsiteX0" fmla="*/ 173 w 356366"/>
              <a:gd name="connsiteY0" fmla="*/ 31 h 339784"/>
              <a:gd name="connsiteX1" fmla="*/ 222423 w 356366"/>
              <a:gd name="connsiteY1" fmla="*/ 158781 h 339784"/>
              <a:gd name="connsiteX2" fmla="*/ 355773 w 356366"/>
              <a:gd name="connsiteY2" fmla="*/ 339756 h 339784"/>
              <a:gd name="connsiteX3" fmla="*/ 260523 w 356366"/>
              <a:gd name="connsiteY3" fmla="*/ 171481 h 339784"/>
              <a:gd name="connsiteX4" fmla="*/ 173 w 356366"/>
              <a:gd name="connsiteY4" fmla="*/ 31 h 33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66" h="339784">
                <a:moveTo>
                  <a:pt x="173" y="31"/>
                </a:moveTo>
                <a:cubicBezTo>
                  <a:pt x="-6177" y="-2086"/>
                  <a:pt x="163156" y="102160"/>
                  <a:pt x="222423" y="158781"/>
                </a:cubicBezTo>
                <a:cubicBezTo>
                  <a:pt x="281690" y="215402"/>
                  <a:pt x="349423" y="337639"/>
                  <a:pt x="355773" y="339756"/>
                </a:cubicBezTo>
                <a:cubicBezTo>
                  <a:pt x="362123" y="341873"/>
                  <a:pt x="316615" y="224927"/>
                  <a:pt x="260523" y="171481"/>
                </a:cubicBezTo>
                <a:cubicBezTo>
                  <a:pt x="204431" y="118035"/>
                  <a:pt x="6523" y="2148"/>
                  <a:pt x="17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C6198535-F9B2-980D-06E8-906FCDAFEDAC}"/>
              </a:ext>
            </a:extLst>
          </p:cNvPr>
          <p:cNvSpPr/>
          <p:nvPr/>
        </p:nvSpPr>
        <p:spPr>
          <a:xfrm>
            <a:off x="1291930" y="7429337"/>
            <a:ext cx="353204" cy="424517"/>
          </a:xfrm>
          <a:custGeom>
            <a:avLst/>
            <a:gdLst>
              <a:gd name="connsiteX0" fmla="*/ 295 w 353204"/>
              <a:gd name="connsiteY0" fmla="*/ 163 h 424517"/>
              <a:gd name="connsiteX1" fmla="*/ 162220 w 353204"/>
              <a:gd name="connsiteY1" fmla="*/ 95413 h 424517"/>
              <a:gd name="connsiteX2" fmla="*/ 286045 w 353204"/>
              <a:gd name="connsiteY2" fmla="*/ 270038 h 424517"/>
              <a:gd name="connsiteX3" fmla="*/ 352720 w 353204"/>
              <a:gd name="connsiteY3" fmla="*/ 422438 h 424517"/>
              <a:gd name="connsiteX4" fmla="*/ 311445 w 353204"/>
              <a:gd name="connsiteY4" fmla="*/ 349413 h 424517"/>
              <a:gd name="connsiteX5" fmla="*/ 225720 w 353204"/>
              <a:gd name="connsiteY5" fmla="*/ 222413 h 424517"/>
              <a:gd name="connsiteX6" fmla="*/ 63795 w 353204"/>
              <a:gd name="connsiteY6" fmla="*/ 85888 h 424517"/>
              <a:gd name="connsiteX7" fmla="*/ 228895 w 353204"/>
              <a:gd name="connsiteY7" fmla="*/ 197013 h 424517"/>
              <a:gd name="connsiteX8" fmla="*/ 305095 w 353204"/>
              <a:gd name="connsiteY8" fmla="*/ 324013 h 424517"/>
              <a:gd name="connsiteX9" fmla="*/ 200320 w 353204"/>
              <a:gd name="connsiteY9" fmla="*/ 120813 h 424517"/>
              <a:gd name="connsiteX10" fmla="*/ 124120 w 353204"/>
              <a:gd name="connsiteY10" fmla="*/ 73188 h 424517"/>
              <a:gd name="connsiteX11" fmla="*/ 295 w 353204"/>
              <a:gd name="connsiteY11" fmla="*/ 163 h 42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204" h="424517">
                <a:moveTo>
                  <a:pt x="295" y="163"/>
                </a:moveTo>
                <a:cubicBezTo>
                  <a:pt x="6645" y="3867"/>
                  <a:pt x="114595" y="50434"/>
                  <a:pt x="162220" y="95413"/>
                </a:cubicBezTo>
                <a:cubicBezTo>
                  <a:pt x="209845" y="140392"/>
                  <a:pt x="254295" y="215534"/>
                  <a:pt x="286045" y="270038"/>
                </a:cubicBezTo>
                <a:cubicBezTo>
                  <a:pt x="317795" y="324542"/>
                  <a:pt x="348487" y="409209"/>
                  <a:pt x="352720" y="422438"/>
                </a:cubicBezTo>
                <a:cubicBezTo>
                  <a:pt x="356953" y="435667"/>
                  <a:pt x="332612" y="382750"/>
                  <a:pt x="311445" y="349413"/>
                </a:cubicBezTo>
                <a:cubicBezTo>
                  <a:pt x="290278" y="316076"/>
                  <a:pt x="266995" y="266334"/>
                  <a:pt x="225720" y="222413"/>
                </a:cubicBezTo>
                <a:cubicBezTo>
                  <a:pt x="184445" y="178492"/>
                  <a:pt x="63266" y="90121"/>
                  <a:pt x="63795" y="85888"/>
                </a:cubicBezTo>
                <a:cubicBezTo>
                  <a:pt x="64324" y="81655"/>
                  <a:pt x="188678" y="157326"/>
                  <a:pt x="228895" y="197013"/>
                </a:cubicBezTo>
                <a:cubicBezTo>
                  <a:pt x="269112" y="236700"/>
                  <a:pt x="309858" y="336713"/>
                  <a:pt x="305095" y="324013"/>
                </a:cubicBezTo>
                <a:cubicBezTo>
                  <a:pt x="300332" y="311313"/>
                  <a:pt x="230483" y="162617"/>
                  <a:pt x="200320" y="120813"/>
                </a:cubicBezTo>
                <a:cubicBezTo>
                  <a:pt x="170158" y="79009"/>
                  <a:pt x="156399" y="89592"/>
                  <a:pt x="124120" y="73188"/>
                </a:cubicBezTo>
                <a:cubicBezTo>
                  <a:pt x="91841" y="56784"/>
                  <a:pt x="-6055" y="-3541"/>
                  <a:pt x="295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442403BA-937A-142E-3C38-E9C5BB4D5B50}"/>
              </a:ext>
            </a:extLst>
          </p:cNvPr>
          <p:cNvSpPr/>
          <p:nvPr/>
        </p:nvSpPr>
        <p:spPr>
          <a:xfrm>
            <a:off x="770814" y="7619905"/>
            <a:ext cx="189880" cy="127124"/>
          </a:xfrm>
          <a:custGeom>
            <a:avLst/>
            <a:gdLst>
              <a:gd name="connsiteX0" fmla="*/ 711 w 189880"/>
              <a:gd name="connsiteY0" fmla="*/ 127095 h 127124"/>
              <a:gd name="connsiteX1" fmla="*/ 92786 w 189880"/>
              <a:gd name="connsiteY1" fmla="*/ 44545 h 127124"/>
              <a:gd name="connsiteX2" fmla="*/ 188036 w 189880"/>
              <a:gd name="connsiteY2" fmla="*/ 95 h 127124"/>
              <a:gd name="connsiteX3" fmla="*/ 143586 w 189880"/>
              <a:gd name="connsiteY3" fmla="*/ 35020 h 127124"/>
              <a:gd name="connsiteX4" fmla="*/ 711 w 189880"/>
              <a:gd name="connsiteY4" fmla="*/ 127095 h 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80" h="127124">
                <a:moveTo>
                  <a:pt x="711" y="127095"/>
                </a:moveTo>
                <a:cubicBezTo>
                  <a:pt x="-7756" y="128682"/>
                  <a:pt x="61565" y="65712"/>
                  <a:pt x="92786" y="44545"/>
                </a:cubicBezTo>
                <a:cubicBezTo>
                  <a:pt x="124007" y="23378"/>
                  <a:pt x="179569" y="1682"/>
                  <a:pt x="188036" y="95"/>
                </a:cubicBezTo>
                <a:cubicBezTo>
                  <a:pt x="196503" y="-1492"/>
                  <a:pt x="174807" y="17028"/>
                  <a:pt x="143586" y="35020"/>
                </a:cubicBezTo>
                <a:cubicBezTo>
                  <a:pt x="112365" y="53012"/>
                  <a:pt x="9178" y="125508"/>
                  <a:pt x="711" y="12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68E1E92F-F910-4514-869D-E152201DD5E8}"/>
              </a:ext>
            </a:extLst>
          </p:cNvPr>
          <p:cNvSpPr/>
          <p:nvPr/>
        </p:nvSpPr>
        <p:spPr>
          <a:xfrm>
            <a:off x="1250846" y="7606929"/>
            <a:ext cx="212006" cy="156225"/>
          </a:xfrm>
          <a:custGeom>
            <a:avLst/>
            <a:gdLst>
              <a:gd name="connsiteX0" fmla="*/ 104 w 212006"/>
              <a:gd name="connsiteY0" fmla="*/ 371 h 156225"/>
              <a:gd name="connsiteX1" fmla="*/ 101704 w 212006"/>
              <a:gd name="connsiteY1" fmla="*/ 54346 h 156225"/>
              <a:gd name="connsiteX2" fmla="*/ 209654 w 212006"/>
              <a:gd name="connsiteY2" fmla="*/ 152771 h 156225"/>
              <a:gd name="connsiteX3" fmla="*/ 168379 w 212006"/>
              <a:gd name="connsiteY3" fmla="*/ 127371 h 156225"/>
              <a:gd name="connsiteX4" fmla="*/ 79479 w 212006"/>
              <a:gd name="connsiteY4" fmla="*/ 63871 h 156225"/>
              <a:gd name="connsiteX5" fmla="*/ 120754 w 212006"/>
              <a:gd name="connsiteY5" fmla="*/ 79746 h 156225"/>
              <a:gd name="connsiteX6" fmla="*/ 104 w 212006"/>
              <a:gd name="connsiteY6" fmla="*/ 371 h 1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006" h="156225">
                <a:moveTo>
                  <a:pt x="104" y="371"/>
                </a:moveTo>
                <a:cubicBezTo>
                  <a:pt x="-3071" y="-3862"/>
                  <a:pt x="66779" y="28946"/>
                  <a:pt x="101704" y="54346"/>
                </a:cubicBezTo>
                <a:cubicBezTo>
                  <a:pt x="136629" y="79746"/>
                  <a:pt x="198541" y="140600"/>
                  <a:pt x="209654" y="152771"/>
                </a:cubicBezTo>
                <a:cubicBezTo>
                  <a:pt x="220767" y="164942"/>
                  <a:pt x="190075" y="142188"/>
                  <a:pt x="168379" y="127371"/>
                </a:cubicBezTo>
                <a:cubicBezTo>
                  <a:pt x="146683" y="112554"/>
                  <a:pt x="87416" y="71808"/>
                  <a:pt x="79479" y="63871"/>
                </a:cubicBezTo>
                <a:cubicBezTo>
                  <a:pt x="71542" y="55934"/>
                  <a:pt x="128162" y="87684"/>
                  <a:pt x="120754" y="79746"/>
                </a:cubicBezTo>
                <a:cubicBezTo>
                  <a:pt x="113346" y="71809"/>
                  <a:pt x="3279" y="4604"/>
                  <a:pt x="104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D7B2D87A-D589-DBED-C4E2-D268B17A7F18}"/>
              </a:ext>
            </a:extLst>
          </p:cNvPr>
          <p:cNvSpPr/>
          <p:nvPr/>
        </p:nvSpPr>
        <p:spPr>
          <a:xfrm>
            <a:off x="692150" y="7696225"/>
            <a:ext cx="280570" cy="225400"/>
          </a:xfrm>
          <a:custGeom>
            <a:avLst/>
            <a:gdLst>
              <a:gd name="connsiteX0" fmla="*/ 0 w 280570"/>
              <a:gd name="connsiteY0" fmla="*/ 225400 h 225400"/>
              <a:gd name="connsiteX1" fmla="*/ 120650 w 280570"/>
              <a:gd name="connsiteY1" fmla="*/ 76175 h 225400"/>
              <a:gd name="connsiteX2" fmla="*/ 273050 w 280570"/>
              <a:gd name="connsiteY2" fmla="*/ 3150 h 225400"/>
              <a:gd name="connsiteX3" fmla="*/ 244475 w 280570"/>
              <a:gd name="connsiteY3" fmla="*/ 25375 h 225400"/>
              <a:gd name="connsiteX4" fmla="*/ 133350 w 280570"/>
              <a:gd name="connsiteY4" fmla="*/ 133325 h 225400"/>
              <a:gd name="connsiteX5" fmla="*/ 241300 w 280570"/>
              <a:gd name="connsiteY5" fmla="*/ 12675 h 225400"/>
              <a:gd name="connsiteX6" fmla="*/ 177800 w 280570"/>
              <a:gd name="connsiteY6" fmla="*/ 66650 h 225400"/>
              <a:gd name="connsiteX7" fmla="*/ 0 w 280570"/>
              <a:gd name="connsiteY7" fmla="*/ 225400 h 2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570" h="225400">
                <a:moveTo>
                  <a:pt x="0" y="225400"/>
                </a:moveTo>
                <a:cubicBezTo>
                  <a:pt x="37571" y="169308"/>
                  <a:pt x="75142" y="113217"/>
                  <a:pt x="120650" y="76175"/>
                </a:cubicBezTo>
                <a:cubicBezTo>
                  <a:pt x="166158" y="39133"/>
                  <a:pt x="273050" y="3150"/>
                  <a:pt x="273050" y="3150"/>
                </a:cubicBezTo>
                <a:cubicBezTo>
                  <a:pt x="293688" y="-5317"/>
                  <a:pt x="267758" y="3679"/>
                  <a:pt x="244475" y="25375"/>
                </a:cubicBezTo>
                <a:cubicBezTo>
                  <a:pt x="221192" y="47071"/>
                  <a:pt x="133879" y="135442"/>
                  <a:pt x="133350" y="133325"/>
                </a:cubicBezTo>
                <a:cubicBezTo>
                  <a:pt x="132821" y="131208"/>
                  <a:pt x="233892" y="23787"/>
                  <a:pt x="241300" y="12675"/>
                </a:cubicBezTo>
                <a:cubicBezTo>
                  <a:pt x="248708" y="1562"/>
                  <a:pt x="177800" y="66650"/>
                  <a:pt x="177800" y="66650"/>
                </a:cubicBezTo>
                <a:lnTo>
                  <a:pt x="0" y="2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60A22E04-543A-7ADF-DFB1-53F0A08C3AEF}"/>
              </a:ext>
            </a:extLst>
          </p:cNvPr>
          <p:cNvSpPr/>
          <p:nvPr/>
        </p:nvSpPr>
        <p:spPr>
          <a:xfrm>
            <a:off x="1247768" y="7677128"/>
            <a:ext cx="267165" cy="323993"/>
          </a:xfrm>
          <a:custGeom>
            <a:avLst/>
            <a:gdLst>
              <a:gd name="connsiteX0" fmla="*/ 7 w 267165"/>
              <a:gd name="connsiteY0" fmla="*/ 22 h 323993"/>
              <a:gd name="connsiteX1" fmla="*/ 123832 w 267165"/>
              <a:gd name="connsiteY1" fmla="*/ 95272 h 323993"/>
              <a:gd name="connsiteX2" fmla="*/ 260357 w 267165"/>
              <a:gd name="connsiteY2" fmla="*/ 219097 h 323993"/>
              <a:gd name="connsiteX3" fmla="*/ 247657 w 267165"/>
              <a:gd name="connsiteY3" fmla="*/ 200047 h 323993"/>
              <a:gd name="connsiteX4" fmla="*/ 257182 w 267165"/>
              <a:gd name="connsiteY4" fmla="*/ 323872 h 323993"/>
              <a:gd name="connsiteX5" fmla="*/ 228607 w 267165"/>
              <a:gd name="connsiteY5" fmla="*/ 219097 h 323993"/>
              <a:gd name="connsiteX6" fmla="*/ 101607 w 267165"/>
              <a:gd name="connsiteY6" fmla="*/ 34947 h 323993"/>
              <a:gd name="connsiteX7" fmla="*/ 117482 w 267165"/>
              <a:gd name="connsiteY7" fmla="*/ 85747 h 323993"/>
              <a:gd name="connsiteX8" fmla="*/ 7 w 267165"/>
              <a:gd name="connsiteY8" fmla="*/ 22 h 32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165" h="323993">
                <a:moveTo>
                  <a:pt x="7" y="22"/>
                </a:moveTo>
                <a:cubicBezTo>
                  <a:pt x="1065" y="1610"/>
                  <a:pt x="80440" y="58759"/>
                  <a:pt x="123832" y="95272"/>
                </a:cubicBezTo>
                <a:cubicBezTo>
                  <a:pt x="167224" y="131785"/>
                  <a:pt x="260357" y="219097"/>
                  <a:pt x="260357" y="219097"/>
                </a:cubicBezTo>
                <a:cubicBezTo>
                  <a:pt x="280994" y="236559"/>
                  <a:pt x="248186" y="182585"/>
                  <a:pt x="247657" y="200047"/>
                </a:cubicBezTo>
                <a:cubicBezTo>
                  <a:pt x="247128" y="217509"/>
                  <a:pt x="260357" y="320697"/>
                  <a:pt x="257182" y="323872"/>
                </a:cubicBezTo>
                <a:cubicBezTo>
                  <a:pt x="254007" y="327047"/>
                  <a:pt x="254536" y="267251"/>
                  <a:pt x="228607" y="219097"/>
                </a:cubicBezTo>
                <a:cubicBezTo>
                  <a:pt x="202678" y="170943"/>
                  <a:pt x="120128" y="57172"/>
                  <a:pt x="101607" y="34947"/>
                </a:cubicBezTo>
                <a:cubicBezTo>
                  <a:pt x="83086" y="12722"/>
                  <a:pt x="131770" y="90510"/>
                  <a:pt x="117482" y="85747"/>
                </a:cubicBezTo>
                <a:cubicBezTo>
                  <a:pt x="103194" y="80984"/>
                  <a:pt x="-1051" y="-1566"/>
                  <a:pt x="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609D5F59-312C-4B3A-D890-F89506FA1BEF}"/>
              </a:ext>
            </a:extLst>
          </p:cNvPr>
          <p:cNvSpPr/>
          <p:nvPr/>
        </p:nvSpPr>
        <p:spPr>
          <a:xfrm>
            <a:off x="1250711" y="7682739"/>
            <a:ext cx="135297" cy="71372"/>
          </a:xfrm>
          <a:custGeom>
            <a:avLst/>
            <a:gdLst>
              <a:gd name="connsiteX0" fmla="*/ 239 w 135297"/>
              <a:gd name="connsiteY0" fmla="*/ 761 h 71372"/>
              <a:gd name="connsiteX1" fmla="*/ 130414 w 135297"/>
              <a:gd name="connsiteY1" fmla="*/ 70611 h 71372"/>
              <a:gd name="connsiteX2" fmla="*/ 98664 w 135297"/>
              <a:gd name="connsiteY2" fmla="*/ 35686 h 71372"/>
              <a:gd name="connsiteX3" fmla="*/ 239 w 135297"/>
              <a:gd name="connsiteY3" fmla="*/ 761 h 7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97" h="71372">
                <a:moveTo>
                  <a:pt x="239" y="761"/>
                </a:moveTo>
                <a:cubicBezTo>
                  <a:pt x="5531" y="6582"/>
                  <a:pt x="114010" y="64790"/>
                  <a:pt x="130414" y="70611"/>
                </a:cubicBezTo>
                <a:cubicBezTo>
                  <a:pt x="146818" y="76432"/>
                  <a:pt x="118243" y="47328"/>
                  <a:pt x="98664" y="35686"/>
                </a:cubicBezTo>
                <a:cubicBezTo>
                  <a:pt x="79085" y="24044"/>
                  <a:pt x="-5053" y="-5060"/>
                  <a:pt x="239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5533E5D0-4891-EEC7-C56F-BDFE9D3F8609}"/>
              </a:ext>
            </a:extLst>
          </p:cNvPr>
          <p:cNvSpPr/>
          <p:nvPr/>
        </p:nvSpPr>
        <p:spPr>
          <a:xfrm>
            <a:off x="1244470" y="7724771"/>
            <a:ext cx="197215" cy="184156"/>
          </a:xfrm>
          <a:custGeom>
            <a:avLst/>
            <a:gdLst>
              <a:gd name="connsiteX0" fmla="*/ 130 w 197215"/>
              <a:gd name="connsiteY0" fmla="*/ 4 h 184156"/>
              <a:gd name="connsiteX1" fmla="*/ 127130 w 197215"/>
              <a:gd name="connsiteY1" fmla="*/ 79379 h 184156"/>
              <a:gd name="connsiteX2" fmla="*/ 196980 w 197215"/>
              <a:gd name="connsiteY2" fmla="*/ 184154 h 184156"/>
              <a:gd name="connsiteX3" fmla="*/ 104905 w 197215"/>
              <a:gd name="connsiteY3" fmla="*/ 76204 h 184156"/>
              <a:gd name="connsiteX4" fmla="*/ 130 w 197215"/>
              <a:gd name="connsiteY4" fmla="*/ 4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5" h="184156">
                <a:moveTo>
                  <a:pt x="130" y="4"/>
                </a:moveTo>
                <a:cubicBezTo>
                  <a:pt x="3834" y="533"/>
                  <a:pt x="94322" y="48687"/>
                  <a:pt x="127130" y="79379"/>
                </a:cubicBezTo>
                <a:cubicBezTo>
                  <a:pt x="159938" y="110071"/>
                  <a:pt x="200684" y="184683"/>
                  <a:pt x="196980" y="184154"/>
                </a:cubicBezTo>
                <a:cubicBezTo>
                  <a:pt x="193276" y="183625"/>
                  <a:pt x="137184" y="108483"/>
                  <a:pt x="104905" y="76204"/>
                </a:cubicBezTo>
                <a:cubicBezTo>
                  <a:pt x="72626" y="43925"/>
                  <a:pt x="-3574" y="-525"/>
                  <a:pt x="1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8F761201-D68F-D998-2580-572A84C6AF64}"/>
              </a:ext>
            </a:extLst>
          </p:cNvPr>
          <p:cNvSpPr/>
          <p:nvPr/>
        </p:nvSpPr>
        <p:spPr>
          <a:xfrm>
            <a:off x="1231756" y="7769187"/>
            <a:ext cx="172330" cy="197071"/>
          </a:xfrm>
          <a:custGeom>
            <a:avLst/>
            <a:gdLst>
              <a:gd name="connsiteX0" fmla="*/ 144 w 172330"/>
              <a:gd name="connsiteY0" fmla="*/ 38 h 197071"/>
              <a:gd name="connsiteX1" fmla="*/ 136669 w 172330"/>
              <a:gd name="connsiteY1" fmla="*/ 101638 h 197071"/>
              <a:gd name="connsiteX2" fmla="*/ 171594 w 172330"/>
              <a:gd name="connsiteY2" fmla="*/ 196888 h 197071"/>
              <a:gd name="connsiteX3" fmla="*/ 114444 w 172330"/>
              <a:gd name="connsiteY3" fmla="*/ 123863 h 197071"/>
              <a:gd name="connsiteX4" fmla="*/ 25544 w 172330"/>
              <a:gd name="connsiteY4" fmla="*/ 57188 h 197071"/>
              <a:gd name="connsiteX5" fmla="*/ 108094 w 172330"/>
              <a:gd name="connsiteY5" fmla="*/ 88938 h 197071"/>
              <a:gd name="connsiteX6" fmla="*/ 144 w 172330"/>
              <a:gd name="connsiteY6" fmla="*/ 38 h 1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330" h="197071">
                <a:moveTo>
                  <a:pt x="144" y="38"/>
                </a:moveTo>
                <a:cubicBezTo>
                  <a:pt x="4906" y="2155"/>
                  <a:pt x="108094" y="68830"/>
                  <a:pt x="136669" y="101638"/>
                </a:cubicBezTo>
                <a:cubicBezTo>
                  <a:pt x="165244" y="134446"/>
                  <a:pt x="175298" y="193184"/>
                  <a:pt x="171594" y="196888"/>
                </a:cubicBezTo>
                <a:cubicBezTo>
                  <a:pt x="167890" y="200592"/>
                  <a:pt x="138786" y="147146"/>
                  <a:pt x="114444" y="123863"/>
                </a:cubicBezTo>
                <a:cubicBezTo>
                  <a:pt x="90102" y="100580"/>
                  <a:pt x="26602" y="63009"/>
                  <a:pt x="25544" y="57188"/>
                </a:cubicBezTo>
                <a:cubicBezTo>
                  <a:pt x="24486" y="51367"/>
                  <a:pt x="106507" y="93700"/>
                  <a:pt x="108094" y="88938"/>
                </a:cubicBezTo>
                <a:cubicBezTo>
                  <a:pt x="109681" y="84176"/>
                  <a:pt x="-4618" y="-2079"/>
                  <a:pt x="14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C2D7DD38-359C-4FCA-23D9-D758D8989F25}"/>
              </a:ext>
            </a:extLst>
          </p:cNvPr>
          <p:cNvSpPr/>
          <p:nvPr/>
        </p:nvSpPr>
        <p:spPr>
          <a:xfrm>
            <a:off x="1219073" y="7870824"/>
            <a:ext cx="260508" cy="352489"/>
          </a:xfrm>
          <a:custGeom>
            <a:avLst/>
            <a:gdLst>
              <a:gd name="connsiteX0" fmla="*/ 127 w 260508"/>
              <a:gd name="connsiteY0" fmla="*/ 1 h 352489"/>
              <a:gd name="connsiteX1" fmla="*/ 162052 w 260508"/>
              <a:gd name="connsiteY1" fmla="*/ 117476 h 352489"/>
              <a:gd name="connsiteX2" fmla="*/ 219202 w 260508"/>
              <a:gd name="connsiteY2" fmla="*/ 234951 h 352489"/>
              <a:gd name="connsiteX3" fmla="*/ 260477 w 260508"/>
              <a:gd name="connsiteY3" fmla="*/ 352426 h 352489"/>
              <a:gd name="connsiteX4" fmla="*/ 225552 w 260508"/>
              <a:gd name="connsiteY4" fmla="*/ 219076 h 352489"/>
              <a:gd name="connsiteX5" fmla="*/ 200152 w 260508"/>
              <a:gd name="connsiteY5" fmla="*/ 146051 h 352489"/>
              <a:gd name="connsiteX6" fmla="*/ 139827 w 260508"/>
              <a:gd name="connsiteY6" fmla="*/ 60326 h 352489"/>
              <a:gd name="connsiteX7" fmla="*/ 190627 w 260508"/>
              <a:gd name="connsiteY7" fmla="*/ 114301 h 352489"/>
              <a:gd name="connsiteX8" fmla="*/ 127 w 260508"/>
              <a:gd name="connsiteY8" fmla="*/ 1 h 3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08" h="352489">
                <a:moveTo>
                  <a:pt x="127" y="1"/>
                </a:moveTo>
                <a:cubicBezTo>
                  <a:pt x="-4636" y="530"/>
                  <a:pt x="125540" y="78318"/>
                  <a:pt x="162052" y="117476"/>
                </a:cubicBezTo>
                <a:cubicBezTo>
                  <a:pt x="198564" y="156634"/>
                  <a:pt x="202798" y="195793"/>
                  <a:pt x="219202" y="234951"/>
                </a:cubicBezTo>
                <a:cubicBezTo>
                  <a:pt x="235606" y="274109"/>
                  <a:pt x="259419" y="355072"/>
                  <a:pt x="260477" y="352426"/>
                </a:cubicBezTo>
                <a:cubicBezTo>
                  <a:pt x="261535" y="349780"/>
                  <a:pt x="235606" y="253472"/>
                  <a:pt x="225552" y="219076"/>
                </a:cubicBezTo>
                <a:cubicBezTo>
                  <a:pt x="215498" y="184680"/>
                  <a:pt x="214439" y="172509"/>
                  <a:pt x="200152" y="146051"/>
                </a:cubicBezTo>
                <a:cubicBezTo>
                  <a:pt x="185865" y="119593"/>
                  <a:pt x="141414" y="65618"/>
                  <a:pt x="139827" y="60326"/>
                </a:cubicBezTo>
                <a:cubicBezTo>
                  <a:pt x="138240" y="55034"/>
                  <a:pt x="211265" y="124355"/>
                  <a:pt x="190627" y="114301"/>
                </a:cubicBezTo>
                <a:cubicBezTo>
                  <a:pt x="169989" y="104247"/>
                  <a:pt x="4890" y="-528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12BBD37F-FD7F-7B6A-3A19-94753286A3B5}"/>
              </a:ext>
            </a:extLst>
          </p:cNvPr>
          <p:cNvSpPr/>
          <p:nvPr/>
        </p:nvSpPr>
        <p:spPr>
          <a:xfrm>
            <a:off x="1239938" y="7910128"/>
            <a:ext cx="219619" cy="484001"/>
          </a:xfrm>
          <a:custGeom>
            <a:avLst/>
            <a:gdLst>
              <a:gd name="connsiteX0" fmla="*/ 1487 w 219619"/>
              <a:gd name="connsiteY0" fmla="*/ 1972 h 484001"/>
              <a:gd name="connsiteX1" fmla="*/ 106262 w 219619"/>
              <a:gd name="connsiteY1" fmla="*/ 122622 h 484001"/>
              <a:gd name="connsiteX2" fmla="*/ 169762 w 219619"/>
              <a:gd name="connsiteY2" fmla="*/ 278197 h 484001"/>
              <a:gd name="connsiteX3" fmla="*/ 217387 w 219619"/>
              <a:gd name="connsiteY3" fmla="*/ 481397 h 484001"/>
              <a:gd name="connsiteX4" fmla="*/ 207862 w 219619"/>
              <a:gd name="connsiteY4" fmla="*/ 379797 h 484001"/>
              <a:gd name="connsiteX5" fmla="*/ 172937 w 219619"/>
              <a:gd name="connsiteY5" fmla="*/ 186122 h 484001"/>
              <a:gd name="connsiteX6" fmla="*/ 172937 w 219619"/>
              <a:gd name="connsiteY6" fmla="*/ 259147 h 484001"/>
              <a:gd name="connsiteX7" fmla="*/ 147537 w 219619"/>
              <a:gd name="connsiteY7" fmla="*/ 122622 h 484001"/>
              <a:gd name="connsiteX8" fmla="*/ 109437 w 219619"/>
              <a:gd name="connsiteY8" fmla="*/ 59122 h 484001"/>
              <a:gd name="connsiteX9" fmla="*/ 131662 w 219619"/>
              <a:gd name="connsiteY9" fmla="*/ 138497 h 484001"/>
              <a:gd name="connsiteX10" fmla="*/ 49112 w 219619"/>
              <a:gd name="connsiteY10" fmla="*/ 52772 h 484001"/>
              <a:gd name="connsiteX11" fmla="*/ 1487 w 219619"/>
              <a:gd name="connsiteY11" fmla="*/ 1972 h 48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19" h="484001">
                <a:moveTo>
                  <a:pt x="1487" y="1972"/>
                </a:moveTo>
                <a:cubicBezTo>
                  <a:pt x="11012" y="13614"/>
                  <a:pt x="78216" y="76584"/>
                  <a:pt x="106262" y="122622"/>
                </a:cubicBezTo>
                <a:cubicBezTo>
                  <a:pt x="134308" y="168660"/>
                  <a:pt x="151241" y="218401"/>
                  <a:pt x="169762" y="278197"/>
                </a:cubicBezTo>
                <a:cubicBezTo>
                  <a:pt x="188283" y="337993"/>
                  <a:pt x="211037" y="464464"/>
                  <a:pt x="217387" y="481397"/>
                </a:cubicBezTo>
                <a:cubicBezTo>
                  <a:pt x="223737" y="498330"/>
                  <a:pt x="215270" y="429009"/>
                  <a:pt x="207862" y="379797"/>
                </a:cubicBezTo>
                <a:cubicBezTo>
                  <a:pt x="200454" y="330585"/>
                  <a:pt x="178758" y="206230"/>
                  <a:pt x="172937" y="186122"/>
                </a:cubicBezTo>
                <a:cubicBezTo>
                  <a:pt x="167116" y="166014"/>
                  <a:pt x="177170" y="269730"/>
                  <a:pt x="172937" y="259147"/>
                </a:cubicBezTo>
                <a:cubicBezTo>
                  <a:pt x="168704" y="248564"/>
                  <a:pt x="158120" y="155960"/>
                  <a:pt x="147537" y="122622"/>
                </a:cubicBezTo>
                <a:cubicBezTo>
                  <a:pt x="136954" y="89285"/>
                  <a:pt x="112083" y="56476"/>
                  <a:pt x="109437" y="59122"/>
                </a:cubicBezTo>
                <a:cubicBezTo>
                  <a:pt x="106791" y="61768"/>
                  <a:pt x="141716" y="139555"/>
                  <a:pt x="131662" y="138497"/>
                </a:cubicBezTo>
                <a:cubicBezTo>
                  <a:pt x="121608" y="137439"/>
                  <a:pt x="67633" y="72351"/>
                  <a:pt x="49112" y="52772"/>
                </a:cubicBezTo>
                <a:cubicBezTo>
                  <a:pt x="30591" y="33193"/>
                  <a:pt x="-8038" y="-9670"/>
                  <a:pt x="1487" y="1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1953C0EC-EE51-64C2-ADAF-2EDF6C821578}"/>
              </a:ext>
            </a:extLst>
          </p:cNvPr>
          <p:cNvSpPr/>
          <p:nvPr/>
        </p:nvSpPr>
        <p:spPr>
          <a:xfrm>
            <a:off x="1203281" y="7965969"/>
            <a:ext cx="232738" cy="312490"/>
          </a:xfrm>
          <a:custGeom>
            <a:avLst/>
            <a:gdLst>
              <a:gd name="connsiteX0" fmla="*/ 44 w 232738"/>
              <a:gd name="connsiteY0" fmla="*/ 106 h 312490"/>
              <a:gd name="connsiteX1" fmla="*/ 95294 w 232738"/>
              <a:gd name="connsiteY1" fmla="*/ 120756 h 312490"/>
              <a:gd name="connsiteX2" fmla="*/ 142919 w 232738"/>
              <a:gd name="connsiteY2" fmla="*/ 200131 h 312490"/>
              <a:gd name="connsiteX3" fmla="*/ 228644 w 232738"/>
              <a:gd name="connsiteY3" fmla="*/ 311256 h 312490"/>
              <a:gd name="connsiteX4" fmla="*/ 209594 w 232738"/>
              <a:gd name="connsiteY4" fmla="*/ 254106 h 312490"/>
              <a:gd name="connsiteX5" fmla="*/ 127044 w 232738"/>
              <a:gd name="connsiteY5" fmla="*/ 168381 h 312490"/>
              <a:gd name="connsiteX6" fmla="*/ 88944 w 232738"/>
              <a:gd name="connsiteY6" fmla="*/ 54081 h 312490"/>
              <a:gd name="connsiteX7" fmla="*/ 107994 w 232738"/>
              <a:gd name="connsiteY7" fmla="*/ 98531 h 312490"/>
              <a:gd name="connsiteX8" fmla="*/ 44 w 232738"/>
              <a:gd name="connsiteY8" fmla="*/ 106 h 3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38" h="312490">
                <a:moveTo>
                  <a:pt x="44" y="106"/>
                </a:moveTo>
                <a:cubicBezTo>
                  <a:pt x="-2073" y="3810"/>
                  <a:pt x="71482" y="87419"/>
                  <a:pt x="95294" y="120756"/>
                </a:cubicBezTo>
                <a:cubicBezTo>
                  <a:pt x="119106" y="154093"/>
                  <a:pt x="120694" y="168381"/>
                  <a:pt x="142919" y="200131"/>
                </a:cubicBezTo>
                <a:cubicBezTo>
                  <a:pt x="165144" y="231881"/>
                  <a:pt x="217532" y="302260"/>
                  <a:pt x="228644" y="311256"/>
                </a:cubicBezTo>
                <a:cubicBezTo>
                  <a:pt x="239756" y="320252"/>
                  <a:pt x="226527" y="277919"/>
                  <a:pt x="209594" y="254106"/>
                </a:cubicBezTo>
                <a:cubicBezTo>
                  <a:pt x="192661" y="230294"/>
                  <a:pt x="147152" y="201719"/>
                  <a:pt x="127044" y="168381"/>
                </a:cubicBezTo>
                <a:cubicBezTo>
                  <a:pt x="106936" y="135044"/>
                  <a:pt x="92119" y="65723"/>
                  <a:pt x="88944" y="54081"/>
                </a:cubicBezTo>
                <a:cubicBezTo>
                  <a:pt x="85769" y="42439"/>
                  <a:pt x="123869" y="106998"/>
                  <a:pt x="107994" y="98531"/>
                </a:cubicBezTo>
                <a:cubicBezTo>
                  <a:pt x="92119" y="90064"/>
                  <a:pt x="2161" y="-3598"/>
                  <a:pt x="4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FE6AF51A-8F37-8B75-EEEE-C6F3567145D6}"/>
              </a:ext>
            </a:extLst>
          </p:cNvPr>
          <p:cNvSpPr/>
          <p:nvPr/>
        </p:nvSpPr>
        <p:spPr>
          <a:xfrm>
            <a:off x="707769" y="7753350"/>
            <a:ext cx="241556" cy="168364"/>
          </a:xfrm>
          <a:custGeom>
            <a:avLst/>
            <a:gdLst>
              <a:gd name="connsiteX0" fmla="*/ 241556 w 241556"/>
              <a:gd name="connsiteY0" fmla="*/ 0 h 168364"/>
              <a:gd name="connsiteX1" fmla="*/ 165356 w 241556"/>
              <a:gd name="connsiteY1" fmla="*/ 66675 h 168364"/>
              <a:gd name="connsiteX2" fmla="*/ 92331 w 241556"/>
              <a:gd name="connsiteY2" fmla="*/ 168275 h 168364"/>
              <a:gd name="connsiteX3" fmla="*/ 228856 w 241556"/>
              <a:gd name="connsiteY3" fmla="*/ 85725 h 168364"/>
              <a:gd name="connsiteX4" fmla="*/ 149481 w 241556"/>
              <a:gd name="connsiteY4" fmla="*/ 149225 h 168364"/>
              <a:gd name="connsiteX5" fmla="*/ 117731 w 241556"/>
              <a:gd name="connsiteY5" fmla="*/ 123825 h 168364"/>
              <a:gd name="connsiteX6" fmla="*/ 105031 w 241556"/>
              <a:gd name="connsiteY6" fmla="*/ 117475 h 168364"/>
              <a:gd name="connsiteX7" fmla="*/ 256 w 241556"/>
              <a:gd name="connsiteY7" fmla="*/ 155575 h 168364"/>
              <a:gd name="connsiteX8" fmla="*/ 73281 w 241556"/>
              <a:gd name="connsiteY8" fmla="*/ 114300 h 168364"/>
              <a:gd name="connsiteX9" fmla="*/ 241556 w 241556"/>
              <a:gd name="connsiteY9" fmla="*/ 0 h 1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556" h="168364">
                <a:moveTo>
                  <a:pt x="241556" y="0"/>
                </a:moveTo>
                <a:cubicBezTo>
                  <a:pt x="215891" y="19314"/>
                  <a:pt x="190227" y="38629"/>
                  <a:pt x="165356" y="66675"/>
                </a:cubicBezTo>
                <a:cubicBezTo>
                  <a:pt x="140485" y="94721"/>
                  <a:pt x="81748" y="165100"/>
                  <a:pt x="92331" y="168275"/>
                </a:cubicBezTo>
                <a:cubicBezTo>
                  <a:pt x="102914" y="171450"/>
                  <a:pt x="219331" y="88900"/>
                  <a:pt x="228856" y="85725"/>
                </a:cubicBezTo>
                <a:cubicBezTo>
                  <a:pt x="238381" y="82550"/>
                  <a:pt x="168002" y="142875"/>
                  <a:pt x="149481" y="149225"/>
                </a:cubicBezTo>
                <a:cubicBezTo>
                  <a:pt x="130960" y="155575"/>
                  <a:pt x="125139" y="129117"/>
                  <a:pt x="117731" y="123825"/>
                </a:cubicBezTo>
                <a:cubicBezTo>
                  <a:pt x="110323" y="118533"/>
                  <a:pt x="124610" y="112183"/>
                  <a:pt x="105031" y="117475"/>
                </a:cubicBezTo>
                <a:cubicBezTo>
                  <a:pt x="85452" y="122767"/>
                  <a:pt x="5548" y="156104"/>
                  <a:pt x="256" y="155575"/>
                </a:cubicBezTo>
                <a:cubicBezTo>
                  <a:pt x="-5036" y="155046"/>
                  <a:pt x="73281" y="114300"/>
                  <a:pt x="73281" y="114300"/>
                </a:cubicBezTo>
                <a:lnTo>
                  <a:pt x="2415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EC5258C5-7808-B9CC-F761-6CDF630E2919}"/>
              </a:ext>
            </a:extLst>
          </p:cNvPr>
          <p:cNvSpPr/>
          <p:nvPr/>
        </p:nvSpPr>
        <p:spPr>
          <a:xfrm>
            <a:off x="682102" y="7886553"/>
            <a:ext cx="270409" cy="98879"/>
          </a:xfrm>
          <a:custGeom>
            <a:avLst/>
            <a:gdLst>
              <a:gd name="connsiteX0" fmla="*/ 270398 w 270409"/>
              <a:gd name="connsiteY0" fmla="*/ 147 h 98879"/>
              <a:gd name="connsiteX1" fmla="*/ 165623 w 270409"/>
              <a:gd name="connsiteY1" fmla="*/ 44597 h 98879"/>
              <a:gd name="connsiteX2" fmla="*/ 98948 w 270409"/>
              <a:gd name="connsiteY2" fmla="*/ 41422 h 98879"/>
              <a:gd name="connsiteX3" fmla="*/ 79898 w 270409"/>
              <a:gd name="connsiteY3" fmla="*/ 31897 h 98879"/>
              <a:gd name="connsiteX4" fmla="*/ 523 w 270409"/>
              <a:gd name="connsiteY4" fmla="*/ 98572 h 98879"/>
              <a:gd name="connsiteX5" fmla="*/ 51323 w 270409"/>
              <a:gd name="connsiteY5" fmla="*/ 57297 h 98879"/>
              <a:gd name="connsiteX6" fmla="*/ 162448 w 270409"/>
              <a:gd name="connsiteY6" fmla="*/ 69997 h 98879"/>
              <a:gd name="connsiteX7" fmla="*/ 105298 w 270409"/>
              <a:gd name="connsiteY7" fmla="*/ 85872 h 98879"/>
              <a:gd name="connsiteX8" fmla="*/ 171973 w 270409"/>
              <a:gd name="connsiteY8" fmla="*/ 31897 h 98879"/>
              <a:gd name="connsiteX9" fmla="*/ 270398 w 270409"/>
              <a:gd name="connsiteY9" fmla="*/ 147 h 9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409" h="98879">
                <a:moveTo>
                  <a:pt x="270398" y="147"/>
                </a:moveTo>
                <a:cubicBezTo>
                  <a:pt x="269340" y="2264"/>
                  <a:pt x="194198" y="37718"/>
                  <a:pt x="165623" y="44597"/>
                </a:cubicBezTo>
                <a:cubicBezTo>
                  <a:pt x="137048" y="51476"/>
                  <a:pt x="98948" y="41422"/>
                  <a:pt x="98948" y="41422"/>
                </a:cubicBezTo>
                <a:cubicBezTo>
                  <a:pt x="84660" y="39305"/>
                  <a:pt x="96302" y="22372"/>
                  <a:pt x="79898" y="31897"/>
                </a:cubicBezTo>
                <a:cubicBezTo>
                  <a:pt x="63494" y="41422"/>
                  <a:pt x="5285" y="94339"/>
                  <a:pt x="523" y="98572"/>
                </a:cubicBezTo>
                <a:cubicBezTo>
                  <a:pt x="-4239" y="102805"/>
                  <a:pt x="24336" y="62059"/>
                  <a:pt x="51323" y="57297"/>
                </a:cubicBezTo>
                <a:cubicBezTo>
                  <a:pt x="78310" y="52535"/>
                  <a:pt x="153452" y="65235"/>
                  <a:pt x="162448" y="69997"/>
                </a:cubicBezTo>
                <a:cubicBezTo>
                  <a:pt x="171444" y="74759"/>
                  <a:pt x="103710" y="92222"/>
                  <a:pt x="105298" y="85872"/>
                </a:cubicBezTo>
                <a:cubicBezTo>
                  <a:pt x="106885" y="79522"/>
                  <a:pt x="145515" y="44597"/>
                  <a:pt x="171973" y="31897"/>
                </a:cubicBezTo>
                <a:cubicBezTo>
                  <a:pt x="198431" y="19197"/>
                  <a:pt x="271456" y="-1970"/>
                  <a:pt x="270398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363C65F9-71CC-31DF-051B-A0071D952F85}"/>
              </a:ext>
            </a:extLst>
          </p:cNvPr>
          <p:cNvSpPr/>
          <p:nvPr/>
        </p:nvSpPr>
        <p:spPr>
          <a:xfrm>
            <a:off x="555315" y="7973631"/>
            <a:ext cx="242415" cy="208434"/>
          </a:xfrm>
          <a:custGeom>
            <a:avLst/>
            <a:gdLst>
              <a:gd name="connsiteX0" fmla="*/ 310 w 242415"/>
              <a:gd name="connsiteY0" fmla="*/ 208344 h 208434"/>
              <a:gd name="connsiteX1" fmla="*/ 19360 w 242415"/>
              <a:gd name="connsiteY1" fmla="*/ 103569 h 208434"/>
              <a:gd name="connsiteX2" fmla="*/ 60635 w 242415"/>
              <a:gd name="connsiteY2" fmla="*/ 49594 h 208434"/>
              <a:gd name="connsiteX3" fmla="*/ 238435 w 242415"/>
              <a:gd name="connsiteY3" fmla="*/ 1969 h 208434"/>
              <a:gd name="connsiteX4" fmla="*/ 174935 w 242415"/>
              <a:gd name="connsiteY4" fmla="*/ 11494 h 208434"/>
              <a:gd name="connsiteX5" fmla="*/ 66985 w 242415"/>
              <a:gd name="connsiteY5" fmla="*/ 33719 h 208434"/>
              <a:gd name="connsiteX6" fmla="*/ 13010 w 242415"/>
              <a:gd name="connsiteY6" fmla="*/ 84519 h 208434"/>
              <a:gd name="connsiteX7" fmla="*/ 310 w 242415"/>
              <a:gd name="connsiteY7" fmla="*/ 208344 h 2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15" h="208434">
                <a:moveTo>
                  <a:pt x="310" y="208344"/>
                </a:moveTo>
                <a:cubicBezTo>
                  <a:pt x="1368" y="211519"/>
                  <a:pt x="9306" y="130027"/>
                  <a:pt x="19360" y="103569"/>
                </a:cubicBezTo>
                <a:cubicBezTo>
                  <a:pt x="29414" y="77111"/>
                  <a:pt x="24123" y="66527"/>
                  <a:pt x="60635" y="49594"/>
                </a:cubicBezTo>
                <a:cubicBezTo>
                  <a:pt x="97148" y="32661"/>
                  <a:pt x="219385" y="8319"/>
                  <a:pt x="238435" y="1969"/>
                </a:cubicBezTo>
                <a:cubicBezTo>
                  <a:pt x="257485" y="-4381"/>
                  <a:pt x="203510" y="6202"/>
                  <a:pt x="174935" y="11494"/>
                </a:cubicBezTo>
                <a:cubicBezTo>
                  <a:pt x="146360" y="16786"/>
                  <a:pt x="93973" y="21548"/>
                  <a:pt x="66985" y="33719"/>
                </a:cubicBezTo>
                <a:cubicBezTo>
                  <a:pt x="39998" y="45890"/>
                  <a:pt x="25710" y="55944"/>
                  <a:pt x="13010" y="84519"/>
                </a:cubicBezTo>
                <a:cubicBezTo>
                  <a:pt x="310" y="113094"/>
                  <a:pt x="-748" y="205169"/>
                  <a:pt x="310" y="20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DABE5F58-AAAE-F689-D962-237DE77B6EFC}"/>
              </a:ext>
            </a:extLst>
          </p:cNvPr>
          <p:cNvSpPr/>
          <p:nvPr/>
        </p:nvSpPr>
        <p:spPr>
          <a:xfrm>
            <a:off x="888988" y="8045313"/>
            <a:ext cx="209588" cy="425865"/>
          </a:xfrm>
          <a:custGeom>
            <a:avLst/>
            <a:gdLst>
              <a:gd name="connsiteX0" fmla="*/ 47637 w 209588"/>
              <a:gd name="connsiteY0" fmla="*/ 137 h 425865"/>
              <a:gd name="connsiteX1" fmla="*/ 3187 w 209588"/>
              <a:gd name="connsiteY1" fmla="*/ 108087 h 425865"/>
              <a:gd name="connsiteX2" fmla="*/ 76212 w 209588"/>
              <a:gd name="connsiteY2" fmla="*/ 216037 h 425865"/>
              <a:gd name="connsiteX3" fmla="*/ 79387 w 209588"/>
              <a:gd name="connsiteY3" fmla="*/ 206512 h 425865"/>
              <a:gd name="connsiteX4" fmla="*/ 180987 w 209588"/>
              <a:gd name="connsiteY4" fmla="*/ 358912 h 425865"/>
              <a:gd name="connsiteX5" fmla="*/ 209562 w 209588"/>
              <a:gd name="connsiteY5" fmla="*/ 425587 h 425865"/>
              <a:gd name="connsiteX6" fmla="*/ 184162 w 209588"/>
              <a:gd name="connsiteY6" fmla="*/ 336687 h 425865"/>
              <a:gd name="connsiteX7" fmla="*/ 98437 w 209588"/>
              <a:gd name="connsiteY7" fmla="*/ 222387 h 425865"/>
              <a:gd name="connsiteX8" fmla="*/ 12 w 209588"/>
              <a:gd name="connsiteY8" fmla="*/ 104912 h 425865"/>
              <a:gd name="connsiteX9" fmla="*/ 104787 w 209588"/>
              <a:gd name="connsiteY9" fmla="*/ 270012 h 425865"/>
              <a:gd name="connsiteX10" fmla="*/ 22237 w 209588"/>
              <a:gd name="connsiteY10" fmla="*/ 139837 h 425865"/>
              <a:gd name="connsiteX11" fmla="*/ 15887 w 209588"/>
              <a:gd name="connsiteY11" fmla="*/ 85862 h 425865"/>
              <a:gd name="connsiteX12" fmla="*/ 47637 w 209588"/>
              <a:gd name="connsiteY12" fmla="*/ 137 h 4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588" h="425865">
                <a:moveTo>
                  <a:pt x="47637" y="137"/>
                </a:moveTo>
                <a:cubicBezTo>
                  <a:pt x="45520" y="3841"/>
                  <a:pt x="-1575" y="72104"/>
                  <a:pt x="3187" y="108087"/>
                </a:cubicBezTo>
                <a:cubicBezTo>
                  <a:pt x="7949" y="144070"/>
                  <a:pt x="63512" y="199633"/>
                  <a:pt x="76212" y="216037"/>
                </a:cubicBezTo>
                <a:cubicBezTo>
                  <a:pt x="88912" y="232441"/>
                  <a:pt x="61925" y="182700"/>
                  <a:pt x="79387" y="206512"/>
                </a:cubicBezTo>
                <a:cubicBezTo>
                  <a:pt x="96849" y="230324"/>
                  <a:pt x="159291" y="322400"/>
                  <a:pt x="180987" y="358912"/>
                </a:cubicBezTo>
                <a:cubicBezTo>
                  <a:pt x="202683" y="395424"/>
                  <a:pt x="209033" y="429291"/>
                  <a:pt x="209562" y="425587"/>
                </a:cubicBezTo>
                <a:cubicBezTo>
                  <a:pt x="210091" y="421883"/>
                  <a:pt x="202683" y="370554"/>
                  <a:pt x="184162" y="336687"/>
                </a:cubicBezTo>
                <a:cubicBezTo>
                  <a:pt x="165641" y="302820"/>
                  <a:pt x="129129" y="261016"/>
                  <a:pt x="98437" y="222387"/>
                </a:cubicBezTo>
                <a:cubicBezTo>
                  <a:pt x="67745" y="183758"/>
                  <a:pt x="-1046" y="96975"/>
                  <a:pt x="12" y="104912"/>
                </a:cubicBezTo>
                <a:cubicBezTo>
                  <a:pt x="1070" y="112849"/>
                  <a:pt x="104787" y="270012"/>
                  <a:pt x="104787" y="270012"/>
                </a:cubicBezTo>
                <a:cubicBezTo>
                  <a:pt x="108491" y="275833"/>
                  <a:pt x="37054" y="170529"/>
                  <a:pt x="22237" y="139837"/>
                </a:cubicBezTo>
                <a:cubicBezTo>
                  <a:pt x="7420" y="109145"/>
                  <a:pt x="13241" y="103325"/>
                  <a:pt x="15887" y="85862"/>
                </a:cubicBezTo>
                <a:cubicBezTo>
                  <a:pt x="18533" y="68399"/>
                  <a:pt x="49754" y="-3567"/>
                  <a:pt x="47637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D17D8654-6D38-15DB-15D5-D506994581BD}"/>
              </a:ext>
            </a:extLst>
          </p:cNvPr>
          <p:cNvSpPr/>
          <p:nvPr/>
        </p:nvSpPr>
        <p:spPr>
          <a:xfrm>
            <a:off x="607130" y="8134340"/>
            <a:ext cx="317014" cy="454060"/>
          </a:xfrm>
          <a:custGeom>
            <a:avLst/>
            <a:gdLst>
              <a:gd name="connsiteX0" fmla="*/ 8820 w 317014"/>
              <a:gd name="connsiteY0" fmla="*/ 10 h 454060"/>
              <a:gd name="connsiteX1" fmla="*/ 11995 w 317014"/>
              <a:gd name="connsiteY1" fmla="*/ 104785 h 454060"/>
              <a:gd name="connsiteX2" fmla="*/ 40570 w 317014"/>
              <a:gd name="connsiteY2" fmla="*/ 142885 h 454060"/>
              <a:gd name="connsiteX3" fmla="*/ 31045 w 317014"/>
              <a:gd name="connsiteY3" fmla="*/ 127010 h 454060"/>
              <a:gd name="connsiteX4" fmla="*/ 129470 w 317014"/>
              <a:gd name="connsiteY4" fmla="*/ 260360 h 454060"/>
              <a:gd name="connsiteX5" fmla="*/ 224720 w 317014"/>
              <a:gd name="connsiteY5" fmla="*/ 339735 h 454060"/>
              <a:gd name="connsiteX6" fmla="*/ 316795 w 317014"/>
              <a:gd name="connsiteY6" fmla="*/ 454035 h 454060"/>
              <a:gd name="connsiteX7" fmla="*/ 246945 w 317014"/>
              <a:gd name="connsiteY7" fmla="*/ 349260 h 454060"/>
              <a:gd name="connsiteX8" fmla="*/ 138995 w 317014"/>
              <a:gd name="connsiteY8" fmla="*/ 257185 h 454060"/>
              <a:gd name="connsiteX9" fmla="*/ 8820 w 317014"/>
              <a:gd name="connsiteY9" fmla="*/ 111135 h 454060"/>
              <a:gd name="connsiteX10" fmla="*/ 8820 w 317014"/>
              <a:gd name="connsiteY10" fmla="*/ 10 h 45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14" h="454060">
                <a:moveTo>
                  <a:pt x="8820" y="10"/>
                </a:moveTo>
                <a:cubicBezTo>
                  <a:pt x="9349" y="-1048"/>
                  <a:pt x="6703" y="80972"/>
                  <a:pt x="11995" y="104785"/>
                </a:cubicBezTo>
                <a:cubicBezTo>
                  <a:pt x="17287" y="128598"/>
                  <a:pt x="37395" y="139181"/>
                  <a:pt x="40570" y="142885"/>
                </a:cubicBezTo>
                <a:cubicBezTo>
                  <a:pt x="43745" y="146589"/>
                  <a:pt x="16228" y="107431"/>
                  <a:pt x="31045" y="127010"/>
                </a:cubicBezTo>
                <a:cubicBezTo>
                  <a:pt x="45862" y="146589"/>
                  <a:pt x="97191" y="224906"/>
                  <a:pt x="129470" y="260360"/>
                </a:cubicBezTo>
                <a:cubicBezTo>
                  <a:pt x="161749" y="295814"/>
                  <a:pt x="193499" y="307456"/>
                  <a:pt x="224720" y="339735"/>
                </a:cubicBezTo>
                <a:cubicBezTo>
                  <a:pt x="255941" y="372014"/>
                  <a:pt x="313091" y="452448"/>
                  <a:pt x="316795" y="454035"/>
                </a:cubicBezTo>
                <a:cubicBezTo>
                  <a:pt x="320499" y="455622"/>
                  <a:pt x="276578" y="382068"/>
                  <a:pt x="246945" y="349260"/>
                </a:cubicBezTo>
                <a:cubicBezTo>
                  <a:pt x="217312" y="316452"/>
                  <a:pt x="178682" y="296872"/>
                  <a:pt x="138995" y="257185"/>
                </a:cubicBezTo>
                <a:cubicBezTo>
                  <a:pt x="99308" y="217498"/>
                  <a:pt x="28399" y="154527"/>
                  <a:pt x="8820" y="111135"/>
                </a:cubicBezTo>
                <a:cubicBezTo>
                  <a:pt x="-10759" y="67743"/>
                  <a:pt x="8291" y="1068"/>
                  <a:pt x="882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D592F014-8406-B19C-7727-52F9513A8719}"/>
              </a:ext>
            </a:extLst>
          </p:cNvPr>
          <p:cNvSpPr/>
          <p:nvPr/>
        </p:nvSpPr>
        <p:spPr>
          <a:xfrm>
            <a:off x="847725" y="8042165"/>
            <a:ext cx="38167" cy="143100"/>
          </a:xfrm>
          <a:custGeom>
            <a:avLst/>
            <a:gdLst>
              <a:gd name="connsiteX0" fmla="*/ 38100 w 38167"/>
              <a:gd name="connsiteY0" fmla="*/ 110 h 143100"/>
              <a:gd name="connsiteX1" fmla="*/ 9525 w 38167"/>
              <a:gd name="connsiteY1" fmla="*/ 66785 h 143100"/>
              <a:gd name="connsiteX2" fmla="*/ 19050 w 38167"/>
              <a:gd name="connsiteY2" fmla="*/ 142985 h 143100"/>
              <a:gd name="connsiteX3" fmla="*/ 0 w 38167"/>
              <a:gd name="connsiteY3" fmla="*/ 82660 h 143100"/>
              <a:gd name="connsiteX4" fmla="*/ 38100 w 38167"/>
              <a:gd name="connsiteY4" fmla="*/ 110 h 1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7" h="143100">
                <a:moveTo>
                  <a:pt x="38100" y="110"/>
                </a:moveTo>
                <a:cubicBezTo>
                  <a:pt x="39688" y="-2536"/>
                  <a:pt x="12700" y="42973"/>
                  <a:pt x="9525" y="66785"/>
                </a:cubicBezTo>
                <a:cubicBezTo>
                  <a:pt x="6350" y="90598"/>
                  <a:pt x="20637" y="140339"/>
                  <a:pt x="19050" y="142985"/>
                </a:cubicBezTo>
                <a:cubicBezTo>
                  <a:pt x="17462" y="145631"/>
                  <a:pt x="0" y="102239"/>
                  <a:pt x="0" y="82660"/>
                </a:cubicBezTo>
                <a:cubicBezTo>
                  <a:pt x="0" y="63081"/>
                  <a:pt x="36512" y="2756"/>
                  <a:pt x="3810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05C79E85-F356-193F-FB0C-34EB1E5DC195}"/>
              </a:ext>
            </a:extLst>
          </p:cNvPr>
          <p:cNvSpPr/>
          <p:nvPr/>
        </p:nvSpPr>
        <p:spPr>
          <a:xfrm>
            <a:off x="663396" y="8023225"/>
            <a:ext cx="227275" cy="290290"/>
          </a:xfrm>
          <a:custGeom>
            <a:avLst/>
            <a:gdLst>
              <a:gd name="connsiteX0" fmla="*/ 111304 w 227275"/>
              <a:gd name="connsiteY0" fmla="*/ 0 h 290290"/>
              <a:gd name="connsiteX1" fmla="*/ 19229 w 227275"/>
              <a:gd name="connsiteY1" fmla="*/ 31750 h 290290"/>
              <a:gd name="connsiteX2" fmla="*/ 70029 w 227275"/>
              <a:gd name="connsiteY2" fmla="*/ 104775 h 290290"/>
              <a:gd name="connsiteX3" fmla="*/ 44629 w 227275"/>
              <a:gd name="connsiteY3" fmla="*/ 73025 h 290290"/>
              <a:gd name="connsiteX4" fmla="*/ 225604 w 227275"/>
              <a:gd name="connsiteY4" fmla="*/ 288925 h 290290"/>
              <a:gd name="connsiteX5" fmla="*/ 127179 w 227275"/>
              <a:gd name="connsiteY5" fmla="*/ 158750 h 290290"/>
              <a:gd name="connsiteX6" fmla="*/ 179 w 227275"/>
              <a:gd name="connsiteY6" fmla="*/ 31750 h 290290"/>
              <a:gd name="connsiteX7" fmla="*/ 111304 w 227275"/>
              <a:gd name="connsiteY7" fmla="*/ 0 h 29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75" h="290290">
                <a:moveTo>
                  <a:pt x="111304" y="0"/>
                </a:moveTo>
                <a:cubicBezTo>
                  <a:pt x="114479" y="0"/>
                  <a:pt x="26108" y="14288"/>
                  <a:pt x="19229" y="31750"/>
                </a:cubicBezTo>
                <a:cubicBezTo>
                  <a:pt x="12350" y="49212"/>
                  <a:pt x="65796" y="97896"/>
                  <a:pt x="70029" y="104775"/>
                </a:cubicBezTo>
                <a:cubicBezTo>
                  <a:pt x="74262" y="111654"/>
                  <a:pt x="44629" y="73025"/>
                  <a:pt x="44629" y="73025"/>
                </a:cubicBezTo>
                <a:cubicBezTo>
                  <a:pt x="70558" y="103717"/>
                  <a:pt x="211846" y="274637"/>
                  <a:pt x="225604" y="288925"/>
                </a:cubicBezTo>
                <a:cubicBezTo>
                  <a:pt x="239362" y="303213"/>
                  <a:pt x="164750" y="201612"/>
                  <a:pt x="127179" y="158750"/>
                </a:cubicBezTo>
                <a:cubicBezTo>
                  <a:pt x="89608" y="115888"/>
                  <a:pt x="5471" y="57679"/>
                  <a:pt x="179" y="31750"/>
                </a:cubicBezTo>
                <a:cubicBezTo>
                  <a:pt x="-5113" y="5821"/>
                  <a:pt x="108129" y="0"/>
                  <a:pt x="11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0732C542-38E7-2DF1-A3FF-92A8A410AC66}"/>
              </a:ext>
            </a:extLst>
          </p:cNvPr>
          <p:cNvSpPr/>
          <p:nvPr/>
        </p:nvSpPr>
        <p:spPr>
          <a:xfrm>
            <a:off x="908005" y="8340717"/>
            <a:ext cx="101044" cy="201280"/>
          </a:xfrm>
          <a:custGeom>
            <a:avLst/>
            <a:gdLst>
              <a:gd name="connsiteX0" fmla="*/ 45 w 101044"/>
              <a:gd name="connsiteY0" fmla="*/ 8 h 201280"/>
              <a:gd name="connsiteX1" fmla="*/ 85770 w 101044"/>
              <a:gd name="connsiteY1" fmla="*/ 130183 h 201280"/>
              <a:gd name="connsiteX2" fmla="*/ 92120 w 101044"/>
              <a:gd name="connsiteY2" fmla="*/ 168283 h 201280"/>
              <a:gd name="connsiteX3" fmla="*/ 82595 w 101044"/>
              <a:gd name="connsiteY3" fmla="*/ 200033 h 201280"/>
              <a:gd name="connsiteX4" fmla="*/ 98470 w 101044"/>
              <a:gd name="connsiteY4" fmla="*/ 123833 h 201280"/>
              <a:gd name="connsiteX5" fmla="*/ 45 w 101044"/>
              <a:gd name="connsiteY5" fmla="*/ 8 h 20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44" h="201280">
                <a:moveTo>
                  <a:pt x="45" y="8"/>
                </a:moveTo>
                <a:cubicBezTo>
                  <a:pt x="-2072" y="1066"/>
                  <a:pt x="70424" y="102137"/>
                  <a:pt x="85770" y="130183"/>
                </a:cubicBezTo>
                <a:cubicBezTo>
                  <a:pt x="101116" y="158229"/>
                  <a:pt x="92649" y="156641"/>
                  <a:pt x="92120" y="168283"/>
                </a:cubicBezTo>
                <a:cubicBezTo>
                  <a:pt x="91591" y="179925"/>
                  <a:pt x="81537" y="207441"/>
                  <a:pt x="82595" y="200033"/>
                </a:cubicBezTo>
                <a:cubicBezTo>
                  <a:pt x="83653" y="192625"/>
                  <a:pt x="109053" y="152937"/>
                  <a:pt x="98470" y="123833"/>
                </a:cubicBezTo>
                <a:cubicBezTo>
                  <a:pt x="87887" y="94729"/>
                  <a:pt x="2162" y="-1050"/>
                  <a:pt x="4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56DBE9AE-DCB0-46F0-F41E-BA062AE2A2B0}"/>
              </a:ext>
            </a:extLst>
          </p:cNvPr>
          <p:cNvSpPr/>
          <p:nvPr/>
        </p:nvSpPr>
        <p:spPr>
          <a:xfrm>
            <a:off x="892169" y="8467590"/>
            <a:ext cx="200884" cy="130344"/>
          </a:xfrm>
          <a:custGeom>
            <a:avLst/>
            <a:gdLst>
              <a:gd name="connsiteX0" fmla="*/ 196856 w 200884"/>
              <a:gd name="connsiteY0" fmla="*/ 135 h 130344"/>
              <a:gd name="connsiteX1" fmla="*/ 193681 w 200884"/>
              <a:gd name="connsiteY1" fmla="*/ 69985 h 130344"/>
              <a:gd name="connsiteX2" fmla="*/ 200031 w 200884"/>
              <a:gd name="connsiteY2" fmla="*/ 117610 h 130344"/>
              <a:gd name="connsiteX3" fmla="*/ 171456 w 200884"/>
              <a:gd name="connsiteY3" fmla="*/ 117610 h 130344"/>
              <a:gd name="connsiteX4" fmla="*/ 6 w 200884"/>
              <a:gd name="connsiteY4" fmla="*/ 127135 h 130344"/>
              <a:gd name="connsiteX5" fmla="*/ 165106 w 200884"/>
              <a:gd name="connsiteY5" fmla="*/ 127135 h 130344"/>
              <a:gd name="connsiteX6" fmla="*/ 171456 w 200884"/>
              <a:gd name="connsiteY6" fmla="*/ 89035 h 130344"/>
              <a:gd name="connsiteX7" fmla="*/ 196856 w 200884"/>
              <a:gd name="connsiteY7" fmla="*/ 135 h 1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884" h="130344">
                <a:moveTo>
                  <a:pt x="196856" y="135"/>
                </a:moveTo>
                <a:cubicBezTo>
                  <a:pt x="200560" y="-3040"/>
                  <a:pt x="193152" y="50406"/>
                  <a:pt x="193681" y="69985"/>
                </a:cubicBezTo>
                <a:cubicBezTo>
                  <a:pt x="194210" y="89564"/>
                  <a:pt x="203735" y="109673"/>
                  <a:pt x="200031" y="117610"/>
                </a:cubicBezTo>
                <a:cubicBezTo>
                  <a:pt x="196327" y="125547"/>
                  <a:pt x="171456" y="117610"/>
                  <a:pt x="171456" y="117610"/>
                </a:cubicBezTo>
                <a:lnTo>
                  <a:pt x="6" y="127135"/>
                </a:lnTo>
                <a:cubicBezTo>
                  <a:pt x="-1052" y="128723"/>
                  <a:pt x="136531" y="133485"/>
                  <a:pt x="165106" y="127135"/>
                </a:cubicBezTo>
                <a:cubicBezTo>
                  <a:pt x="193681" y="120785"/>
                  <a:pt x="167752" y="108085"/>
                  <a:pt x="171456" y="89035"/>
                </a:cubicBezTo>
                <a:cubicBezTo>
                  <a:pt x="175160" y="69985"/>
                  <a:pt x="193152" y="3310"/>
                  <a:pt x="196856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0803443D-230E-26A0-DCF8-41383D9872D6}"/>
              </a:ext>
            </a:extLst>
          </p:cNvPr>
          <p:cNvSpPr/>
          <p:nvPr/>
        </p:nvSpPr>
        <p:spPr>
          <a:xfrm>
            <a:off x="1012802" y="8372423"/>
            <a:ext cx="41722" cy="174739"/>
          </a:xfrm>
          <a:custGeom>
            <a:avLst/>
            <a:gdLst>
              <a:gd name="connsiteX0" fmla="*/ 23 w 41722"/>
              <a:gd name="connsiteY0" fmla="*/ 52 h 174739"/>
              <a:gd name="connsiteX1" fmla="*/ 41298 w 41722"/>
              <a:gd name="connsiteY1" fmla="*/ 88952 h 174739"/>
              <a:gd name="connsiteX2" fmla="*/ 22248 w 41722"/>
              <a:gd name="connsiteY2" fmla="*/ 174677 h 174739"/>
              <a:gd name="connsiteX3" fmla="*/ 34948 w 41722"/>
              <a:gd name="connsiteY3" fmla="*/ 101652 h 174739"/>
              <a:gd name="connsiteX4" fmla="*/ 23 w 41722"/>
              <a:gd name="connsiteY4" fmla="*/ 52 h 17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22" h="174739">
                <a:moveTo>
                  <a:pt x="23" y="52"/>
                </a:moveTo>
                <a:cubicBezTo>
                  <a:pt x="1081" y="-2065"/>
                  <a:pt x="37594" y="59848"/>
                  <a:pt x="41298" y="88952"/>
                </a:cubicBezTo>
                <a:cubicBezTo>
                  <a:pt x="45002" y="118056"/>
                  <a:pt x="23306" y="172560"/>
                  <a:pt x="22248" y="174677"/>
                </a:cubicBezTo>
                <a:cubicBezTo>
                  <a:pt x="21190" y="176794"/>
                  <a:pt x="36006" y="124935"/>
                  <a:pt x="34948" y="101652"/>
                </a:cubicBezTo>
                <a:cubicBezTo>
                  <a:pt x="33890" y="78369"/>
                  <a:pt x="-1035" y="2169"/>
                  <a:pt x="2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7443BE2C-2F3D-6EB3-DB18-34C273583DED}"/>
              </a:ext>
            </a:extLst>
          </p:cNvPr>
          <p:cNvSpPr/>
          <p:nvPr/>
        </p:nvSpPr>
        <p:spPr>
          <a:xfrm>
            <a:off x="1203322" y="8000442"/>
            <a:ext cx="218220" cy="293953"/>
          </a:xfrm>
          <a:custGeom>
            <a:avLst/>
            <a:gdLst>
              <a:gd name="connsiteX0" fmla="*/ 3 w 218220"/>
              <a:gd name="connsiteY0" fmla="*/ 558 h 293953"/>
              <a:gd name="connsiteX1" fmla="*/ 92078 w 218220"/>
              <a:gd name="connsiteY1" fmla="*/ 133908 h 293953"/>
              <a:gd name="connsiteX2" fmla="*/ 101603 w 218220"/>
              <a:gd name="connsiteY2" fmla="*/ 121208 h 293953"/>
              <a:gd name="connsiteX3" fmla="*/ 215903 w 218220"/>
              <a:gd name="connsiteY3" fmla="*/ 292658 h 293953"/>
              <a:gd name="connsiteX4" fmla="*/ 171453 w 218220"/>
              <a:gd name="connsiteY4" fmla="*/ 194233 h 293953"/>
              <a:gd name="connsiteX5" fmla="*/ 88903 w 218220"/>
              <a:gd name="connsiteY5" fmla="*/ 89458 h 293953"/>
              <a:gd name="connsiteX6" fmla="*/ 3 w 218220"/>
              <a:gd name="connsiteY6" fmla="*/ 558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20" h="293953">
                <a:moveTo>
                  <a:pt x="3" y="558"/>
                </a:moveTo>
                <a:cubicBezTo>
                  <a:pt x="532" y="7966"/>
                  <a:pt x="75145" y="113800"/>
                  <a:pt x="92078" y="133908"/>
                </a:cubicBezTo>
                <a:cubicBezTo>
                  <a:pt x="109011" y="154016"/>
                  <a:pt x="80965" y="94750"/>
                  <a:pt x="101603" y="121208"/>
                </a:cubicBezTo>
                <a:cubicBezTo>
                  <a:pt x="122241" y="147666"/>
                  <a:pt x="204261" y="280487"/>
                  <a:pt x="215903" y="292658"/>
                </a:cubicBezTo>
                <a:cubicBezTo>
                  <a:pt x="227545" y="304829"/>
                  <a:pt x="192620" y="228100"/>
                  <a:pt x="171453" y="194233"/>
                </a:cubicBezTo>
                <a:cubicBezTo>
                  <a:pt x="150286" y="160366"/>
                  <a:pt x="115890" y="117504"/>
                  <a:pt x="88903" y="89458"/>
                </a:cubicBezTo>
                <a:cubicBezTo>
                  <a:pt x="61916" y="61412"/>
                  <a:pt x="-526" y="-6850"/>
                  <a:pt x="3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6895C050-C0EC-BE65-F924-6CB4FBDBAB9B}"/>
              </a:ext>
            </a:extLst>
          </p:cNvPr>
          <p:cNvSpPr/>
          <p:nvPr/>
        </p:nvSpPr>
        <p:spPr>
          <a:xfrm>
            <a:off x="1333444" y="8299446"/>
            <a:ext cx="92198" cy="260427"/>
          </a:xfrm>
          <a:custGeom>
            <a:avLst/>
            <a:gdLst>
              <a:gd name="connsiteX0" fmla="*/ 92131 w 92198"/>
              <a:gd name="connsiteY0" fmla="*/ 4 h 260427"/>
              <a:gd name="connsiteX1" fmla="*/ 38156 w 92198"/>
              <a:gd name="connsiteY1" fmla="*/ 76204 h 260427"/>
              <a:gd name="connsiteX2" fmla="*/ 44506 w 92198"/>
              <a:gd name="connsiteY2" fmla="*/ 127004 h 260427"/>
              <a:gd name="connsiteX3" fmla="*/ 38156 w 92198"/>
              <a:gd name="connsiteY3" fmla="*/ 171454 h 260427"/>
              <a:gd name="connsiteX4" fmla="*/ 56 w 92198"/>
              <a:gd name="connsiteY4" fmla="*/ 260354 h 260427"/>
              <a:gd name="connsiteX5" fmla="*/ 47681 w 92198"/>
              <a:gd name="connsiteY5" fmla="*/ 155579 h 260427"/>
              <a:gd name="connsiteX6" fmla="*/ 25456 w 92198"/>
              <a:gd name="connsiteY6" fmla="*/ 73029 h 260427"/>
              <a:gd name="connsiteX7" fmla="*/ 92131 w 92198"/>
              <a:gd name="connsiteY7" fmla="*/ 4 h 2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98" h="260427">
                <a:moveTo>
                  <a:pt x="92131" y="4"/>
                </a:moveTo>
                <a:cubicBezTo>
                  <a:pt x="94248" y="533"/>
                  <a:pt x="46093" y="55037"/>
                  <a:pt x="38156" y="76204"/>
                </a:cubicBezTo>
                <a:cubicBezTo>
                  <a:pt x="30218" y="97371"/>
                  <a:pt x="44506" y="111129"/>
                  <a:pt x="44506" y="127004"/>
                </a:cubicBezTo>
                <a:cubicBezTo>
                  <a:pt x="44506" y="142879"/>
                  <a:pt x="45564" y="149229"/>
                  <a:pt x="38156" y="171454"/>
                </a:cubicBezTo>
                <a:cubicBezTo>
                  <a:pt x="30748" y="193679"/>
                  <a:pt x="-1532" y="263000"/>
                  <a:pt x="56" y="260354"/>
                </a:cubicBezTo>
                <a:cubicBezTo>
                  <a:pt x="1643" y="257708"/>
                  <a:pt x="43448" y="186800"/>
                  <a:pt x="47681" y="155579"/>
                </a:cubicBezTo>
                <a:cubicBezTo>
                  <a:pt x="51914" y="124358"/>
                  <a:pt x="20164" y="94725"/>
                  <a:pt x="25456" y="73029"/>
                </a:cubicBezTo>
                <a:cubicBezTo>
                  <a:pt x="30748" y="51333"/>
                  <a:pt x="90014" y="-525"/>
                  <a:pt x="921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3FC5D84C-8DA4-A341-6E55-75DECFBF554B}"/>
              </a:ext>
            </a:extLst>
          </p:cNvPr>
          <p:cNvSpPr/>
          <p:nvPr/>
        </p:nvSpPr>
        <p:spPr>
          <a:xfrm>
            <a:off x="1337236" y="8315291"/>
            <a:ext cx="34364" cy="200107"/>
          </a:xfrm>
          <a:custGeom>
            <a:avLst/>
            <a:gdLst>
              <a:gd name="connsiteX0" fmla="*/ 34364 w 34364"/>
              <a:gd name="connsiteY0" fmla="*/ 34 h 200107"/>
              <a:gd name="connsiteX1" fmla="*/ 2614 w 34364"/>
              <a:gd name="connsiteY1" fmla="*/ 76234 h 200107"/>
              <a:gd name="connsiteX2" fmla="*/ 15314 w 34364"/>
              <a:gd name="connsiteY2" fmla="*/ 142909 h 200107"/>
              <a:gd name="connsiteX3" fmla="*/ 18489 w 34364"/>
              <a:gd name="connsiteY3" fmla="*/ 200059 h 200107"/>
              <a:gd name="connsiteX4" fmla="*/ 5789 w 34364"/>
              <a:gd name="connsiteY4" fmla="*/ 133384 h 200107"/>
              <a:gd name="connsiteX5" fmla="*/ 2614 w 34364"/>
              <a:gd name="connsiteY5" fmla="*/ 85759 h 200107"/>
              <a:gd name="connsiteX6" fmla="*/ 34364 w 34364"/>
              <a:gd name="connsiteY6" fmla="*/ 34 h 20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4" h="200107">
                <a:moveTo>
                  <a:pt x="34364" y="34"/>
                </a:moveTo>
                <a:cubicBezTo>
                  <a:pt x="34364" y="-1553"/>
                  <a:pt x="5789" y="52422"/>
                  <a:pt x="2614" y="76234"/>
                </a:cubicBezTo>
                <a:cubicBezTo>
                  <a:pt x="-561" y="100047"/>
                  <a:pt x="12668" y="122272"/>
                  <a:pt x="15314" y="142909"/>
                </a:cubicBezTo>
                <a:cubicBezTo>
                  <a:pt x="17960" y="163546"/>
                  <a:pt x="20076" y="201646"/>
                  <a:pt x="18489" y="200059"/>
                </a:cubicBezTo>
                <a:cubicBezTo>
                  <a:pt x="16902" y="198472"/>
                  <a:pt x="8435" y="152434"/>
                  <a:pt x="5789" y="133384"/>
                </a:cubicBezTo>
                <a:cubicBezTo>
                  <a:pt x="3143" y="114334"/>
                  <a:pt x="-3736" y="104809"/>
                  <a:pt x="2614" y="85759"/>
                </a:cubicBezTo>
                <a:cubicBezTo>
                  <a:pt x="8964" y="66709"/>
                  <a:pt x="34364" y="1621"/>
                  <a:pt x="3436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6C448509-B404-85C3-341A-6F572D7DD29A}"/>
              </a:ext>
            </a:extLst>
          </p:cNvPr>
          <p:cNvSpPr/>
          <p:nvPr/>
        </p:nvSpPr>
        <p:spPr>
          <a:xfrm>
            <a:off x="1183837" y="8172104"/>
            <a:ext cx="72204" cy="208394"/>
          </a:xfrm>
          <a:custGeom>
            <a:avLst/>
            <a:gdLst>
              <a:gd name="connsiteX0" fmla="*/ 63938 w 72204"/>
              <a:gd name="connsiteY0" fmla="*/ 346 h 208394"/>
              <a:gd name="connsiteX1" fmla="*/ 70288 w 72204"/>
              <a:gd name="connsiteY1" fmla="*/ 67021 h 208394"/>
              <a:gd name="connsiteX2" fmla="*/ 29013 w 72204"/>
              <a:gd name="connsiteY2" fmla="*/ 155921 h 208394"/>
              <a:gd name="connsiteX3" fmla="*/ 438 w 72204"/>
              <a:gd name="connsiteY3" fmla="*/ 206721 h 208394"/>
              <a:gd name="connsiteX4" fmla="*/ 51238 w 72204"/>
              <a:gd name="connsiteY4" fmla="*/ 95596 h 208394"/>
              <a:gd name="connsiteX5" fmla="*/ 63938 w 72204"/>
              <a:gd name="connsiteY5" fmla="*/ 346 h 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04" h="208394">
                <a:moveTo>
                  <a:pt x="63938" y="346"/>
                </a:moveTo>
                <a:cubicBezTo>
                  <a:pt x="67113" y="-4416"/>
                  <a:pt x="76109" y="41092"/>
                  <a:pt x="70288" y="67021"/>
                </a:cubicBezTo>
                <a:cubicBezTo>
                  <a:pt x="64467" y="92950"/>
                  <a:pt x="40655" y="132638"/>
                  <a:pt x="29013" y="155921"/>
                </a:cubicBezTo>
                <a:cubicBezTo>
                  <a:pt x="17371" y="179204"/>
                  <a:pt x="-3266" y="216775"/>
                  <a:pt x="438" y="206721"/>
                </a:cubicBezTo>
                <a:cubicBezTo>
                  <a:pt x="4142" y="196667"/>
                  <a:pt x="40126" y="127346"/>
                  <a:pt x="51238" y="95596"/>
                </a:cubicBezTo>
                <a:cubicBezTo>
                  <a:pt x="62350" y="63846"/>
                  <a:pt x="60763" y="5108"/>
                  <a:pt x="6393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6374DC21-5953-F5FB-9ED2-55BF6049FE0C}"/>
              </a:ext>
            </a:extLst>
          </p:cNvPr>
          <p:cNvSpPr/>
          <p:nvPr/>
        </p:nvSpPr>
        <p:spPr>
          <a:xfrm>
            <a:off x="1146092" y="8318323"/>
            <a:ext cx="199759" cy="205676"/>
          </a:xfrm>
          <a:custGeom>
            <a:avLst/>
            <a:gdLst>
              <a:gd name="connsiteX0" fmla="*/ 83 w 199759"/>
              <a:gd name="connsiteY0" fmla="*/ 19227 h 205676"/>
              <a:gd name="connsiteX1" fmla="*/ 111208 w 199759"/>
              <a:gd name="connsiteY1" fmla="*/ 177 h 205676"/>
              <a:gd name="connsiteX2" fmla="*/ 63583 w 199759"/>
              <a:gd name="connsiteY2" fmla="*/ 31927 h 205676"/>
              <a:gd name="connsiteX3" fmla="*/ 108033 w 199759"/>
              <a:gd name="connsiteY3" fmla="*/ 79552 h 205676"/>
              <a:gd name="connsiteX4" fmla="*/ 76283 w 199759"/>
              <a:gd name="connsiteY4" fmla="*/ 54152 h 205676"/>
              <a:gd name="connsiteX5" fmla="*/ 196933 w 199759"/>
              <a:gd name="connsiteY5" fmla="*/ 203377 h 205676"/>
              <a:gd name="connsiteX6" fmla="*/ 155658 w 199759"/>
              <a:gd name="connsiteY6" fmla="*/ 139877 h 205676"/>
              <a:gd name="connsiteX7" fmla="*/ 88983 w 199759"/>
              <a:gd name="connsiteY7" fmla="*/ 73202 h 205676"/>
              <a:gd name="connsiteX8" fmla="*/ 63583 w 199759"/>
              <a:gd name="connsiteY8" fmla="*/ 41452 h 205676"/>
              <a:gd name="connsiteX9" fmla="*/ 92158 w 199759"/>
              <a:gd name="connsiteY9" fmla="*/ 22402 h 205676"/>
              <a:gd name="connsiteX10" fmla="*/ 83 w 199759"/>
              <a:gd name="connsiteY10" fmla="*/ 19227 h 20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759" h="205676">
                <a:moveTo>
                  <a:pt x="83" y="19227"/>
                </a:moveTo>
                <a:cubicBezTo>
                  <a:pt x="3258" y="15523"/>
                  <a:pt x="100625" y="-1940"/>
                  <a:pt x="111208" y="177"/>
                </a:cubicBezTo>
                <a:cubicBezTo>
                  <a:pt x="121791" y="2294"/>
                  <a:pt x="64112" y="18698"/>
                  <a:pt x="63583" y="31927"/>
                </a:cubicBezTo>
                <a:cubicBezTo>
                  <a:pt x="63054" y="45156"/>
                  <a:pt x="105916" y="75848"/>
                  <a:pt x="108033" y="79552"/>
                </a:cubicBezTo>
                <a:cubicBezTo>
                  <a:pt x="110150" y="83256"/>
                  <a:pt x="61466" y="33515"/>
                  <a:pt x="76283" y="54152"/>
                </a:cubicBezTo>
                <a:cubicBezTo>
                  <a:pt x="91100" y="74789"/>
                  <a:pt x="183704" y="189090"/>
                  <a:pt x="196933" y="203377"/>
                </a:cubicBezTo>
                <a:cubicBezTo>
                  <a:pt x="210162" y="217665"/>
                  <a:pt x="173650" y="161573"/>
                  <a:pt x="155658" y="139877"/>
                </a:cubicBezTo>
                <a:cubicBezTo>
                  <a:pt x="137666" y="118181"/>
                  <a:pt x="104329" y="89606"/>
                  <a:pt x="88983" y="73202"/>
                </a:cubicBezTo>
                <a:cubicBezTo>
                  <a:pt x="73637" y="56798"/>
                  <a:pt x="63054" y="49919"/>
                  <a:pt x="63583" y="41452"/>
                </a:cubicBezTo>
                <a:cubicBezTo>
                  <a:pt x="64112" y="32985"/>
                  <a:pt x="99037" y="25577"/>
                  <a:pt x="92158" y="22402"/>
                </a:cubicBezTo>
                <a:cubicBezTo>
                  <a:pt x="85279" y="19227"/>
                  <a:pt x="-3092" y="22931"/>
                  <a:pt x="83" y="19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B7D0A444-92C3-E9A0-3444-2CD761424688}"/>
              </a:ext>
            </a:extLst>
          </p:cNvPr>
          <p:cNvSpPr/>
          <p:nvPr/>
        </p:nvSpPr>
        <p:spPr>
          <a:xfrm>
            <a:off x="1120710" y="8410448"/>
            <a:ext cx="120482" cy="41613"/>
          </a:xfrm>
          <a:custGeom>
            <a:avLst/>
            <a:gdLst>
              <a:gd name="connsiteX0" fmla="*/ 65 w 120482"/>
              <a:gd name="connsiteY0" fmla="*/ 6477 h 41613"/>
              <a:gd name="connsiteX1" fmla="*/ 76265 w 120482"/>
              <a:gd name="connsiteY1" fmla="*/ 9652 h 41613"/>
              <a:gd name="connsiteX2" fmla="*/ 117540 w 120482"/>
              <a:gd name="connsiteY2" fmla="*/ 41402 h 41613"/>
              <a:gd name="connsiteX3" fmla="*/ 111190 w 120482"/>
              <a:gd name="connsiteY3" fmla="*/ 22352 h 41613"/>
              <a:gd name="connsiteX4" fmla="*/ 63565 w 120482"/>
              <a:gd name="connsiteY4" fmla="*/ 127 h 41613"/>
              <a:gd name="connsiteX5" fmla="*/ 65 w 120482"/>
              <a:gd name="connsiteY5" fmla="*/ 6477 h 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82" h="41613">
                <a:moveTo>
                  <a:pt x="65" y="6477"/>
                </a:moveTo>
                <a:cubicBezTo>
                  <a:pt x="2182" y="8065"/>
                  <a:pt x="56686" y="3831"/>
                  <a:pt x="76265" y="9652"/>
                </a:cubicBezTo>
                <a:cubicBezTo>
                  <a:pt x="95844" y="15473"/>
                  <a:pt x="117540" y="41402"/>
                  <a:pt x="117540" y="41402"/>
                </a:cubicBezTo>
                <a:cubicBezTo>
                  <a:pt x="123361" y="43519"/>
                  <a:pt x="120186" y="29231"/>
                  <a:pt x="111190" y="22352"/>
                </a:cubicBezTo>
                <a:cubicBezTo>
                  <a:pt x="102194" y="15473"/>
                  <a:pt x="79440" y="1185"/>
                  <a:pt x="63565" y="127"/>
                </a:cubicBezTo>
                <a:cubicBezTo>
                  <a:pt x="47690" y="-931"/>
                  <a:pt x="-2052" y="4889"/>
                  <a:pt x="65" y="6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62FA18B-DECE-13F1-A5D0-A835BF5F7837}"/>
              </a:ext>
            </a:extLst>
          </p:cNvPr>
          <p:cNvSpPr/>
          <p:nvPr/>
        </p:nvSpPr>
        <p:spPr>
          <a:xfrm>
            <a:off x="1136396" y="8575272"/>
            <a:ext cx="214221" cy="106994"/>
          </a:xfrm>
          <a:custGeom>
            <a:avLst/>
            <a:gdLst>
              <a:gd name="connsiteX0" fmla="*/ 212979 w 214221"/>
              <a:gd name="connsiteY0" fmla="*/ 403 h 106994"/>
              <a:gd name="connsiteX1" fmla="*/ 178054 w 214221"/>
              <a:gd name="connsiteY1" fmla="*/ 60728 h 106994"/>
              <a:gd name="connsiteX2" fmla="*/ 149479 w 214221"/>
              <a:gd name="connsiteY2" fmla="*/ 105178 h 106994"/>
              <a:gd name="connsiteX3" fmla="*/ 98679 w 214221"/>
              <a:gd name="connsiteY3" fmla="*/ 95653 h 106994"/>
              <a:gd name="connsiteX4" fmla="*/ 254 w 214221"/>
              <a:gd name="connsiteY4" fmla="*/ 70253 h 106994"/>
              <a:gd name="connsiteX5" fmla="*/ 130429 w 214221"/>
              <a:gd name="connsiteY5" fmla="*/ 92478 h 106994"/>
              <a:gd name="connsiteX6" fmla="*/ 212979 w 214221"/>
              <a:gd name="connsiteY6" fmla="*/ 403 h 1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21" h="106994">
                <a:moveTo>
                  <a:pt x="212979" y="403"/>
                </a:moveTo>
                <a:cubicBezTo>
                  <a:pt x="220916" y="-4889"/>
                  <a:pt x="188637" y="43266"/>
                  <a:pt x="178054" y="60728"/>
                </a:cubicBezTo>
                <a:cubicBezTo>
                  <a:pt x="167471" y="78191"/>
                  <a:pt x="162708" y="99357"/>
                  <a:pt x="149479" y="105178"/>
                </a:cubicBezTo>
                <a:cubicBezTo>
                  <a:pt x="136250" y="110999"/>
                  <a:pt x="123550" y="101474"/>
                  <a:pt x="98679" y="95653"/>
                </a:cubicBezTo>
                <a:cubicBezTo>
                  <a:pt x="73808" y="89832"/>
                  <a:pt x="-5038" y="70782"/>
                  <a:pt x="254" y="70253"/>
                </a:cubicBezTo>
                <a:cubicBezTo>
                  <a:pt x="5546" y="69724"/>
                  <a:pt x="96033" y="102003"/>
                  <a:pt x="130429" y="92478"/>
                </a:cubicBezTo>
                <a:cubicBezTo>
                  <a:pt x="164825" y="82953"/>
                  <a:pt x="205042" y="5695"/>
                  <a:pt x="212979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D91B22DA-7FA0-DD55-9649-03229D3FA9AE}"/>
              </a:ext>
            </a:extLst>
          </p:cNvPr>
          <p:cNvSpPr/>
          <p:nvPr/>
        </p:nvSpPr>
        <p:spPr>
          <a:xfrm>
            <a:off x="1146166" y="8483510"/>
            <a:ext cx="142982" cy="104906"/>
          </a:xfrm>
          <a:custGeom>
            <a:avLst/>
            <a:gdLst>
              <a:gd name="connsiteX0" fmla="*/ 9 w 142982"/>
              <a:gd name="connsiteY0" fmla="*/ 90 h 104906"/>
              <a:gd name="connsiteX1" fmla="*/ 111134 w 142982"/>
              <a:gd name="connsiteY1" fmla="*/ 44540 h 104906"/>
              <a:gd name="connsiteX2" fmla="*/ 142884 w 142982"/>
              <a:gd name="connsiteY2" fmla="*/ 104865 h 104906"/>
              <a:gd name="connsiteX3" fmla="*/ 117484 w 142982"/>
              <a:gd name="connsiteY3" fmla="*/ 35015 h 104906"/>
              <a:gd name="connsiteX4" fmla="*/ 9 w 142982"/>
              <a:gd name="connsiteY4" fmla="*/ 90 h 10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82" h="104906">
                <a:moveTo>
                  <a:pt x="9" y="90"/>
                </a:moveTo>
                <a:cubicBezTo>
                  <a:pt x="-1049" y="1678"/>
                  <a:pt x="87322" y="27078"/>
                  <a:pt x="111134" y="44540"/>
                </a:cubicBezTo>
                <a:cubicBezTo>
                  <a:pt x="134946" y="62002"/>
                  <a:pt x="141826" y="106453"/>
                  <a:pt x="142884" y="104865"/>
                </a:cubicBezTo>
                <a:cubicBezTo>
                  <a:pt x="143942" y="103277"/>
                  <a:pt x="136534" y="51948"/>
                  <a:pt x="117484" y="35015"/>
                </a:cubicBezTo>
                <a:cubicBezTo>
                  <a:pt x="98434" y="18082"/>
                  <a:pt x="1067" y="-1498"/>
                  <a:pt x="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0F2E28A5-B607-9B20-95F6-DF83E366F2E9}"/>
              </a:ext>
            </a:extLst>
          </p:cNvPr>
          <p:cNvSpPr/>
          <p:nvPr/>
        </p:nvSpPr>
        <p:spPr>
          <a:xfrm>
            <a:off x="1187239" y="8546951"/>
            <a:ext cx="90995" cy="114479"/>
          </a:xfrm>
          <a:custGeom>
            <a:avLst/>
            <a:gdLst>
              <a:gd name="connsiteX0" fmla="*/ 211 w 90995"/>
              <a:gd name="connsiteY0" fmla="*/ 149 h 114479"/>
              <a:gd name="connsiteX1" fmla="*/ 57361 w 90995"/>
              <a:gd name="connsiteY1" fmla="*/ 28724 h 114479"/>
              <a:gd name="connsiteX2" fmla="*/ 89111 w 90995"/>
              <a:gd name="connsiteY2" fmla="*/ 114449 h 114479"/>
              <a:gd name="connsiteX3" fmla="*/ 79586 w 90995"/>
              <a:gd name="connsiteY3" fmla="*/ 38249 h 114479"/>
              <a:gd name="connsiteX4" fmla="*/ 211 w 90995"/>
              <a:gd name="connsiteY4" fmla="*/ 149 h 11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95" h="114479">
                <a:moveTo>
                  <a:pt x="211" y="149"/>
                </a:moveTo>
                <a:cubicBezTo>
                  <a:pt x="-3493" y="-1438"/>
                  <a:pt x="42544" y="9674"/>
                  <a:pt x="57361" y="28724"/>
                </a:cubicBezTo>
                <a:cubicBezTo>
                  <a:pt x="72178" y="47774"/>
                  <a:pt x="85407" y="112862"/>
                  <a:pt x="89111" y="114449"/>
                </a:cubicBezTo>
                <a:cubicBezTo>
                  <a:pt x="92815" y="116036"/>
                  <a:pt x="91757" y="56241"/>
                  <a:pt x="79586" y="38249"/>
                </a:cubicBezTo>
                <a:cubicBezTo>
                  <a:pt x="67415" y="20257"/>
                  <a:pt x="3915" y="1736"/>
                  <a:pt x="211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1400423-4D4E-91B5-2280-32728B01B863}"/>
              </a:ext>
            </a:extLst>
          </p:cNvPr>
          <p:cNvSpPr/>
          <p:nvPr/>
        </p:nvSpPr>
        <p:spPr>
          <a:xfrm>
            <a:off x="1104484" y="8575655"/>
            <a:ext cx="172602" cy="86115"/>
          </a:xfrm>
          <a:custGeom>
            <a:avLst/>
            <a:gdLst>
              <a:gd name="connsiteX0" fmla="*/ 416 w 172602"/>
              <a:gd name="connsiteY0" fmla="*/ 20 h 86115"/>
              <a:gd name="connsiteX1" fmla="*/ 60741 w 172602"/>
              <a:gd name="connsiteY1" fmla="*/ 53995 h 86115"/>
              <a:gd name="connsiteX2" fmla="*/ 168691 w 172602"/>
              <a:gd name="connsiteY2" fmla="*/ 85745 h 86115"/>
              <a:gd name="connsiteX3" fmla="*/ 143291 w 172602"/>
              <a:gd name="connsiteY3" fmla="*/ 69870 h 86115"/>
              <a:gd name="connsiteX4" fmla="*/ 89316 w 172602"/>
              <a:gd name="connsiteY4" fmla="*/ 47645 h 86115"/>
              <a:gd name="connsiteX5" fmla="*/ 416 w 172602"/>
              <a:gd name="connsiteY5" fmla="*/ 20 h 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02" h="86115">
                <a:moveTo>
                  <a:pt x="416" y="20"/>
                </a:moveTo>
                <a:cubicBezTo>
                  <a:pt x="-4346" y="1078"/>
                  <a:pt x="32695" y="39708"/>
                  <a:pt x="60741" y="53995"/>
                </a:cubicBezTo>
                <a:cubicBezTo>
                  <a:pt x="88787" y="68283"/>
                  <a:pt x="154933" y="83099"/>
                  <a:pt x="168691" y="85745"/>
                </a:cubicBezTo>
                <a:cubicBezTo>
                  <a:pt x="182449" y="88391"/>
                  <a:pt x="156520" y="76220"/>
                  <a:pt x="143291" y="69870"/>
                </a:cubicBezTo>
                <a:cubicBezTo>
                  <a:pt x="130062" y="63520"/>
                  <a:pt x="111541" y="56112"/>
                  <a:pt x="89316" y="47645"/>
                </a:cubicBezTo>
                <a:cubicBezTo>
                  <a:pt x="67091" y="39178"/>
                  <a:pt x="5178" y="-1038"/>
                  <a:pt x="41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9CB65360-352C-69B1-0662-82DDF603053A}"/>
              </a:ext>
            </a:extLst>
          </p:cNvPr>
          <p:cNvSpPr/>
          <p:nvPr/>
        </p:nvSpPr>
        <p:spPr>
          <a:xfrm>
            <a:off x="489115" y="8102445"/>
            <a:ext cx="73025" cy="422934"/>
          </a:xfrm>
          <a:custGeom>
            <a:avLst/>
            <a:gdLst>
              <a:gd name="connsiteX0" fmla="*/ 72860 w 73025"/>
              <a:gd name="connsiteY0" fmla="*/ 155 h 422934"/>
              <a:gd name="connsiteX1" fmla="*/ 22060 w 73025"/>
              <a:gd name="connsiteY1" fmla="*/ 111280 h 422934"/>
              <a:gd name="connsiteX2" fmla="*/ 9360 w 73025"/>
              <a:gd name="connsiteY2" fmla="*/ 193830 h 422934"/>
              <a:gd name="connsiteX3" fmla="*/ 15710 w 73025"/>
              <a:gd name="connsiteY3" fmla="*/ 311305 h 422934"/>
              <a:gd name="connsiteX4" fmla="*/ 53810 w 73025"/>
              <a:gd name="connsiteY4" fmla="*/ 422430 h 422934"/>
              <a:gd name="connsiteX5" fmla="*/ 15710 w 73025"/>
              <a:gd name="connsiteY5" fmla="*/ 343055 h 422934"/>
              <a:gd name="connsiteX6" fmla="*/ 3010 w 73025"/>
              <a:gd name="connsiteY6" fmla="*/ 136680 h 422934"/>
              <a:gd name="connsiteX7" fmla="*/ 72860 w 73025"/>
              <a:gd name="connsiteY7" fmla="*/ 155 h 42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25" h="422934">
                <a:moveTo>
                  <a:pt x="72860" y="155"/>
                </a:moveTo>
                <a:cubicBezTo>
                  <a:pt x="76035" y="-4078"/>
                  <a:pt x="32643" y="79001"/>
                  <a:pt x="22060" y="111280"/>
                </a:cubicBezTo>
                <a:cubicBezTo>
                  <a:pt x="11477" y="143559"/>
                  <a:pt x="10418" y="160493"/>
                  <a:pt x="9360" y="193830"/>
                </a:cubicBezTo>
                <a:cubicBezTo>
                  <a:pt x="8302" y="227167"/>
                  <a:pt x="8302" y="273205"/>
                  <a:pt x="15710" y="311305"/>
                </a:cubicBezTo>
                <a:cubicBezTo>
                  <a:pt x="23118" y="349405"/>
                  <a:pt x="53810" y="417138"/>
                  <a:pt x="53810" y="422430"/>
                </a:cubicBezTo>
                <a:cubicBezTo>
                  <a:pt x="53810" y="427722"/>
                  <a:pt x="24177" y="390680"/>
                  <a:pt x="15710" y="343055"/>
                </a:cubicBezTo>
                <a:cubicBezTo>
                  <a:pt x="7243" y="295430"/>
                  <a:pt x="-5986" y="191184"/>
                  <a:pt x="3010" y="136680"/>
                </a:cubicBezTo>
                <a:cubicBezTo>
                  <a:pt x="12006" y="82176"/>
                  <a:pt x="69685" y="4388"/>
                  <a:pt x="72860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B729CEAC-6E37-5DEC-523E-17B02DEFF6B8}"/>
              </a:ext>
            </a:extLst>
          </p:cNvPr>
          <p:cNvSpPr/>
          <p:nvPr/>
        </p:nvSpPr>
        <p:spPr>
          <a:xfrm>
            <a:off x="591613" y="8183103"/>
            <a:ext cx="253047" cy="408447"/>
          </a:xfrm>
          <a:custGeom>
            <a:avLst/>
            <a:gdLst>
              <a:gd name="connsiteX0" fmla="*/ 2112 w 253047"/>
              <a:gd name="connsiteY0" fmla="*/ 2047 h 408447"/>
              <a:gd name="connsiteX1" fmla="*/ 40212 w 253047"/>
              <a:gd name="connsiteY1" fmla="*/ 132222 h 408447"/>
              <a:gd name="connsiteX2" fmla="*/ 103712 w 253047"/>
              <a:gd name="connsiteY2" fmla="*/ 259222 h 408447"/>
              <a:gd name="connsiteX3" fmla="*/ 113237 w 253047"/>
              <a:gd name="connsiteY3" fmla="*/ 233822 h 408447"/>
              <a:gd name="connsiteX4" fmla="*/ 176737 w 253047"/>
              <a:gd name="connsiteY4" fmla="*/ 344947 h 408447"/>
              <a:gd name="connsiteX5" fmla="*/ 252937 w 253047"/>
              <a:gd name="connsiteY5" fmla="*/ 408447 h 408447"/>
              <a:gd name="connsiteX6" fmla="*/ 192612 w 253047"/>
              <a:gd name="connsiteY6" fmla="*/ 344947 h 408447"/>
              <a:gd name="connsiteX7" fmla="*/ 148162 w 253047"/>
              <a:gd name="connsiteY7" fmla="*/ 205247 h 408447"/>
              <a:gd name="connsiteX8" fmla="*/ 148162 w 253047"/>
              <a:gd name="connsiteY8" fmla="*/ 268747 h 408447"/>
              <a:gd name="connsiteX9" fmla="*/ 103712 w 253047"/>
              <a:gd name="connsiteY9" fmla="*/ 240172 h 408447"/>
              <a:gd name="connsiteX10" fmla="*/ 2112 w 253047"/>
              <a:gd name="connsiteY10" fmla="*/ 2047 h 40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047" h="408447">
                <a:moveTo>
                  <a:pt x="2112" y="2047"/>
                </a:moveTo>
                <a:cubicBezTo>
                  <a:pt x="-8471" y="-15945"/>
                  <a:pt x="23279" y="89360"/>
                  <a:pt x="40212" y="132222"/>
                </a:cubicBezTo>
                <a:cubicBezTo>
                  <a:pt x="57145" y="175084"/>
                  <a:pt x="91541" y="242289"/>
                  <a:pt x="103712" y="259222"/>
                </a:cubicBezTo>
                <a:cubicBezTo>
                  <a:pt x="115883" y="276155"/>
                  <a:pt x="101066" y="219535"/>
                  <a:pt x="113237" y="233822"/>
                </a:cubicBezTo>
                <a:cubicBezTo>
                  <a:pt x="125408" y="248109"/>
                  <a:pt x="153454" y="315843"/>
                  <a:pt x="176737" y="344947"/>
                </a:cubicBezTo>
                <a:cubicBezTo>
                  <a:pt x="200020" y="374051"/>
                  <a:pt x="250291" y="408447"/>
                  <a:pt x="252937" y="408447"/>
                </a:cubicBezTo>
                <a:cubicBezTo>
                  <a:pt x="255583" y="408447"/>
                  <a:pt x="210075" y="378814"/>
                  <a:pt x="192612" y="344947"/>
                </a:cubicBezTo>
                <a:cubicBezTo>
                  <a:pt x="175150" y="311080"/>
                  <a:pt x="155570" y="217947"/>
                  <a:pt x="148162" y="205247"/>
                </a:cubicBezTo>
                <a:cubicBezTo>
                  <a:pt x="140754" y="192547"/>
                  <a:pt x="155570" y="262926"/>
                  <a:pt x="148162" y="268747"/>
                </a:cubicBezTo>
                <a:cubicBezTo>
                  <a:pt x="140754" y="274568"/>
                  <a:pt x="128054" y="285151"/>
                  <a:pt x="103712" y="240172"/>
                </a:cubicBezTo>
                <a:cubicBezTo>
                  <a:pt x="79370" y="195193"/>
                  <a:pt x="12695" y="20039"/>
                  <a:pt x="2112" y="2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15882AC1-DA98-A1DF-BDB0-1C89C990A89A}"/>
              </a:ext>
            </a:extLst>
          </p:cNvPr>
          <p:cNvSpPr/>
          <p:nvPr/>
        </p:nvSpPr>
        <p:spPr>
          <a:xfrm>
            <a:off x="574543" y="8524239"/>
            <a:ext cx="206538" cy="55588"/>
          </a:xfrm>
          <a:custGeom>
            <a:avLst/>
            <a:gdLst>
              <a:gd name="connsiteX0" fmla="*/ 206507 w 206538"/>
              <a:gd name="connsiteY0" fmla="*/ 22861 h 55588"/>
              <a:gd name="connsiteX1" fmla="*/ 76332 w 206538"/>
              <a:gd name="connsiteY1" fmla="*/ 41911 h 55588"/>
              <a:gd name="connsiteX2" fmla="*/ 47757 w 206538"/>
              <a:gd name="connsiteY2" fmla="*/ 26036 h 55588"/>
              <a:gd name="connsiteX3" fmla="*/ 132 w 206538"/>
              <a:gd name="connsiteY3" fmla="*/ 636 h 55588"/>
              <a:gd name="connsiteX4" fmla="*/ 63632 w 206538"/>
              <a:gd name="connsiteY4" fmla="*/ 54611 h 55588"/>
              <a:gd name="connsiteX5" fmla="*/ 206507 w 206538"/>
              <a:gd name="connsiteY5" fmla="*/ 22861 h 5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8" h="55588">
                <a:moveTo>
                  <a:pt x="206507" y="22861"/>
                </a:moveTo>
                <a:cubicBezTo>
                  <a:pt x="208624" y="20744"/>
                  <a:pt x="102790" y="41382"/>
                  <a:pt x="76332" y="41911"/>
                </a:cubicBezTo>
                <a:cubicBezTo>
                  <a:pt x="49874" y="42440"/>
                  <a:pt x="47757" y="26036"/>
                  <a:pt x="47757" y="26036"/>
                </a:cubicBezTo>
                <a:cubicBezTo>
                  <a:pt x="35057" y="19157"/>
                  <a:pt x="-2514" y="-4126"/>
                  <a:pt x="132" y="636"/>
                </a:cubicBezTo>
                <a:cubicBezTo>
                  <a:pt x="2778" y="5398"/>
                  <a:pt x="29765" y="47203"/>
                  <a:pt x="63632" y="54611"/>
                </a:cubicBezTo>
                <a:cubicBezTo>
                  <a:pt x="97499" y="62019"/>
                  <a:pt x="204390" y="24978"/>
                  <a:pt x="206507" y="22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BC4F4955-281E-8E2B-FAF5-B8E1C0551F67}"/>
              </a:ext>
            </a:extLst>
          </p:cNvPr>
          <p:cNvSpPr/>
          <p:nvPr/>
        </p:nvSpPr>
        <p:spPr>
          <a:xfrm>
            <a:off x="539943" y="8381935"/>
            <a:ext cx="697944" cy="433049"/>
          </a:xfrm>
          <a:custGeom>
            <a:avLst/>
            <a:gdLst>
              <a:gd name="connsiteX0" fmla="*/ 34732 w 697944"/>
              <a:gd name="connsiteY0" fmla="*/ 65 h 433049"/>
              <a:gd name="connsiteX1" fmla="*/ 18857 w 697944"/>
              <a:gd name="connsiteY1" fmla="*/ 146115 h 433049"/>
              <a:gd name="connsiteX2" fmla="*/ 66482 w 697944"/>
              <a:gd name="connsiteY2" fmla="*/ 215965 h 433049"/>
              <a:gd name="connsiteX3" fmla="*/ 295082 w 697944"/>
              <a:gd name="connsiteY3" fmla="*/ 339790 h 433049"/>
              <a:gd name="connsiteX4" fmla="*/ 669732 w 697944"/>
              <a:gd name="connsiteY4" fmla="*/ 428690 h 433049"/>
              <a:gd name="connsiteX5" fmla="*/ 622107 w 697944"/>
              <a:gd name="connsiteY5" fmla="*/ 406465 h 433049"/>
              <a:gd name="connsiteX6" fmla="*/ 231582 w 697944"/>
              <a:gd name="connsiteY6" fmla="*/ 295340 h 433049"/>
              <a:gd name="connsiteX7" fmla="*/ 37907 w 697944"/>
              <a:gd name="connsiteY7" fmla="*/ 196915 h 433049"/>
              <a:gd name="connsiteX8" fmla="*/ 15682 w 697944"/>
              <a:gd name="connsiteY8" fmla="*/ 168340 h 433049"/>
              <a:gd name="connsiteX9" fmla="*/ 6157 w 697944"/>
              <a:gd name="connsiteY9" fmla="*/ 136590 h 433049"/>
              <a:gd name="connsiteX10" fmla="*/ 2982 w 697944"/>
              <a:gd name="connsiteY10" fmla="*/ 165165 h 433049"/>
              <a:gd name="connsiteX11" fmla="*/ 34732 w 697944"/>
              <a:gd name="connsiteY11" fmla="*/ 65 h 43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7944" h="433049">
                <a:moveTo>
                  <a:pt x="34732" y="65"/>
                </a:moveTo>
                <a:cubicBezTo>
                  <a:pt x="37378" y="-3110"/>
                  <a:pt x="13565" y="110132"/>
                  <a:pt x="18857" y="146115"/>
                </a:cubicBezTo>
                <a:cubicBezTo>
                  <a:pt x="24149" y="182098"/>
                  <a:pt x="20445" y="183686"/>
                  <a:pt x="66482" y="215965"/>
                </a:cubicBezTo>
                <a:cubicBezTo>
                  <a:pt x="112519" y="248244"/>
                  <a:pt x="194540" y="304336"/>
                  <a:pt x="295082" y="339790"/>
                </a:cubicBezTo>
                <a:cubicBezTo>
                  <a:pt x="395624" y="375244"/>
                  <a:pt x="615228" y="417578"/>
                  <a:pt x="669732" y="428690"/>
                </a:cubicBezTo>
                <a:cubicBezTo>
                  <a:pt x="724236" y="439802"/>
                  <a:pt x="695132" y="428690"/>
                  <a:pt x="622107" y="406465"/>
                </a:cubicBezTo>
                <a:cubicBezTo>
                  <a:pt x="549082" y="384240"/>
                  <a:pt x="328949" y="330265"/>
                  <a:pt x="231582" y="295340"/>
                </a:cubicBezTo>
                <a:cubicBezTo>
                  <a:pt x="134215" y="260415"/>
                  <a:pt x="73890" y="218082"/>
                  <a:pt x="37907" y="196915"/>
                </a:cubicBezTo>
                <a:cubicBezTo>
                  <a:pt x="1924" y="175748"/>
                  <a:pt x="20974" y="178394"/>
                  <a:pt x="15682" y="168340"/>
                </a:cubicBezTo>
                <a:cubicBezTo>
                  <a:pt x="10390" y="158286"/>
                  <a:pt x="8274" y="137119"/>
                  <a:pt x="6157" y="136590"/>
                </a:cubicBezTo>
                <a:cubicBezTo>
                  <a:pt x="4040" y="136061"/>
                  <a:pt x="-4426" y="186861"/>
                  <a:pt x="2982" y="165165"/>
                </a:cubicBezTo>
                <a:cubicBezTo>
                  <a:pt x="10390" y="143469"/>
                  <a:pt x="32086" y="3240"/>
                  <a:pt x="347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431B7C19-B6B5-EF37-0E86-E518EA79842B}"/>
              </a:ext>
            </a:extLst>
          </p:cNvPr>
          <p:cNvSpPr/>
          <p:nvPr/>
        </p:nvSpPr>
        <p:spPr>
          <a:xfrm>
            <a:off x="923925" y="8608830"/>
            <a:ext cx="313249" cy="123195"/>
          </a:xfrm>
          <a:custGeom>
            <a:avLst/>
            <a:gdLst>
              <a:gd name="connsiteX0" fmla="*/ 0 w 313249"/>
              <a:gd name="connsiteY0" fmla="*/ 17645 h 123195"/>
              <a:gd name="connsiteX1" fmla="*/ 193675 w 313249"/>
              <a:gd name="connsiteY1" fmla="*/ 17645 h 123195"/>
              <a:gd name="connsiteX2" fmla="*/ 311150 w 313249"/>
              <a:gd name="connsiteY2" fmla="*/ 122420 h 123195"/>
              <a:gd name="connsiteX3" fmla="*/ 263525 w 313249"/>
              <a:gd name="connsiteY3" fmla="*/ 62095 h 123195"/>
              <a:gd name="connsiteX4" fmla="*/ 193675 w 313249"/>
              <a:gd name="connsiteY4" fmla="*/ 1770 h 123195"/>
              <a:gd name="connsiteX5" fmla="*/ 0 w 313249"/>
              <a:gd name="connsiteY5" fmla="*/ 17645 h 1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249" h="123195">
                <a:moveTo>
                  <a:pt x="0" y="17645"/>
                </a:moveTo>
                <a:cubicBezTo>
                  <a:pt x="0" y="20291"/>
                  <a:pt x="141817" y="182"/>
                  <a:pt x="193675" y="17645"/>
                </a:cubicBezTo>
                <a:cubicBezTo>
                  <a:pt x="245533" y="35108"/>
                  <a:pt x="299508" y="115012"/>
                  <a:pt x="311150" y="122420"/>
                </a:cubicBezTo>
                <a:cubicBezTo>
                  <a:pt x="322792" y="129828"/>
                  <a:pt x="283104" y="82203"/>
                  <a:pt x="263525" y="62095"/>
                </a:cubicBezTo>
                <a:cubicBezTo>
                  <a:pt x="243946" y="41987"/>
                  <a:pt x="233892" y="9708"/>
                  <a:pt x="193675" y="1770"/>
                </a:cubicBezTo>
                <a:cubicBezTo>
                  <a:pt x="153458" y="-6168"/>
                  <a:pt x="0" y="14999"/>
                  <a:pt x="0" y="17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86C22927-1B7A-358A-8BA1-E874491BA922}"/>
              </a:ext>
            </a:extLst>
          </p:cNvPr>
          <p:cNvSpPr/>
          <p:nvPr/>
        </p:nvSpPr>
        <p:spPr>
          <a:xfrm>
            <a:off x="1184023" y="8301140"/>
            <a:ext cx="257637" cy="506580"/>
          </a:xfrm>
          <a:custGeom>
            <a:avLst/>
            <a:gdLst>
              <a:gd name="connsiteX0" fmla="*/ 251077 w 257637"/>
              <a:gd name="connsiteY0" fmla="*/ 1485 h 506580"/>
              <a:gd name="connsiteX1" fmla="*/ 228852 w 257637"/>
              <a:gd name="connsiteY1" fmla="*/ 188810 h 506580"/>
              <a:gd name="connsiteX2" fmla="*/ 162177 w 257637"/>
              <a:gd name="connsiteY2" fmla="*/ 312635 h 506580"/>
              <a:gd name="connsiteX3" fmla="*/ 117727 w 257637"/>
              <a:gd name="connsiteY3" fmla="*/ 372960 h 506580"/>
              <a:gd name="connsiteX4" fmla="*/ 252 w 257637"/>
              <a:gd name="connsiteY4" fmla="*/ 506310 h 506580"/>
              <a:gd name="connsiteX5" fmla="*/ 152652 w 257637"/>
              <a:gd name="connsiteY5" fmla="*/ 334860 h 506580"/>
              <a:gd name="connsiteX6" fmla="*/ 190752 w 257637"/>
              <a:gd name="connsiteY6" fmla="*/ 261835 h 506580"/>
              <a:gd name="connsiteX7" fmla="*/ 251077 w 257637"/>
              <a:gd name="connsiteY7" fmla="*/ 109435 h 506580"/>
              <a:gd name="connsiteX8" fmla="*/ 251077 w 257637"/>
              <a:gd name="connsiteY8" fmla="*/ 1485 h 5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37" h="506580">
                <a:moveTo>
                  <a:pt x="251077" y="1485"/>
                </a:moveTo>
                <a:cubicBezTo>
                  <a:pt x="247373" y="14714"/>
                  <a:pt x="243669" y="136952"/>
                  <a:pt x="228852" y="188810"/>
                </a:cubicBezTo>
                <a:cubicBezTo>
                  <a:pt x="214035" y="240668"/>
                  <a:pt x="180698" y="281944"/>
                  <a:pt x="162177" y="312635"/>
                </a:cubicBezTo>
                <a:cubicBezTo>
                  <a:pt x="143656" y="343326"/>
                  <a:pt x="144714" y="340681"/>
                  <a:pt x="117727" y="372960"/>
                </a:cubicBezTo>
                <a:cubicBezTo>
                  <a:pt x="90740" y="405239"/>
                  <a:pt x="-5569" y="512660"/>
                  <a:pt x="252" y="506310"/>
                </a:cubicBezTo>
                <a:cubicBezTo>
                  <a:pt x="6073" y="499960"/>
                  <a:pt x="120902" y="375606"/>
                  <a:pt x="152652" y="334860"/>
                </a:cubicBezTo>
                <a:cubicBezTo>
                  <a:pt x="184402" y="294114"/>
                  <a:pt x="174348" y="299406"/>
                  <a:pt x="190752" y="261835"/>
                </a:cubicBezTo>
                <a:cubicBezTo>
                  <a:pt x="207156" y="224264"/>
                  <a:pt x="238377" y="152298"/>
                  <a:pt x="251077" y="109435"/>
                </a:cubicBezTo>
                <a:cubicBezTo>
                  <a:pt x="263777" y="66573"/>
                  <a:pt x="254781" y="-11744"/>
                  <a:pt x="251077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B26DEE54-28B9-02F5-842B-C0ADA4B19DBF}"/>
              </a:ext>
            </a:extLst>
          </p:cNvPr>
          <p:cNvSpPr/>
          <p:nvPr/>
        </p:nvSpPr>
        <p:spPr>
          <a:xfrm>
            <a:off x="1276284" y="8305764"/>
            <a:ext cx="143472" cy="374736"/>
          </a:xfrm>
          <a:custGeom>
            <a:avLst/>
            <a:gdLst>
              <a:gd name="connsiteX0" fmla="*/ 142941 w 143472"/>
              <a:gd name="connsiteY0" fmla="*/ 36 h 374736"/>
              <a:gd name="connsiteX1" fmla="*/ 98491 w 143472"/>
              <a:gd name="connsiteY1" fmla="*/ 212761 h 374736"/>
              <a:gd name="connsiteX2" fmla="*/ 66 w 143472"/>
              <a:gd name="connsiteY2" fmla="*/ 374686 h 374736"/>
              <a:gd name="connsiteX3" fmla="*/ 114366 w 143472"/>
              <a:gd name="connsiteY3" fmla="*/ 196886 h 374736"/>
              <a:gd name="connsiteX4" fmla="*/ 142941 w 143472"/>
              <a:gd name="connsiteY4" fmla="*/ 36 h 3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72" h="374736">
                <a:moveTo>
                  <a:pt x="142941" y="36"/>
                </a:moveTo>
                <a:cubicBezTo>
                  <a:pt x="140295" y="2682"/>
                  <a:pt x="122303" y="150319"/>
                  <a:pt x="98491" y="212761"/>
                </a:cubicBezTo>
                <a:cubicBezTo>
                  <a:pt x="74679" y="275203"/>
                  <a:pt x="-2580" y="377332"/>
                  <a:pt x="66" y="374686"/>
                </a:cubicBezTo>
                <a:cubicBezTo>
                  <a:pt x="2712" y="372040"/>
                  <a:pt x="90024" y="255094"/>
                  <a:pt x="114366" y="196886"/>
                </a:cubicBezTo>
                <a:cubicBezTo>
                  <a:pt x="138708" y="138678"/>
                  <a:pt x="145587" y="-2610"/>
                  <a:pt x="14294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72196910-807B-0F85-F013-5AB01D5F6149}"/>
              </a:ext>
            </a:extLst>
          </p:cNvPr>
          <p:cNvSpPr/>
          <p:nvPr/>
        </p:nvSpPr>
        <p:spPr>
          <a:xfrm>
            <a:off x="403182" y="8080315"/>
            <a:ext cx="165195" cy="588703"/>
          </a:xfrm>
          <a:custGeom>
            <a:avLst/>
            <a:gdLst>
              <a:gd name="connsiteX0" fmla="*/ 165143 w 165195"/>
              <a:gd name="connsiteY0" fmla="*/ 60 h 588703"/>
              <a:gd name="connsiteX1" fmla="*/ 44493 w 165195"/>
              <a:gd name="connsiteY1" fmla="*/ 114360 h 588703"/>
              <a:gd name="connsiteX2" fmla="*/ 19093 w 165195"/>
              <a:gd name="connsiteY2" fmla="*/ 193735 h 588703"/>
              <a:gd name="connsiteX3" fmla="*/ 12743 w 165195"/>
              <a:gd name="connsiteY3" fmla="*/ 409635 h 588703"/>
              <a:gd name="connsiteX4" fmla="*/ 28618 w 165195"/>
              <a:gd name="connsiteY4" fmla="*/ 587435 h 588703"/>
              <a:gd name="connsiteX5" fmla="*/ 22268 w 165195"/>
              <a:gd name="connsiteY5" fmla="*/ 473135 h 588703"/>
              <a:gd name="connsiteX6" fmla="*/ 43 w 165195"/>
              <a:gd name="connsiteY6" fmla="*/ 181035 h 588703"/>
              <a:gd name="connsiteX7" fmla="*/ 28618 w 165195"/>
              <a:gd name="connsiteY7" fmla="*/ 130235 h 588703"/>
              <a:gd name="connsiteX8" fmla="*/ 165143 w 165195"/>
              <a:gd name="connsiteY8" fmla="*/ 60 h 58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95" h="588703">
                <a:moveTo>
                  <a:pt x="165143" y="60"/>
                </a:moveTo>
                <a:cubicBezTo>
                  <a:pt x="167789" y="-2586"/>
                  <a:pt x="68835" y="82081"/>
                  <a:pt x="44493" y="114360"/>
                </a:cubicBezTo>
                <a:cubicBezTo>
                  <a:pt x="20151" y="146639"/>
                  <a:pt x="24385" y="144523"/>
                  <a:pt x="19093" y="193735"/>
                </a:cubicBezTo>
                <a:cubicBezTo>
                  <a:pt x="13801" y="242947"/>
                  <a:pt x="11156" y="344018"/>
                  <a:pt x="12743" y="409635"/>
                </a:cubicBezTo>
                <a:cubicBezTo>
                  <a:pt x="14330" y="475252"/>
                  <a:pt x="27030" y="576852"/>
                  <a:pt x="28618" y="587435"/>
                </a:cubicBezTo>
                <a:cubicBezTo>
                  <a:pt x="30205" y="598018"/>
                  <a:pt x="27030" y="540868"/>
                  <a:pt x="22268" y="473135"/>
                </a:cubicBezTo>
                <a:cubicBezTo>
                  <a:pt x="17505" y="405402"/>
                  <a:pt x="-1015" y="238185"/>
                  <a:pt x="43" y="181035"/>
                </a:cubicBezTo>
                <a:cubicBezTo>
                  <a:pt x="1101" y="123885"/>
                  <a:pt x="4276" y="155106"/>
                  <a:pt x="28618" y="130235"/>
                </a:cubicBezTo>
                <a:cubicBezTo>
                  <a:pt x="52960" y="105364"/>
                  <a:pt x="162497" y="2706"/>
                  <a:pt x="16514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408D9735-5FD6-96F4-CDF9-43C950AC152C}"/>
              </a:ext>
            </a:extLst>
          </p:cNvPr>
          <p:cNvSpPr/>
          <p:nvPr/>
        </p:nvSpPr>
        <p:spPr>
          <a:xfrm>
            <a:off x="427367" y="8658274"/>
            <a:ext cx="752459" cy="324385"/>
          </a:xfrm>
          <a:custGeom>
            <a:avLst/>
            <a:gdLst>
              <a:gd name="connsiteX0" fmla="*/ 4433 w 752459"/>
              <a:gd name="connsiteY0" fmla="*/ 9476 h 324385"/>
              <a:gd name="connsiteX1" fmla="*/ 213983 w 752459"/>
              <a:gd name="connsiteY1" fmla="*/ 193626 h 324385"/>
              <a:gd name="connsiteX2" fmla="*/ 493383 w 752459"/>
              <a:gd name="connsiteY2" fmla="*/ 279351 h 324385"/>
              <a:gd name="connsiteX3" fmla="*/ 467983 w 752459"/>
              <a:gd name="connsiteY3" fmla="*/ 269826 h 324385"/>
              <a:gd name="connsiteX4" fmla="*/ 737858 w 752459"/>
              <a:gd name="connsiteY4" fmla="*/ 323801 h 324385"/>
              <a:gd name="connsiteX5" fmla="*/ 664833 w 752459"/>
              <a:gd name="connsiteY5" fmla="*/ 292051 h 324385"/>
              <a:gd name="connsiteX6" fmla="*/ 233033 w 752459"/>
              <a:gd name="connsiteY6" fmla="*/ 196801 h 324385"/>
              <a:gd name="connsiteX7" fmla="*/ 64758 w 752459"/>
              <a:gd name="connsiteY7" fmla="*/ 63451 h 324385"/>
              <a:gd name="connsiteX8" fmla="*/ 93333 w 752459"/>
              <a:gd name="connsiteY8" fmla="*/ 66626 h 324385"/>
              <a:gd name="connsiteX9" fmla="*/ 74283 w 752459"/>
              <a:gd name="connsiteY9" fmla="*/ 31701 h 324385"/>
              <a:gd name="connsiteX10" fmla="*/ 4433 w 752459"/>
              <a:gd name="connsiteY10" fmla="*/ 9476 h 32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459" h="324385">
                <a:moveTo>
                  <a:pt x="4433" y="9476"/>
                </a:moveTo>
                <a:cubicBezTo>
                  <a:pt x="27716" y="36464"/>
                  <a:pt x="132491" y="148647"/>
                  <a:pt x="213983" y="193626"/>
                </a:cubicBezTo>
                <a:cubicBezTo>
                  <a:pt x="295475" y="238605"/>
                  <a:pt x="451050" y="266651"/>
                  <a:pt x="493383" y="279351"/>
                </a:cubicBezTo>
                <a:cubicBezTo>
                  <a:pt x="535716" y="292051"/>
                  <a:pt x="427237" y="262418"/>
                  <a:pt x="467983" y="269826"/>
                </a:cubicBezTo>
                <a:cubicBezTo>
                  <a:pt x="508729" y="277234"/>
                  <a:pt x="705050" y="320097"/>
                  <a:pt x="737858" y="323801"/>
                </a:cubicBezTo>
                <a:cubicBezTo>
                  <a:pt x="770666" y="327505"/>
                  <a:pt x="748971" y="313218"/>
                  <a:pt x="664833" y="292051"/>
                </a:cubicBezTo>
                <a:cubicBezTo>
                  <a:pt x="580696" y="270884"/>
                  <a:pt x="333045" y="234901"/>
                  <a:pt x="233033" y="196801"/>
                </a:cubicBezTo>
                <a:cubicBezTo>
                  <a:pt x="133021" y="158701"/>
                  <a:pt x="88041" y="85147"/>
                  <a:pt x="64758" y="63451"/>
                </a:cubicBezTo>
                <a:cubicBezTo>
                  <a:pt x="41475" y="41755"/>
                  <a:pt x="91746" y="71918"/>
                  <a:pt x="93333" y="66626"/>
                </a:cubicBezTo>
                <a:cubicBezTo>
                  <a:pt x="94920" y="61334"/>
                  <a:pt x="92274" y="42813"/>
                  <a:pt x="74283" y="31701"/>
                </a:cubicBezTo>
                <a:cubicBezTo>
                  <a:pt x="56292" y="20589"/>
                  <a:pt x="-18850" y="-17512"/>
                  <a:pt x="4433" y="9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F60741D9-2E1B-62B1-4DF6-5AD3D28B2949}"/>
              </a:ext>
            </a:extLst>
          </p:cNvPr>
          <p:cNvSpPr/>
          <p:nvPr/>
        </p:nvSpPr>
        <p:spPr>
          <a:xfrm>
            <a:off x="507787" y="8559742"/>
            <a:ext cx="174843" cy="219686"/>
          </a:xfrm>
          <a:custGeom>
            <a:avLst/>
            <a:gdLst>
              <a:gd name="connsiteX0" fmla="*/ 213 w 174843"/>
              <a:gd name="connsiteY0" fmla="*/ 58 h 219686"/>
              <a:gd name="connsiteX1" fmla="*/ 92288 w 174843"/>
              <a:gd name="connsiteY1" fmla="*/ 47683 h 219686"/>
              <a:gd name="connsiteX2" fmla="*/ 124038 w 174843"/>
              <a:gd name="connsiteY2" fmla="*/ 108008 h 219686"/>
              <a:gd name="connsiteX3" fmla="*/ 174838 w 174843"/>
              <a:gd name="connsiteY3" fmla="*/ 219133 h 219686"/>
              <a:gd name="connsiteX4" fmla="*/ 120863 w 174843"/>
              <a:gd name="connsiteY4" fmla="*/ 57208 h 219686"/>
              <a:gd name="connsiteX5" fmla="*/ 213 w 174843"/>
              <a:gd name="connsiteY5" fmla="*/ 58 h 21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43" h="219686">
                <a:moveTo>
                  <a:pt x="213" y="58"/>
                </a:moveTo>
                <a:cubicBezTo>
                  <a:pt x="-4549" y="-1529"/>
                  <a:pt x="71651" y="29691"/>
                  <a:pt x="92288" y="47683"/>
                </a:cubicBezTo>
                <a:cubicBezTo>
                  <a:pt x="112926" y="65675"/>
                  <a:pt x="110280" y="79433"/>
                  <a:pt x="124038" y="108008"/>
                </a:cubicBezTo>
                <a:cubicBezTo>
                  <a:pt x="137796" y="136583"/>
                  <a:pt x="175367" y="227600"/>
                  <a:pt x="174838" y="219133"/>
                </a:cubicBezTo>
                <a:cubicBezTo>
                  <a:pt x="174309" y="210666"/>
                  <a:pt x="150496" y="95837"/>
                  <a:pt x="120863" y="57208"/>
                </a:cubicBezTo>
                <a:cubicBezTo>
                  <a:pt x="91230" y="18579"/>
                  <a:pt x="4975" y="1645"/>
                  <a:pt x="21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4EFAF7D0-7BB0-EC00-C4B3-73F6E3A8A268}"/>
              </a:ext>
            </a:extLst>
          </p:cNvPr>
          <p:cNvSpPr/>
          <p:nvPr/>
        </p:nvSpPr>
        <p:spPr>
          <a:xfrm>
            <a:off x="444301" y="8547094"/>
            <a:ext cx="235169" cy="269935"/>
          </a:xfrm>
          <a:custGeom>
            <a:avLst/>
            <a:gdLst>
              <a:gd name="connsiteX0" fmla="*/ 101799 w 235169"/>
              <a:gd name="connsiteY0" fmla="*/ 6 h 269935"/>
              <a:gd name="connsiteX1" fmla="*/ 9724 w 235169"/>
              <a:gd name="connsiteY1" fmla="*/ 47631 h 269935"/>
              <a:gd name="connsiteX2" fmla="*/ 54174 w 235169"/>
              <a:gd name="connsiteY2" fmla="*/ 120656 h 269935"/>
              <a:gd name="connsiteX3" fmla="*/ 50999 w 235169"/>
              <a:gd name="connsiteY3" fmla="*/ 123831 h 269935"/>
              <a:gd name="connsiteX4" fmla="*/ 133549 w 235169"/>
              <a:gd name="connsiteY4" fmla="*/ 219081 h 269935"/>
              <a:gd name="connsiteX5" fmla="*/ 130374 w 235169"/>
              <a:gd name="connsiteY5" fmla="*/ 203206 h 269935"/>
              <a:gd name="connsiteX6" fmla="*/ 235149 w 235169"/>
              <a:gd name="connsiteY6" fmla="*/ 269881 h 269935"/>
              <a:gd name="connsiteX7" fmla="*/ 120849 w 235169"/>
              <a:gd name="connsiteY7" fmla="*/ 190506 h 269935"/>
              <a:gd name="connsiteX8" fmla="*/ 12899 w 235169"/>
              <a:gd name="connsiteY8" fmla="*/ 85731 h 269935"/>
              <a:gd name="connsiteX9" fmla="*/ 9724 w 235169"/>
              <a:gd name="connsiteY9" fmla="*/ 44456 h 269935"/>
              <a:gd name="connsiteX10" fmla="*/ 101799 w 235169"/>
              <a:gd name="connsiteY10" fmla="*/ 6 h 2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169" h="269935">
                <a:moveTo>
                  <a:pt x="101799" y="6"/>
                </a:moveTo>
                <a:cubicBezTo>
                  <a:pt x="101799" y="535"/>
                  <a:pt x="17661" y="27523"/>
                  <a:pt x="9724" y="47631"/>
                </a:cubicBezTo>
                <a:cubicBezTo>
                  <a:pt x="1787" y="67739"/>
                  <a:pt x="47295" y="107956"/>
                  <a:pt x="54174" y="120656"/>
                </a:cubicBezTo>
                <a:cubicBezTo>
                  <a:pt x="61053" y="133356"/>
                  <a:pt x="37770" y="107427"/>
                  <a:pt x="50999" y="123831"/>
                </a:cubicBezTo>
                <a:cubicBezTo>
                  <a:pt x="64228" y="140235"/>
                  <a:pt x="120320" y="205852"/>
                  <a:pt x="133549" y="219081"/>
                </a:cubicBezTo>
                <a:cubicBezTo>
                  <a:pt x="146778" y="232310"/>
                  <a:pt x="113441" y="194739"/>
                  <a:pt x="130374" y="203206"/>
                </a:cubicBezTo>
                <a:cubicBezTo>
                  <a:pt x="147307" y="211673"/>
                  <a:pt x="236737" y="271998"/>
                  <a:pt x="235149" y="269881"/>
                </a:cubicBezTo>
                <a:cubicBezTo>
                  <a:pt x="233561" y="267764"/>
                  <a:pt x="157891" y="221198"/>
                  <a:pt x="120849" y="190506"/>
                </a:cubicBezTo>
                <a:cubicBezTo>
                  <a:pt x="83807" y="159814"/>
                  <a:pt x="31420" y="110073"/>
                  <a:pt x="12899" y="85731"/>
                </a:cubicBezTo>
                <a:cubicBezTo>
                  <a:pt x="-5622" y="61389"/>
                  <a:pt x="-1918" y="55569"/>
                  <a:pt x="9724" y="44456"/>
                </a:cubicBezTo>
                <a:cubicBezTo>
                  <a:pt x="21366" y="33344"/>
                  <a:pt x="101799" y="-523"/>
                  <a:pt x="10179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47A27385-9EB3-EDE4-1465-8A0466A97B7A}"/>
              </a:ext>
            </a:extLst>
          </p:cNvPr>
          <p:cNvSpPr/>
          <p:nvPr/>
        </p:nvSpPr>
        <p:spPr>
          <a:xfrm>
            <a:off x="692150" y="8696325"/>
            <a:ext cx="549350" cy="145681"/>
          </a:xfrm>
          <a:custGeom>
            <a:avLst/>
            <a:gdLst>
              <a:gd name="connsiteX0" fmla="*/ 0 w 549350"/>
              <a:gd name="connsiteY0" fmla="*/ 0 h 145681"/>
              <a:gd name="connsiteX1" fmla="*/ 536575 w 549350"/>
              <a:gd name="connsiteY1" fmla="*/ 142875 h 145681"/>
              <a:gd name="connsiteX2" fmla="*/ 393700 w 549350"/>
              <a:gd name="connsiteY2" fmla="*/ 98425 h 145681"/>
              <a:gd name="connsiteX3" fmla="*/ 0 w 549350"/>
              <a:gd name="connsiteY3" fmla="*/ 0 h 1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350" h="145681">
                <a:moveTo>
                  <a:pt x="0" y="0"/>
                </a:moveTo>
                <a:lnTo>
                  <a:pt x="536575" y="142875"/>
                </a:lnTo>
                <a:cubicBezTo>
                  <a:pt x="602192" y="159279"/>
                  <a:pt x="393700" y="98425"/>
                  <a:pt x="393700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E45A0FF6-6F63-AD03-453A-7A84B38654C5}"/>
              </a:ext>
            </a:extLst>
          </p:cNvPr>
          <p:cNvSpPr/>
          <p:nvPr/>
        </p:nvSpPr>
        <p:spPr>
          <a:xfrm>
            <a:off x="1142967" y="8766114"/>
            <a:ext cx="126126" cy="203261"/>
          </a:xfrm>
          <a:custGeom>
            <a:avLst/>
            <a:gdLst>
              <a:gd name="connsiteX0" fmla="*/ 57183 w 126126"/>
              <a:gd name="connsiteY0" fmla="*/ 61 h 203261"/>
              <a:gd name="connsiteX1" fmla="*/ 123858 w 126126"/>
              <a:gd name="connsiteY1" fmla="*/ 79436 h 203261"/>
              <a:gd name="connsiteX2" fmla="*/ 107983 w 126126"/>
              <a:gd name="connsiteY2" fmla="*/ 142936 h 203261"/>
              <a:gd name="connsiteX3" fmla="*/ 82583 w 126126"/>
              <a:gd name="connsiteY3" fmla="*/ 168336 h 203261"/>
              <a:gd name="connsiteX4" fmla="*/ 33 w 126126"/>
              <a:gd name="connsiteY4" fmla="*/ 203261 h 203261"/>
              <a:gd name="connsiteX5" fmla="*/ 73058 w 126126"/>
              <a:gd name="connsiteY5" fmla="*/ 168336 h 203261"/>
              <a:gd name="connsiteX6" fmla="*/ 111158 w 126126"/>
              <a:gd name="connsiteY6" fmla="*/ 123886 h 203261"/>
              <a:gd name="connsiteX7" fmla="*/ 123858 w 126126"/>
              <a:gd name="connsiteY7" fmla="*/ 66736 h 203261"/>
              <a:gd name="connsiteX8" fmla="*/ 57183 w 126126"/>
              <a:gd name="connsiteY8" fmla="*/ 61 h 20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26" h="203261">
                <a:moveTo>
                  <a:pt x="57183" y="61"/>
                </a:moveTo>
                <a:cubicBezTo>
                  <a:pt x="57183" y="2178"/>
                  <a:pt x="115391" y="55624"/>
                  <a:pt x="123858" y="79436"/>
                </a:cubicBezTo>
                <a:cubicBezTo>
                  <a:pt x="132325" y="103248"/>
                  <a:pt x="114862" y="128119"/>
                  <a:pt x="107983" y="142936"/>
                </a:cubicBezTo>
                <a:cubicBezTo>
                  <a:pt x="101104" y="157753"/>
                  <a:pt x="100575" y="158282"/>
                  <a:pt x="82583" y="168336"/>
                </a:cubicBezTo>
                <a:cubicBezTo>
                  <a:pt x="64591" y="178390"/>
                  <a:pt x="1620" y="203261"/>
                  <a:pt x="33" y="203261"/>
                </a:cubicBezTo>
                <a:cubicBezTo>
                  <a:pt x="-1554" y="203261"/>
                  <a:pt x="54537" y="181565"/>
                  <a:pt x="73058" y="168336"/>
                </a:cubicBezTo>
                <a:cubicBezTo>
                  <a:pt x="91579" y="155107"/>
                  <a:pt x="102691" y="140819"/>
                  <a:pt x="111158" y="123886"/>
                </a:cubicBezTo>
                <a:cubicBezTo>
                  <a:pt x="119625" y="106953"/>
                  <a:pt x="127033" y="82611"/>
                  <a:pt x="123858" y="66736"/>
                </a:cubicBezTo>
                <a:cubicBezTo>
                  <a:pt x="120683" y="50861"/>
                  <a:pt x="57183" y="-2056"/>
                  <a:pt x="5718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BE637016-08B1-3F57-EED6-0147B2A480CF}"/>
              </a:ext>
            </a:extLst>
          </p:cNvPr>
          <p:cNvSpPr/>
          <p:nvPr/>
        </p:nvSpPr>
        <p:spPr>
          <a:xfrm>
            <a:off x="1187434" y="8769285"/>
            <a:ext cx="68129" cy="111355"/>
          </a:xfrm>
          <a:custGeom>
            <a:avLst/>
            <a:gdLst>
              <a:gd name="connsiteX0" fmla="*/ 16 w 68129"/>
              <a:gd name="connsiteY0" fmla="*/ 65 h 111355"/>
              <a:gd name="connsiteX1" fmla="*/ 60341 w 68129"/>
              <a:gd name="connsiteY1" fmla="*/ 76265 h 111355"/>
              <a:gd name="connsiteX2" fmla="*/ 63516 w 68129"/>
              <a:gd name="connsiteY2" fmla="*/ 111190 h 111355"/>
              <a:gd name="connsiteX3" fmla="*/ 66691 w 68129"/>
              <a:gd name="connsiteY3" fmla="*/ 63565 h 111355"/>
              <a:gd name="connsiteX4" fmla="*/ 16 w 68129"/>
              <a:gd name="connsiteY4" fmla="*/ 65 h 1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29" h="111355">
                <a:moveTo>
                  <a:pt x="16" y="65"/>
                </a:moveTo>
                <a:cubicBezTo>
                  <a:pt x="-1042" y="2182"/>
                  <a:pt x="49758" y="57744"/>
                  <a:pt x="60341" y="76265"/>
                </a:cubicBezTo>
                <a:cubicBezTo>
                  <a:pt x="70924" y="94786"/>
                  <a:pt x="62458" y="113307"/>
                  <a:pt x="63516" y="111190"/>
                </a:cubicBezTo>
                <a:cubicBezTo>
                  <a:pt x="64574" y="109073"/>
                  <a:pt x="70924" y="79440"/>
                  <a:pt x="66691" y="63565"/>
                </a:cubicBezTo>
                <a:cubicBezTo>
                  <a:pt x="62458" y="47690"/>
                  <a:pt x="1074" y="-2052"/>
                  <a:pt x="1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D80EF368-6CB1-A27B-B63F-CF83F19E6F98}"/>
              </a:ext>
            </a:extLst>
          </p:cNvPr>
          <p:cNvSpPr/>
          <p:nvPr/>
        </p:nvSpPr>
        <p:spPr>
          <a:xfrm>
            <a:off x="715846" y="8702675"/>
            <a:ext cx="195865" cy="63512"/>
          </a:xfrm>
          <a:custGeom>
            <a:avLst/>
            <a:gdLst>
              <a:gd name="connsiteX0" fmla="*/ 1704 w 195865"/>
              <a:gd name="connsiteY0" fmla="*/ 63500 h 63512"/>
              <a:gd name="connsiteX1" fmla="*/ 189029 w 195865"/>
              <a:gd name="connsiteY1" fmla="*/ 44450 h 63512"/>
              <a:gd name="connsiteX2" fmla="*/ 141404 w 195865"/>
              <a:gd name="connsiteY2" fmla="*/ 41275 h 63512"/>
              <a:gd name="connsiteX3" fmla="*/ 11229 w 195865"/>
              <a:gd name="connsiteY3" fmla="*/ 0 h 63512"/>
              <a:gd name="connsiteX4" fmla="*/ 93779 w 195865"/>
              <a:gd name="connsiteY4" fmla="*/ 41275 h 63512"/>
              <a:gd name="connsiteX5" fmla="*/ 1704 w 195865"/>
              <a:gd name="connsiteY5" fmla="*/ 63500 h 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865" h="63512">
                <a:moveTo>
                  <a:pt x="1704" y="63500"/>
                </a:moveTo>
                <a:cubicBezTo>
                  <a:pt x="17579" y="64029"/>
                  <a:pt x="165746" y="48154"/>
                  <a:pt x="189029" y="44450"/>
                </a:cubicBezTo>
                <a:cubicBezTo>
                  <a:pt x="212312" y="40746"/>
                  <a:pt x="171037" y="48683"/>
                  <a:pt x="141404" y="41275"/>
                </a:cubicBezTo>
                <a:cubicBezTo>
                  <a:pt x="111771" y="33867"/>
                  <a:pt x="19166" y="0"/>
                  <a:pt x="11229" y="0"/>
                </a:cubicBezTo>
                <a:cubicBezTo>
                  <a:pt x="3292" y="0"/>
                  <a:pt x="101716" y="26988"/>
                  <a:pt x="93779" y="41275"/>
                </a:cubicBezTo>
                <a:cubicBezTo>
                  <a:pt x="85842" y="55562"/>
                  <a:pt x="-14171" y="62971"/>
                  <a:pt x="1704" y="6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0096C040-61BF-436E-1372-2DD58A21CB44}"/>
              </a:ext>
            </a:extLst>
          </p:cNvPr>
          <p:cNvSpPr/>
          <p:nvPr/>
        </p:nvSpPr>
        <p:spPr>
          <a:xfrm>
            <a:off x="393571" y="8588168"/>
            <a:ext cx="150453" cy="362528"/>
          </a:xfrm>
          <a:custGeom>
            <a:avLst/>
            <a:gdLst>
              <a:gd name="connsiteX0" fmla="*/ 129 w 150453"/>
              <a:gd name="connsiteY0" fmla="*/ 207 h 362528"/>
              <a:gd name="connsiteX1" fmla="*/ 35054 w 150453"/>
              <a:gd name="connsiteY1" fmla="*/ 143082 h 362528"/>
              <a:gd name="connsiteX2" fmla="*/ 123954 w 150453"/>
              <a:gd name="connsiteY2" fmla="*/ 305007 h 362528"/>
              <a:gd name="connsiteX3" fmla="*/ 149354 w 150453"/>
              <a:gd name="connsiteY3" fmla="*/ 362157 h 362528"/>
              <a:gd name="connsiteX4" fmla="*/ 95379 w 150453"/>
              <a:gd name="connsiteY4" fmla="*/ 282782 h 362528"/>
              <a:gd name="connsiteX5" fmla="*/ 25529 w 150453"/>
              <a:gd name="connsiteY5" fmla="*/ 174832 h 362528"/>
              <a:gd name="connsiteX6" fmla="*/ 129 w 150453"/>
              <a:gd name="connsiteY6" fmla="*/ 207 h 36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53" h="362528">
                <a:moveTo>
                  <a:pt x="129" y="207"/>
                </a:moveTo>
                <a:cubicBezTo>
                  <a:pt x="1716" y="-5085"/>
                  <a:pt x="14417" y="92282"/>
                  <a:pt x="35054" y="143082"/>
                </a:cubicBezTo>
                <a:cubicBezTo>
                  <a:pt x="55691" y="193882"/>
                  <a:pt x="104904" y="268495"/>
                  <a:pt x="123954" y="305007"/>
                </a:cubicBezTo>
                <a:cubicBezTo>
                  <a:pt x="143004" y="341519"/>
                  <a:pt x="154116" y="365861"/>
                  <a:pt x="149354" y="362157"/>
                </a:cubicBezTo>
                <a:cubicBezTo>
                  <a:pt x="144592" y="358453"/>
                  <a:pt x="116016" y="314003"/>
                  <a:pt x="95379" y="282782"/>
                </a:cubicBezTo>
                <a:cubicBezTo>
                  <a:pt x="74742" y="251561"/>
                  <a:pt x="39287" y="217694"/>
                  <a:pt x="25529" y="174832"/>
                </a:cubicBezTo>
                <a:cubicBezTo>
                  <a:pt x="11771" y="131970"/>
                  <a:pt x="-1458" y="5499"/>
                  <a:pt x="129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890A16A4-505B-ECD5-3EA5-05D20263E4B5}"/>
              </a:ext>
            </a:extLst>
          </p:cNvPr>
          <p:cNvSpPr/>
          <p:nvPr/>
        </p:nvSpPr>
        <p:spPr>
          <a:xfrm>
            <a:off x="690998" y="8592735"/>
            <a:ext cx="149039" cy="91294"/>
          </a:xfrm>
          <a:custGeom>
            <a:avLst/>
            <a:gdLst>
              <a:gd name="connsiteX0" fmla="*/ 1152 w 149039"/>
              <a:gd name="connsiteY0" fmla="*/ 1990 h 91294"/>
              <a:gd name="connsiteX1" fmla="*/ 147202 w 149039"/>
              <a:gd name="connsiteY1" fmla="*/ 90890 h 91294"/>
              <a:gd name="connsiteX2" fmla="*/ 80527 w 149039"/>
              <a:gd name="connsiteY2" fmla="*/ 33740 h 91294"/>
              <a:gd name="connsiteX3" fmla="*/ 1152 w 149039"/>
              <a:gd name="connsiteY3" fmla="*/ 1990 h 9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39" h="91294">
                <a:moveTo>
                  <a:pt x="1152" y="1990"/>
                </a:moveTo>
                <a:cubicBezTo>
                  <a:pt x="12265" y="11515"/>
                  <a:pt x="133973" y="85598"/>
                  <a:pt x="147202" y="90890"/>
                </a:cubicBezTo>
                <a:cubicBezTo>
                  <a:pt x="160431" y="96182"/>
                  <a:pt x="98519" y="48028"/>
                  <a:pt x="80527" y="33740"/>
                </a:cubicBezTo>
                <a:cubicBezTo>
                  <a:pt x="62535" y="19452"/>
                  <a:pt x="-9961" y="-7535"/>
                  <a:pt x="1152" y="1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0B0A4F6F-5058-8D2E-A931-59AD1E5D0146}"/>
              </a:ext>
            </a:extLst>
          </p:cNvPr>
          <p:cNvSpPr/>
          <p:nvPr/>
        </p:nvSpPr>
        <p:spPr>
          <a:xfrm>
            <a:off x="501613" y="8775690"/>
            <a:ext cx="194921" cy="146060"/>
          </a:xfrm>
          <a:custGeom>
            <a:avLst/>
            <a:gdLst>
              <a:gd name="connsiteX0" fmla="*/ 37 w 194921"/>
              <a:gd name="connsiteY0" fmla="*/ 10 h 146060"/>
              <a:gd name="connsiteX1" fmla="*/ 60362 w 194921"/>
              <a:gd name="connsiteY1" fmla="*/ 95260 h 146060"/>
              <a:gd name="connsiteX2" fmla="*/ 73062 w 194921"/>
              <a:gd name="connsiteY2" fmla="*/ 146060 h 146060"/>
              <a:gd name="connsiteX3" fmla="*/ 76237 w 194921"/>
              <a:gd name="connsiteY3" fmla="*/ 95260 h 146060"/>
              <a:gd name="connsiteX4" fmla="*/ 193712 w 194921"/>
              <a:gd name="connsiteY4" fmla="*/ 133360 h 146060"/>
              <a:gd name="connsiteX5" fmla="*/ 133387 w 194921"/>
              <a:gd name="connsiteY5" fmla="*/ 104785 h 146060"/>
              <a:gd name="connsiteX6" fmla="*/ 69887 w 194921"/>
              <a:gd name="connsiteY6" fmla="*/ 88910 h 146060"/>
              <a:gd name="connsiteX7" fmla="*/ 37 w 194921"/>
              <a:gd name="connsiteY7" fmla="*/ 10 h 1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21" h="146060">
                <a:moveTo>
                  <a:pt x="37" y="10"/>
                </a:moveTo>
                <a:cubicBezTo>
                  <a:pt x="-1551" y="1068"/>
                  <a:pt x="48191" y="70918"/>
                  <a:pt x="60362" y="95260"/>
                </a:cubicBezTo>
                <a:cubicBezTo>
                  <a:pt x="72533" y="119602"/>
                  <a:pt x="70416" y="146060"/>
                  <a:pt x="73062" y="146060"/>
                </a:cubicBezTo>
                <a:cubicBezTo>
                  <a:pt x="75708" y="146060"/>
                  <a:pt x="56129" y="97377"/>
                  <a:pt x="76237" y="95260"/>
                </a:cubicBezTo>
                <a:cubicBezTo>
                  <a:pt x="96345" y="93143"/>
                  <a:pt x="184187" y="131773"/>
                  <a:pt x="193712" y="133360"/>
                </a:cubicBezTo>
                <a:cubicBezTo>
                  <a:pt x="203237" y="134948"/>
                  <a:pt x="154024" y="112193"/>
                  <a:pt x="133387" y="104785"/>
                </a:cubicBezTo>
                <a:cubicBezTo>
                  <a:pt x="112750" y="97377"/>
                  <a:pt x="89995" y="103197"/>
                  <a:pt x="69887" y="88910"/>
                </a:cubicBezTo>
                <a:cubicBezTo>
                  <a:pt x="49779" y="74623"/>
                  <a:pt x="1625" y="-1048"/>
                  <a:pt x="3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78226DE8-1FB5-88F8-D555-03608D82B522}"/>
              </a:ext>
            </a:extLst>
          </p:cNvPr>
          <p:cNvSpPr/>
          <p:nvPr/>
        </p:nvSpPr>
        <p:spPr>
          <a:xfrm>
            <a:off x="555625" y="8956675"/>
            <a:ext cx="598860" cy="164093"/>
          </a:xfrm>
          <a:custGeom>
            <a:avLst/>
            <a:gdLst>
              <a:gd name="connsiteX0" fmla="*/ 0 w 598860"/>
              <a:gd name="connsiteY0" fmla="*/ 0 h 164093"/>
              <a:gd name="connsiteX1" fmla="*/ 349250 w 598860"/>
              <a:gd name="connsiteY1" fmla="*/ 139700 h 164093"/>
              <a:gd name="connsiteX2" fmla="*/ 454025 w 598860"/>
              <a:gd name="connsiteY2" fmla="*/ 161925 h 164093"/>
              <a:gd name="connsiteX3" fmla="*/ 596900 w 598860"/>
              <a:gd name="connsiteY3" fmla="*/ 114300 h 164093"/>
              <a:gd name="connsiteX4" fmla="*/ 527050 w 598860"/>
              <a:gd name="connsiteY4" fmla="*/ 152400 h 164093"/>
              <a:gd name="connsiteX5" fmla="*/ 387350 w 598860"/>
              <a:gd name="connsiteY5" fmla="*/ 136525 h 164093"/>
              <a:gd name="connsiteX6" fmla="*/ 307975 w 598860"/>
              <a:gd name="connsiteY6" fmla="*/ 104775 h 164093"/>
              <a:gd name="connsiteX7" fmla="*/ 0 w 598860"/>
              <a:gd name="connsiteY7" fmla="*/ 0 h 1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860" h="164093">
                <a:moveTo>
                  <a:pt x="0" y="0"/>
                </a:moveTo>
                <a:cubicBezTo>
                  <a:pt x="136789" y="56356"/>
                  <a:pt x="273579" y="112713"/>
                  <a:pt x="349250" y="139700"/>
                </a:cubicBezTo>
                <a:cubicBezTo>
                  <a:pt x="424921" y="166688"/>
                  <a:pt x="412750" y="166158"/>
                  <a:pt x="454025" y="161925"/>
                </a:cubicBezTo>
                <a:cubicBezTo>
                  <a:pt x="495300" y="157692"/>
                  <a:pt x="584729" y="115887"/>
                  <a:pt x="596900" y="114300"/>
                </a:cubicBezTo>
                <a:cubicBezTo>
                  <a:pt x="609071" y="112713"/>
                  <a:pt x="561975" y="148696"/>
                  <a:pt x="527050" y="152400"/>
                </a:cubicBezTo>
                <a:cubicBezTo>
                  <a:pt x="492125" y="156104"/>
                  <a:pt x="423862" y="144462"/>
                  <a:pt x="387350" y="136525"/>
                </a:cubicBezTo>
                <a:cubicBezTo>
                  <a:pt x="350838" y="128588"/>
                  <a:pt x="307975" y="104775"/>
                  <a:pt x="307975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8AE7A4DE-BEFD-3F0D-E540-EBFDF695FF3D}"/>
              </a:ext>
            </a:extLst>
          </p:cNvPr>
          <p:cNvSpPr/>
          <p:nvPr/>
        </p:nvSpPr>
        <p:spPr>
          <a:xfrm>
            <a:off x="552397" y="8888972"/>
            <a:ext cx="372213" cy="64533"/>
          </a:xfrm>
          <a:custGeom>
            <a:avLst/>
            <a:gdLst>
              <a:gd name="connsiteX0" fmla="*/ 53 w 372213"/>
              <a:gd name="connsiteY0" fmla="*/ 42303 h 64533"/>
              <a:gd name="connsiteX1" fmla="*/ 149278 w 372213"/>
              <a:gd name="connsiteY1" fmla="*/ 13728 h 64533"/>
              <a:gd name="connsiteX2" fmla="*/ 371528 w 372213"/>
              <a:gd name="connsiteY2" fmla="*/ 64528 h 64533"/>
              <a:gd name="connsiteX3" fmla="*/ 215953 w 372213"/>
              <a:gd name="connsiteY3" fmla="*/ 16903 h 64533"/>
              <a:gd name="connsiteX4" fmla="*/ 133403 w 372213"/>
              <a:gd name="connsiteY4" fmla="*/ 1028 h 64533"/>
              <a:gd name="connsiteX5" fmla="*/ 53 w 372213"/>
              <a:gd name="connsiteY5" fmla="*/ 42303 h 6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13" h="64533">
                <a:moveTo>
                  <a:pt x="53" y="42303"/>
                </a:moveTo>
                <a:cubicBezTo>
                  <a:pt x="2699" y="44420"/>
                  <a:pt x="87366" y="10024"/>
                  <a:pt x="149278" y="13728"/>
                </a:cubicBezTo>
                <a:cubicBezTo>
                  <a:pt x="211190" y="17432"/>
                  <a:pt x="360416" y="63999"/>
                  <a:pt x="371528" y="64528"/>
                </a:cubicBezTo>
                <a:cubicBezTo>
                  <a:pt x="382640" y="65057"/>
                  <a:pt x="255641" y="27486"/>
                  <a:pt x="215953" y="16903"/>
                </a:cubicBezTo>
                <a:cubicBezTo>
                  <a:pt x="176266" y="6320"/>
                  <a:pt x="172561" y="-3205"/>
                  <a:pt x="133403" y="1028"/>
                </a:cubicBezTo>
                <a:cubicBezTo>
                  <a:pt x="94245" y="5261"/>
                  <a:pt x="-2593" y="40186"/>
                  <a:pt x="53" y="42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795DA120-B8AA-F9D5-5B8A-C79B52347D3F}"/>
              </a:ext>
            </a:extLst>
          </p:cNvPr>
          <p:cNvSpPr/>
          <p:nvPr/>
        </p:nvSpPr>
        <p:spPr>
          <a:xfrm>
            <a:off x="623247" y="8949262"/>
            <a:ext cx="523542" cy="147216"/>
          </a:xfrm>
          <a:custGeom>
            <a:avLst/>
            <a:gdLst>
              <a:gd name="connsiteX0" fmla="*/ 2228 w 523542"/>
              <a:gd name="connsiteY0" fmla="*/ 1063 h 147216"/>
              <a:gd name="connsiteX1" fmla="*/ 329253 w 523542"/>
              <a:gd name="connsiteY1" fmla="*/ 134413 h 147216"/>
              <a:gd name="connsiteX2" fmla="*/ 427678 w 523542"/>
              <a:gd name="connsiteY2" fmla="*/ 137588 h 147216"/>
              <a:gd name="connsiteX3" fmla="*/ 491178 w 523542"/>
              <a:gd name="connsiteY3" fmla="*/ 96313 h 147216"/>
              <a:gd name="connsiteX4" fmla="*/ 519753 w 523542"/>
              <a:gd name="connsiteY4" fmla="*/ 93138 h 147216"/>
              <a:gd name="connsiteX5" fmla="*/ 408628 w 523542"/>
              <a:gd name="connsiteY5" fmla="*/ 128063 h 147216"/>
              <a:gd name="connsiteX6" fmla="*/ 195903 w 523542"/>
              <a:gd name="connsiteY6" fmla="*/ 74088 h 147216"/>
              <a:gd name="connsiteX7" fmla="*/ 2228 w 523542"/>
              <a:gd name="connsiteY7" fmla="*/ 1063 h 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542" h="147216">
                <a:moveTo>
                  <a:pt x="2228" y="1063"/>
                </a:moveTo>
                <a:cubicBezTo>
                  <a:pt x="24453" y="11117"/>
                  <a:pt x="258345" y="111659"/>
                  <a:pt x="329253" y="134413"/>
                </a:cubicBezTo>
                <a:cubicBezTo>
                  <a:pt x="400161" y="157167"/>
                  <a:pt x="400691" y="143938"/>
                  <a:pt x="427678" y="137588"/>
                </a:cubicBezTo>
                <a:cubicBezTo>
                  <a:pt x="454665" y="131238"/>
                  <a:pt x="475832" y="103721"/>
                  <a:pt x="491178" y="96313"/>
                </a:cubicBezTo>
                <a:cubicBezTo>
                  <a:pt x="506524" y="88905"/>
                  <a:pt x="533511" y="87846"/>
                  <a:pt x="519753" y="93138"/>
                </a:cubicBezTo>
                <a:cubicBezTo>
                  <a:pt x="505995" y="98430"/>
                  <a:pt x="462603" y="131238"/>
                  <a:pt x="408628" y="128063"/>
                </a:cubicBezTo>
                <a:cubicBezTo>
                  <a:pt x="354653" y="124888"/>
                  <a:pt x="262049" y="93138"/>
                  <a:pt x="195903" y="74088"/>
                </a:cubicBezTo>
                <a:cubicBezTo>
                  <a:pt x="129757" y="55038"/>
                  <a:pt x="-19997" y="-8991"/>
                  <a:pt x="2228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913F3CFC-7E5B-3B8D-B252-F8BB3772F320}"/>
              </a:ext>
            </a:extLst>
          </p:cNvPr>
          <p:cNvSpPr/>
          <p:nvPr/>
        </p:nvSpPr>
        <p:spPr>
          <a:xfrm>
            <a:off x="1120771" y="8953472"/>
            <a:ext cx="54914" cy="155653"/>
          </a:xfrm>
          <a:custGeom>
            <a:avLst/>
            <a:gdLst>
              <a:gd name="connsiteX0" fmla="*/ 31754 w 54914"/>
              <a:gd name="connsiteY0" fmla="*/ 28 h 155653"/>
              <a:gd name="connsiteX1" fmla="*/ 50804 w 54914"/>
              <a:gd name="connsiteY1" fmla="*/ 88928 h 155653"/>
              <a:gd name="connsiteX2" fmla="*/ 4 w 54914"/>
              <a:gd name="connsiteY2" fmla="*/ 155603 h 155653"/>
              <a:gd name="connsiteX3" fmla="*/ 53979 w 54914"/>
              <a:gd name="connsiteY3" fmla="*/ 98453 h 155653"/>
              <a:gd name="connsiteX4" fmla="*/ 31754 w 54914"/>
              <a:gd name="connsiteY4" fmla="*/ 28 h 1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14" h="155653">
                <a:moveTo>
                  <a:pt x="31754" y="28"/>
                </a:moveTo>
                <a:cubicBezTo>
                  <a:pt x="31225" y="-1559"/>
                  <a:pt x="56096" y="62999"/>
                  <a:pt x="50804" y="88928"/>
                </a:cubicBezTo>
                <a:cubicBezTo>
                  <a:pt x="45512" y="114857"/>
                  <a:pt x="-525" y="154016"/>
                  <a:pt x="4" y="155603"/>
                </a:cubicBezTo>
                <a:cubicBezTo>
                  <a:pt x="533" y="157190"/>
                  <a:pt x="47629" y="120678"/>
                  <a:pt x="53979" y="98453"/>
                </a:cubicBezTo>
                <a:cubicBezTo>
                  <a:pt x="60329" y="76228"/>
                  <a:pt x="32283" y="1615"/>
                  <a:pt x="3175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51416AD4-07E0-E54D-BB55-68D734BD1634}"/>
              </a:ext>
            </a:extLst>
          </p:cNvPr>
          <p:cNvSpPr/>
          <p:nvPr/>
        </p:nvSpPr>
        <p:spPr>
          <a:xfrm>
            <a:off x="1993649" y="1825540"/>
            <a:ext cx="157829" cy="292519"/>
          </a:xfrm>
          <a:custGeom>
            <a:avLst/>
            <a:gdLst>
              <a:gd name="connsiteX0" fmla="*/ 251 w 157829"/>
              <a:gd name="connsiteY0" fmla="*/ 85 h 292519"/>
              <a:gd name="connsiteX1" fmla="*/ 114551 w 157829"/>
              <a:gd name="connsiteY1" fmla="*/ 117560 h 292519"/>
              <a:gd name="connsiteX2" fmla="*/ 139951 w 157829"/>
              <a:gd name="connsiteY2" fmla="*/ 209635 h 292519"/>
              <a:gd name="connsiteX3" fmla="*/ 130426 w 157829"/>
              <a:gd name="connsiteY3" fmla="*/ 292185 h 292519"/>
              <a:gd name="connsiteX4" fmla="*/ 146301 w 157829"/>
              <a:gd name="connsiteY4" fmla="*/ 177885 h 292519"/>
              <a:gd name="connsiteX5" fmla="*/ 149476 w 157829"/>
              <a:gd name="connsiteY5" fmla="*/ 136610 h 292519"/>
              <a:gd name="connsiteX6" fmla="*/ 251 w 157829"/>
              <a:gd name="connsiteY6" fmla="*/ 85 h 29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29" h="292519">
                <a:moveTo>
                  <a:pt x="251" y="85"/>
                </a:moveTo>
                <a:cubicBezTo>
                  <a:pt x="-5570" y="-3090"/>
                  <a:pt x="91268" y="82635"/>
                  <a:pt x="114551" y="117560"/>
                </a:cubicBezTo>
                <a:cubicBezTo>
                  <a:pt x="137834" y="152485"/>
                  <a:pt x="137305" y="180531"/>
                  <a:pt x="139951" y="209635"/>
                </a:cubicBezTo>
                <a:cubicBezTo>
                  <a:pt x="142597" y="238739"/>
                  <a:pt x="129368" y="297476"/>
                  <a:pt x="130426" y="292185"/>
                </a:cubicBezTo>
                <a:cubicBezTo>
                  <a:pt x="131484" y="286894"/>
                  <a:pt x="143126" y="203814"/>
                  <a:pt x="146301" y="177885"/>
                </a:cubicBezTo>
                <a:cubicBezTo>
                  <a:pt x="149476" y="151956"/>
                  <a:pt x="168526" y="165714"/>
                  <a:pt x="149476" y="136610"/>
                </a:cubicBezTo>
                <a:cubicBezTo>
                  <a:pt x="130426" y="107506"/>
                  <a:pt x="6072" y="3260"/>
                  <a:pt x="25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96F10875-C2A7-F24B-2559-F613D4AC16C7}"/>
              </a:ext>
            </a:extLst>
          </p:cNvPr>
          <p:cNvSpPr/>
          <p:nvPr/>
        </p:nvSpPr>
        <p:spPr>
          <a:xfrm>
            <a:off x="1603344" y="1800057"/>
            <a:ext cx="385919" cy="79575"/>
          </a:xfrm>
          <a:custGeom>
            <a:avLst/>
            <a:gdLst>
              <a:gd name="connsiteX0" fmla="*/ 31 w 385919"/>
              <a:gd name="connsiteY0" fmla="*/ 79543 h 79575"/>
              <a:gd name="connsiteX1" fmla="*/ 165131 w 385919"/>
              <a:gd name="connsiteY1" fmla="*/ 3343 h 79575"/>
              <a:gd name="connsiteX2" fmla="*/ 381031 w 385919"/>
              <a:gd name="connsiteY2" fmla="*/ 12868 h 79575"/>
              <a:gd name="connsiteX3" fmla="*/ 304831 w 385919"/>
              <a:gd name="connsiteY3" fmla="*/ 6518 h 79575"/>
              <a:gd name="connsiteX4" fmla="*/ 177831 w 385919"/>
              <a:gd name="connsiteY4" fmla="*/ 12868 h 79575"/>
              <a:gd name="connsiteX5" fmla="*/ 31 w 385919"/>
              <a:gd name="connsiteY5" fmla="*/ 79543 h 7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919" h="79575">
                <a:moveTo>
                  <a:pt x="31" y="79543"/>
                </a:moveTo>
                <a:cubicBezTo>
                  <a:pt x="-2086" y="77955"/>
                  <a:pt x="101631" y="14455"/>
                  <a:pt x="165131" y="3343"/>
                </a:cubicBezTo>
                <a:cubicBezTo>
                  <a:pt x="228631" y="-7770"/>
                  <a:pt x="357748" y="12339"/>
                  <a:pt x="381031" y="12868"/>
                </a:cubicBezTo>
                <a:cubicBezTo>
                  <a:pt x="404314" y="13397"/>
                  <a:pt x="338698" y="6518"/>
                  <a:pt x="304831" y="6518"/>
                </a:cubicBezTo>
                <a:cubicBezTo>
                  <a:pt x="270964" y="6518"/>
                  <a:pt x="225456" y="1226"/>
                  <a:pt x="177831" y="12868"/>
                </a:cubicBezTo>
                <a:cubicBezTo>
                  <a:pt x="130206" y="24510"/>
                  <a:pt x="2148" y="81131"/>
                  <a:pt x="31" y="79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9698647E-EFE5-3BE5-8881-7E10342A3E59}"/>
              </a:ext>
            </a:extLst>
          </p:cNvPr>
          <p:cNvSpPr/>
          <p:nvPr/>
        </p:nvSpPr>
        <p:spPr>
          <a:xfrm>
            <a:off x="1577136" y="1882583"/>
            <a:ext cx="569167" cy="270781"/>
          </a:xfrm>
          <a:custGeom>
            <a:avLst/>
            <a:gdLst>
              <a:gd name="connsiteX0" fmla="*/ 26239 w 569167"/>
              <a:gd name="connsiteY0" fmla="*/ 192 h 270781"/>
              <a:gd name="connsiteX1" fmla="*/ 839 w 569167"/>
              <a:gd name="connsiteY1" fmla="*/ 73217 h 270781"/>
              <a:gd name="connsiteX2" fmla="*/ 19889 w 569167"/>
              <a:gd name="connsiteY2" fmla="*/ 155767 h 270781"/>
              <a:gd name="connsiteX3" fmla="*/ 57989 w 569167"/>
              <a:gd name="connsiteY3" fmla="*/ 203392 h 270781"/>
              <a:gd name="connsiteX4" fmla="*/ 121489 w 569167"/>
              <a:gd name="connsiteY4" fmla="*/ 244667 h 270781"/>
              <a:gd name="connsiteX5" fmla="*/ 184989 w 569167"/>
              <a:gd name="connsiteY5" fmla="*/ 257367 h 270781"/>
              <a:gd name="connsiteX6" fmla="*/ 242139 w 569167"/>
              <a:gd name="connsiteY6" fmla="*/ 247842 h 270781"/>
              <a:gd name="connsiteX7" fmla="*/ 340564 w 569167"/>
              <a:gd name="connsiteY7" fmla="*/ 263717 h 270781"/>
              <a:gd name="connsiteX8" fmla="*/ 461214 w 569167"/>
              <a:gd name="connsiteY8" fmla="*/ 266892 h 270781"/>
              <a:gd name="connsiteX9" fmla="*/ 569164 w 569167"/>
              <a:gd name="connsiteY9" fmla="*/ 209742 h 270781"/>
              <a:gd name="connsiteX10" fmla="*/ 464389 w 569167"/>
              <a:gd name="connsiteY10" fmla="*/ 238317 h 270781"/>
              <a:gd name="connsiteX11" fmla="*/ 264364 w 569167"/>
              <a:gd name="connsiteY11" fmla="*/ 257367 h 270781"/>
              <a:gd name="connsiteX12" fmla="*/ 159589 w 569167"/>
              <a:gd name="connsiteY12" fmla="*/ 247842 h 270781"/>
              <a:gd name="connsiteX13" fmla="*/ 80214 w 569167"/>
              <a:gd name="connsiteY13" fmla="*/ 203392 h 270781"/>
              <a:gd name="connsiteX14" fmla="*/ 839 w 569167"/>
              <a:gd name="connsiteY14" fmla="*/ 95442 h 270781"/>
              <a:gd name="connsiteX15" fmla="*/ 26239 w 569167"/>
              <a:gd name="connsiteY15" fmla="*/ 192 h 27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167" h="270781">
                <a:moveTo>
                  <a:pt x="26239" y="192"/>
                </a:moveTo>
                <a:cubicBezTo>
                  <a:pt x="26239" y="-3512"/>
                  <a:pt x="1897" y="47288"/>
                  <a:pt x="839" y="73217"/>
                </a:cubicBezTo>
                <a:cubicBezTo>
                  <a:pt x="-219" y="99146"/>
                  <a:pt x="10364" y="134071"/>
                  <a:pt x="19889" y="155767"/>
                </a:cubicBezTo>
                <a:cubicBezTo>
                  <a:pt x="29414" y="177463"/>
                  <a:pt x="41056" y="188575"/>
                  <a:pt x="57989" y="203392"/>
                </a:cubicBezTo>
                <a:cubicBezTo>
                  <a:pt x="74922" y="218209"/>
                  <a:pt x="100322" y="235671"/>
                  <a:pt x="121489" y="244667"/>
                </a:cubicBezTo>
                <a:cubicBezTo>
                  <a:pt x="142656" y="253663"/>
                  <a:pt x="164881" y="256838"/>
                  <a:pt x="184989" y="257367"/>
                </a:cubicBezTo>
                <a:cubicBezTo>
                  <a:pt x="205097" y="257896"/>
                  <a:pt x="216210" y="246784"/>
                  <a:pt x="242139" y="247842"/>
                </a:cubicBezTo>
                <a:cubicBezTo>
                  <a:pt x="268068" y="248900"/>
                  <a:pt x="304052" y="260542"/>
                  <a:pt x="340564" y="263717"/>
                </a:cubicBezTo>
                <a:cubicBezTo>
                  <a:pt x="377076" y="266892"/>
                  <a:pt x="423114" y="275888"/>
                  <a:pt x="461214" y="266892"/>
                </a:cubicBezTo>
                <a:cubicBezTo>
                  <a:pt x="499314" y="257896"/>
                  <a:pt x="568635" y="214505"/>
                  <a:pt x="569164" y="209742"/>
                </a:cubicBezTo>
                <a:cubicBezTo>
                  <a:pt x="569693" y="204980"/>
                  <a:pt x="515189" y="230379"/>
                  <a:pt x="464389" y="238317"/>
                </a:cubicBezTo>
                <a:cubicBezTo>
                  <a:pt x="413589" y="246255"/>
                  <a:pt x="315164" y="255780"/>
                  <a:pt x="264364" y="257367"/>
                </a:cubicBezTo>
                <a:cubicBezTo>
                  <a:pt x="213564" y="258955"/>
                  <a:pt x="190281" y="256838"/>
                  <a:pt x="159589" y="247842"/>
                </a:cubicBezTo>
                <a:cubicBezTo>
                  <a:pt x="128897" y="238846"/>
                  <a:pt x="106672" y="228792"/>
                  <a:pt x="80214" y="203392"/>
                </a:cubicBezTo>
                <a:cubicBezTo>
                  <a:pt x="53756" y="177992"/>
                  <a:pt x="7189" y="129309"/>
                  <a:pt x="839" y="95442"/>
                </a:cubicBezTo>
                <a:cubicBezTo>
                  <a:pt x="-5511" y="61575"/>
                  <a:pt x="26239" y="3896"/>
                  <a:pt x="26239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A85BDA5C-363C-A4AC-5A2D-A9983BDB9283}"/>
              </a:ext>
            </a:extLst>
          </p:cNvPr>
          <p:cNvSpPr/>
          <p:nvPr/>
        </p:nvSpPr>
        <p:spPr>
          <a:xfrm>
            <a:off x="1730750" y="1838325"/>
            <a:ext cx="279588" cy="178810"/>
          </a:xfrm>
          <a:custGeom>
            <a:avLst/>
            <a:gdLst>
              <a:gd name="connsiteX0" fmla="*/ 279025 w 279588"/>
              <a:gd name="connsiteY0" fmla="*/ 41275 h 178810"/>
              <a:gd name="connsiteX1" fmla="*/ 148850 w 279588"/>
              <a:gd name="connsiteY1" fmla="*/ 0 h 178810"/>
              <a:gd name="connsiteX2" fmla="*/ 40900 w 279588"/>
              <a:gd name="connsiteY2" fmla="*/ 41275 h 178810"/>
              <a:gd name="connsiteX3" fmla="*/ 21850 w 279588"/>
              <a:gd name="connsiteY3" fmla="*/ 82550 h 178810"/>
              <a:gd name="connsiteX4" fmla="*/ 21850 w 279588"/>
              <a:gd name="connsiteY4" fmla="*/ 114300 h 178810"/>
              <a:gd name="connsiteX5" fmla="*/ 91700 w 279588"/>
              <a:gd name="connsiteY5" fmla="*/ 177800 h 178810"/>
              <a:gd name="connsiteX6" fmla="*/ 53600 w 279588"/>
              <a:gd name="connsiteY6" fmla="*/ 149225 h 178810"/>
              <a:gd name="connsiteX7" fmla="*/ 9150 w 279588"/>
              <a:gd name="connsiteY7" fmla="*/ 95250 h 178810"/>
              <a:gd name="connsiteX8" fmla="*/ 5975 w 279588"/>
              <a:gd name="connsiteY8" fmla="*/ 44450 h 178810"/>
              <a:gd name="connsiteX9" fmla="*/ 75825 w 279588"/>
              <a:gd name="connsiteY9" fmla="*/ 6350 h 178810"/>
              <a:gd name="connsiteX10" fmla="*/ 190125 w 279588"/>
              <a:gd name="connsiteY10" fmla="*/ 6350 h 178810"/>
              <a:gd name="connsiteX11" fmla="*/ 279025 w 279588"/>
              <a:gd name="connsiteY11" fmla="*/ 41275 h 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588" h="178810">
                <a:moveTo>
                  <a:pt x="279025" y="41275"/>
                </a:moveTo>
                <a:cubicBezTo>
                  <a:pt x="272146" y="40217"/>
                  <a:pt x="188537" y="0"/>
                  <a:pt x="148850" y="0"/>
                </a:cubicBezTo>
                <a:cubicBezTo>
                  <a:pt x="109163" y="0"/>
                  <a:pt x="62067" y="27517"/>
                  <a:pt x="40900" y="41275"/>
                </a:cubicBezTo>
                <a:cubicBezTo>
                  <a:pt x="19733" y="55033"/>
                  <a:pt x="25025" y="70379"/>
                  <a:pt x="21850" y="82550"/>
                </a:cubicBezTo>
                <a:cubicBezTo>
                  <a:pt x="18675" y="94721"/>
                  <a:pt x="10208" y="98425"/>
                  <a:pt x="21850" y="114300"/>
                </a:cubicBezTo>
                <a:cubicBezTo>
                  <a:pt x="33492" y="130175"/>
                  <a:pt x="86408" y="171979"/>
                  <a:pt x="91700" y="177800"/>
                </a:cubicBezTo>
                <a:cubicBezTo>
                  <a:pt x="96992" y="183621"/>
                  <a:pt x="67358" y="162983"/>
                  <a:pt x="53600" y="149225"/>
                </a:cubicBezTo>
                <a:cubicBezTo>
                  <a:pt x="39842" y="135467"/>
                  <a:pt x="17087" y="112712"/>
                  <a:pt x="9150" y="95250"/>
                </a:cubicBezTo>
                <a:cubicBezTo>
                  <a:pt x="1213" y="77788"/>
                  <a:pt x="-5137" y="59266"/>
                  <a:pt x="5975" y="44450"/>
                </a:cubicBezTo>
                <a:cubicBezTo>
                  <a:pt x="17087" y="29634"/>
                  <a:pt x="45133" y="12700"/>
                  <a:pt x="75825" y="6350"/>
                </a:cubicBezTo>
                <a:cubicBezTo>
                  <a:pt x="106517" y="0"/>
                  <a:pt x="152025" y="-529"/>
                  <a:pt x="190125" y="6350"/>
                </a:cubicBezTo>
                <a:cubicBezTo>
                  <a:pt x="228225" y="13229"/>
                  <a:pt x="285904" y="42333"/>
                  <a:pt x="279025" y="4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B495CB98-452F-1A93-C6D2-3A34D239D03D}"/>
              </a:ext>
            </a:extLst>
          </p:cNvPr>
          <p:cNvSpPr/>
          <p:nvPr/>
        </p:nvSpPr>
        <p:spPr>
          <a:xfrm>
            <a:off x="1962029" y="1904891"/>
            <a:ext cx="62198" cy="105158"/>
          </a:xfrm>
          <a:custGeom>
            <a:avLst/>
            <a:gdLst>
              <a:gd name="connsiteX0" fmla="*/ 35046 w 62198"/>
              <a:gd name="connsiteY0" fmla="*/ 109 h 105158"/>
              <a:gd name="connsiteX1" fmla="*/ 44571 w 62198"/>
              <a:gd name="connsiteY1" fmla="*/ 73134 h 105158"/>
              <a:gd name="connsiteX2" fmla="*/ 121 w 62198"/>
              <a:gd name="connsiteY2" fmla="*/ 104884 h 105158"/>
              <a:gd name="connsiteX3" fmla="*/ 60446 w 62198"/>
              <a:gd name="connsiteY3" fmla="*/ 57259 h 105158"/>
              <a:gd name="connsiteX4" fmla="*/ 35046 w 62198"/>
              <a:gd name="connsiteY4" fmla="*/ 109 h 1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98" h="105158">
                <a:moveTo>
                  <a:pt x="35046" y="109"/>
                </a:moveTo>
                <a:cubicBezTo>
                  <a:pt x="32400" y="2755"/>
                  <a:pt x="50392" y="55672"/>
                  <a:pt x="44571" y="73134"/>
                </a:cubicBezTo>
                <a:cubicBezTo>
                  <a:pt x="38750" y="90596"/>
                  <a:pt x="-2525" y="107530"/>
                  <a:pt x="121" y="104884"/>
                </a:cubicBezTo>
                <a:cubicBezTo>
                  <a:pt x="2767" y="102238"/>
                  <a:pt x="50921" y="71017"/>
                  <a:pt x="60446" y="57259"/>
                </a:cubicBezTo>
                <a:cubicBezTo>
                  <a:pt x="69971" y="43501"/>
                  <a:pt x="37692" y="-2537"/>
                  <a:pt x="3504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6BB7DCF8-5CEE-27B4-E515-28B364B055F8}"/>
              </a:ext>
            </a:extLst>
          </p:cNvPr>
          <p:cNvSpPr/>
          <p:nvPr/>
        </p:nvSpPr>
        <p:spPr>
          <a:xfrm>
            <a:off x="1892282" y="1876324"/>
            <a:ext cx="54621" cy="99031"/>
          </a:xfrm>
          <a:custGeom>
            <a:avLst/>
            <a:gdLst>
              <a:gd name="connsiteX0" fmla="*/ 22243 w 54621"/>
              <a:gd name="connsiteY0" fmla="*/ 101 h 99031"/>
              <a:gd name="connsiteX1" fmla="*/ 47643 w 54621"/>
              <a:gd name="connsiteY1" fmla="*/ 63601 h 99031"/>
              <a:gd name="connsiteX2" fmla="*/ 18 w 54621"/>
              <a:gd name="connsiteY2" fmla="*/ 98526 h 99031"/>
              <a:gd name="connsiteX3" fmla="*/ 53993 w 54621"/>
              <a:gd name="connsiteY3" fmla="*/ 79476 h 99031"/>
              <a:gd name="connsiteX4" fmla="*/ 22243 w 54621"/>
              <a:gd name="connsiteY4" fmla="*/ 101 h 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1" h="99031">
                <a:moveTo>
                  <a:pt x="22243" y="101"/>
                </a:moveTo>
                <a:cubicBezTo>
                  <a:pt x="21185" y="-2545"/>
                  <a:pt x="51347" y="47197"/>
                  <a:pt x="47643" y="63601"/>
                </a:cubicBezTo>
                <a:cubicBezTo>
                  <a:pt x="43939" y="80005"/>
                  <a:pt x="-1040" y="95880"/>
                  <a:pt x="18" y="98526"/>
                </a:cubicBezTo>
                <a:cubicBezTo>
                  <a:pt x="1076" y="101172"/>
                  <a:pt x="48172" y="93234"/>
                  <a:pt x="53993" y="79476"/>
                </a:cubicBezTo>
                <a:cubicBezTo>
                  <a:pt x="59814" y="65718"/>
                  <a:pt x="23301" y="2747"/>
                  <a:pt x="222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DB585840-1989-3576-5A77-E25EF2A3213B}"/>
              </a:ext>
            </a:extLst>
          </p:cNvPr>
          <p:cNvSpPr/>
          <p:nvPr/>
        </p:nvSpPr>
        <p:spPr>
          <a:xfrm>
            <a:off x="1698155" y="1914454"/>
            <a:ext cx="98935" cy="121067"/>
          </a:xfrm>
          <a:custGeom>
            <a:avLst/>
            <a:gdLst>
              <a:gd name="connsiteX0" fmla="*/ 6820 w 98935"/>
              <a:gd name="connsiteY0" fmla="*/ 71 h 121067"/>
              <a:gd name="connsiteX1" fmla="*/ 6820 w 98935"/>
              <a:gd name="connsiteY1" fmla="*/ 63571 h 121067"/>
              <a:gd name="connsiteX2" fmla="*/ 98895 w 98935"/>
              <a:gd name="connsiteY2" fmla="*/ 120721 h 121067"/>
              <a:gd name="connsiteX3" fmla="*/ 19520 w 98935"/>
              <a:gd name="connsiteY3" fmla="*/ 88971 h 121067"/>
              <a:gd name="connsiteX4" fmla="*/ 6820 w 98935"/>
              <a:gd name="connsiteY4" fmla="*/ 76271 h 121067"/>
              <a:gd name="connsiteX5" fmla="*/ 6820 w 98935"/>
              <a:gd name="connsiteY5" fmla="*/ 71 h 12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35" h="121067">
                <a:moveTo>
                  <a:pt x="6820" y="71"/>
                </a:moveTo>
                <a:cubicBezTo>
                  <a:pt x="6820" y="-2046"/>
                  <a:pt x="-8526" y="43463"/>
                  <a:pt x="6820" y="63571"/>
                </a:cubicBezTo>
                <a:cubicBezTo>
                  <a:pt x="22166" y="83679"/>
                  <a:pt x="96778" y="116488"/>
                  <a:pt x="98895" y="120721"/>
                </a:cubicBezTo>
                <a:cubicBezTo>
                  <a:pt x="101012" y="124954"/>
                  <a:pt x="19520" y="88971"/>
                  <a:pt x="19520" y="88971"/>
                </a:cubicBezTo>
                <a:cubicBezTo>
                  <a:pt x="4174" y="81563"/>
                  <a:pt x="7878" y="87913"/>
                  <a:pt x="6820" y="76271"/>
                </a:cubicBezTo>
                <a:cubicBezTo>
                  <a:pt x="5762" y="64629"/>
                  <a:pt x="6820" y="2188"/>
                  <a:pt x="682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FE3FCA5E-C816-3DC2-70D9-F3B07EEDA9BC}"/>
              </a:ext>
            </a:extLst>
          </p:cNvPr>
          <p:cNvSpPr/>
          <p:nvPr/>
        </p:nvSpPr>
        <p:spPr>
          <a:xfrm>
            <a:off x="1949338" y="1939254"/>
            <a:ext cx="172627" cy="138811"/>
          </a:xfrm>
          <a:custGeom>
            <a:avLst/>
            <a:gdLst>
              <a:gd name="connsiteX0" fmla="*/ 112 w 172627"/>
              <a:gd name="connsiteY0" fmla="*/ 102271 h 138811"/>
              <a:gd name="connsiteX1" fmla="*/ 133462 w 172627"/>
              <a:gd name="connsiteY1" fmla="*/ 83221 h 138811"/>
              <a:gd name="connsiteX2" fmla="*/ 127112 w 172627"/>
              <a:gd name="connsiteY2" fmla="*/ 671 h 138811"/>
              <a:gd name="connsiteX3" fmla="*/ 165212 w 172627"/>
              <a:gd name="connsiteY3" fmla="*/ 134021 h 138811"/>
              <a:gd name="connsiteX4" fmla="*/ 158862 w 172627"/>
              <a:gd name="connsiteY4" fmla="*/ 108621 h 138811"/>
              <a:gd name="connsiteX5" fmla="*/ 112 w 172627"/>
              <a:gd name="connsiteY5" fmla="*/ 102271 h 13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7" h="138811">
                <a:moveTo>
                  <a:pt x="112" y="102271"/>
                </a:moveTo>
                <a:cubicBezTo>
                  <a:pt x="-4121" y="98038"/>
                  <a:pt x="112295" y="100154"/>
                  <a:pt x="133462" y="83221"/>
                </a:cubicBezTo>
                <a:cubicBezTo>
                  <a:pt x="154629" y="66288"/>
                  <a:pt x="121820" y="-7796"/>
                  <a:pt x="127112" y="671"/>
                </a:cubicBezTo>
                <a:cubicBezTo>
                  <a:pt x="132404" y="9138"/>
                  <a:pt x="159920" y="116029"/>
                  <a:pt x="165212" y="134021"/>
                </a:cubicBezTo>
                <a:cubicBezTo>
                  <a:pt x="170504" y="152013"/>
                  <a:pt x="181616" y="113913"/>
                  <a:pt x="158862" y="108621"/>
                </a:cubicBezTo>
                <a:cubicBezTo>
                  <a:pt x="136108" y="103329"/>
                  <a:pt x="4345" y="106504"/>
                  <a:pt x="112" y="10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F8CFA189-00E7-7B1E-2A0A-21A5CCBCF000}"/>
              </a:ext>
            </a:extLst>
          </p:cNvPr>
          <p:cNvSpPr/>
          <p:nvPr/>
        </p:nvSpPr>
        <p:spPr>
          <a:xfrm>
            <a:off x="1554750" y="2041435"/>
            <a:ext cx="435499" cy="154541"/>
          </a:xfrm>
          <a:custGeom>
            <a:avLst/>
            <a:gdLst>
              <a:gd name="connsiteX0" fmla="*/ 1000 w 435499"/>
              <a:gd name="connsiteY0" fmla="*/ 90 h 154541"/>
              <a:gd name="connsiteX1" fmla="*/ 143875 w 435499"/>
              <a:gd name="connsiteY1" fmla="*/ 117565 h 154541"/>
              <a:gd name="connsiteX2" fmla="*/ 432800 w 435499"/>
              <a:gd name="connsiteY2" fmla="*/ 149315 h 154541"/>
              <a:gd name="connsiteX3" fmla="*/ 277225 w 435499"/>
              <a:gd name="connsiteY3" fmla="*/ 149315 h 154541"/>
              <a:gd name="connsiteX4" fmla="*/ 89900 w 435499"/>
              <a:gd name="connsiteY4" fmla="*/ 98515 h 154541"/>
              <a:gd name="connsiteX5" fmla="*/ 1000 w 435499"/>
              <a:gd name="connsiteY5" fmla="*/ 90 h 15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499" h="154541">
                <a:moveTo>
                  <a:pt x="1000" y="90"/>
                </a:moveTo>
                <a:cubicBezTo>
                  <a:pt x="9996" y="3265"/>
                  <a:pt x="71908" y="92694"/>
                  <a:pt x="143875" y="117565"/>
                </a:cubicBezTo>
                <a:cubicBezTo>
                  <a:pt x="215842" y="142436"/>
                  <a:pt x="410575" y="144023"/>
                  <a:pt x="432800" y="149315"/>
                </a:cubicBezTo>
                <a:cubicBezTo>
                  <a:pt x="455025" y="154607"/>
                  <a:pt x="334375" y="157782"/>
                  <a:pt x="277225" y="149315"/>
                </a:cubicBezTo>
                <a:cubicBezTo>
                  <a:pt x="220075" y="140848"/>
                  <a:pt x="134350" y="118623"/>
                  <a:pt x="89900" y="98515"/>
                </a:cubicBezTo>
                <a:cubicBezTo>
                  <a:pt x="45450" y="78407"/>
                  <a:pt x="-7996" y="-3085"/>
                  <a:pt x="100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E40714BA-4C40-939C-9332-882481E873F5}"/>
              </a:ext>
            </a:extLst>
          </p:cNvPr>
          <p:cNvSpPr/>
          <p:nvPr/>
        </p:nvSpPr>
        <p:spPr>
          <a:xfrm>
            <a:off x="1415461" y="1963657"/>
            <a:ext cx="121806" cy="956411"/>
          </a:xfrm>
          <a:custGeom>
            <a:avLst/>
            <a:gdLst>
              <a:gd name="connsiteX0" fmla="*/ 121239 w 121806"/>
              <a:gd name="connsiteY0" fmla="*/ 1668 h 956411"/>
              <a:gd name="connsiteX1" fmla="*/ 57739 w 121806"/>
              <a:gd name="connsiteY1" fmla="*/ 293768 h 956411"/>
              <a:gd name="connsiteX2" fmla="*/ 3764 w 121806"/>
              <a:gd name="connsiteY2" fmla="*/ 912893 h 956411"/>
              <a:gd name="connsiteX3" fmla="*/ 13289 w 121806"/>
              <a:gd name="connsiteY3" fmla="*/ 827168 h 956411"/>
              <a:gd name="connsiteX4" fmla="*/ 83139 w 121806"/>
              <a:gd name="connsiteY4" fmla="*/ 204868 h 956411"/>
              <a:gd name="connsiteX5" fmla="*/ 121239 w 121806"/>
              <a:gd name="connsiteY5" fmla="*/ 1668 h 95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06" h="956411">
                <a:moveTo>
                  <a:pt x="121239" y="1668"/>
                </a:moveTo>
                <a:cubicBezTo>
                  <a:pt x="117006" y="16485"/>
                  <a:pt x="77318" y="141897"/>
                  <a:pt x="57739" y="293768"/>
                </a:cubicBezTo>
                <a:cubicBezTo>
                  <a:pt x="38160" y="445639"/>
                  <a:pt x="11172" y="823993"/>
                  <a:pt x="3764" y="912893"/>
                </a:cubicBezTo>
                <a:cubicBezTo>
                  <a:pt x="-3644" y="1001793"/>
                  <a:pt x="60" y="945172"/>
                  <a:pt x="13289" y="827168"/>
                </a:cubicBezTo>
                <a:cubicBezTo>
                  <a:pt x="26518" y="709164"/>
                  <a:pt x="60914" y="337689"/>
                  <a:pt x="83139" y="204868"/>
                </a:cubicBezTo>
                <a:cubicBezTo>
                  <a:pt x="105364" y="72047"/>
                  <a:pt x="125472" y="-13149"/>
                  <a:pt x="121239" y="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B50C6714-11E4-7B15-C597-AB615641620A}"/>
              </a:ext>
            </a:extLst>
          </p:cNvPr>
          <p:cNvSpPr/>
          <p:nvPr/>
        </p:nvSpPr>
        <p:spPr>
          <a:xfrm>
            <a:off x="1291155" y="2856698"/>
            <a:ext cx="124911" cy="1559004"/>
          </a:xfrm>
          <a:custGeom>
            <a:avLst/>
            <a:gdLst>
              <a:gd name="connsiteX0" fmla="*/ 118545 w 124911"/>
              <a:gd name="connsiteY0" fmla="*/ 802 h 1559004"/>
              <a:gd name="connsiteX1" fmla="*/ 13770 w 124911"/>
              <a:gd name="connsiteY1" fmla="*/ 1232702 h 1559004"/>
              <a:gd name="connsiteX2" fmla="*/ 124895 w 124911"/>
              <a:gd name="connsiteY2" fmla="*/ 324652 h 1559004"/>
              <a:gd name="connsiteX3" fmla="*/ 4245 w 124911"/>
              <a:gd name="connsiteY3" fmla="*/ 1534327 h 1559004"/>
              <a:gd name="connsiteX4" fmla="*/ 39170 w 124911"/>
              <a:gd name="connsiteY4" fmla="*/ 1051727 h 1559004"/>
              <a:gd name="connsiteX5" fmla="*/ 118545 w 124911"/>
              <a:gd name="connsiteY5" fmla="*/ 802 h 15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11" h="1559004">
                <a:moveTo>
                  <a:pt x="118545" y="802"/>
                </a:moveTo>
                <a:cubicBezTo>
                  <a:pt x="114312" y="30964"/>
                  <a:pt x="12712" y="1178727"/>
                  <a:pt x="13770" y="1232702"/>
                </a:cubicBezTo>
                <a:cubicBezTo>
                  <a:pt x="14828" y="1286677"/>
                  <a:pt x="126482" y="274381"/>
                  <a:pt x="124895" y="324652"/>
                </a:cubicBezTo>
                <a:cubicBezTo>
                  <a:pt x="123308" y="374923"/>
                  <a:pt x="18533" y="1413148"/>
                  <a:pt x="4245" y="1534327"/>
                </a:cubicBezTo>
                <a:cubicBezTo>
                  <a:pt x="-10043" y="1655506"/>
                  <a:pt x="14299" y="1304140"/>
                  <a:pt x="39170" y="1051727"/>
                </a:cubicBezTo>
                <a:cubicBezTo>
                  <a:pt x="64041" y="799314"/>
                  <a:pt x="122778" y="-29360"/>
                  <a:pt x="118545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CF69339A-0377-053E-9B5D-0E30EFA664F1}"/>
              </a:ext>
            </a:extLst>
          </p:cNvPr>
          <p:cNvSpPr/>
          <p:nvPr/>
        </p:nvSpPr>
        <p:spPr>
          <a:xfrm>
            <a:off x="1196752" y="4379697"/>
            <a:ext cx="82993" cy="1416127"/>
          </a:xfrm>
          <a:custGeom>
            <a:avLst/>
            <a:gdLst>
              <a:gd name="connsiteX0" fmla="*/ 82773 w 82993"/>
              <a:gd name="connsiteY0" fmla="*/ 24028 h 1416127"/>
              <a:gd name="connsiteX1" fmla="*/ 223 w 82993"/>
              <a:gd name="connsiteY1" fmla="*/ 1414678 h 1416127"/>
              <a:gd name="connsiteX2" fmla="*/ 57373 w 82993"/>
              <a:gd name="connsiteY2" fmla="*/ 293903 h 1416127"/>
              <a:gd name="connsiteX3" fmla="*/ 25623 w 82993"/>
              <a:gd name="connsiteY3" fmla="*/ 516153 h 1416127"/>
              <a:gd name="connsiteX4" fmla="*/ 82773 w 82993"/>
              <a:gd name="connsiteY4" fmla="*/ 24028 h 141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3" h="1416127">
                <a:moveTo>
                  <a:pt x="82773" y="24028"/>
                </a:moveTo>
                <a:cubicBezTo>
                  <a:pt x="78540" y="173782"/>
                  <a:pt x="4456" y="1369699"/>
                  <a:pt x="223" y="1414678"/>
                </a:cubicBezTo>
                <a:cubicBezTo>
                  <a:pt x="-4010" y="1459657"/>
                  <a:pt x="53140" y="443657"/>
                  <a:pt x="57373" y="293903"/>
                </a:cubicBezTo>
                <a:cubicBezTo>
                  <a:pt x="61606" y="144149"/>
                  <a:pt x="22448" y="560603"/>
                  <a:pt x="25623" y="516153"/>
                </a:cubicBezTo>
                <a:cubicBezTo>
                  <a:pt x="28798" y="471703"/>
                  <a:pt x="87006" y="-125726"/>
                  <a:pt x="82773" y="2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4E4B3E5F-87F8-74BE-4A47-9502CF4841B8}"/>
              </a:ext>
            </a:extLst>
          </p:cNvPr>
          <p:cNvSpPr/>
          <p:nvPr/>
        </p:nvSpPr>
        <p:spPr>
          <a:xfrm>
            <a:off x="1085825" y="5402955"/>
            <a:ext cx="155610" cy="1434685"/>
          </a:xfrm>
          <a:custGeom>
            <a:avLst/>
            <a:gdLst>
              <a:gd name="connsiteX0" fmla="*/ 155600 w 155610"/>
              <a:gd name="connsiteY0" fmla="*/ 895 h 1434685"/>
              <a:gd name="connsiteX1" fmla="*/ 66700 w 155610"/>
              <a:gd name="connsiteY1" fmla="*/ 1001020 h 1434685"/>
              <a:gd name="connsiteX2" fmla="*/ 82575 w 155610"/>
              <a:gd name="connsiteY2" fmla="*/ 886720 h 1434685"/>
              <a:gd name="connsiteX3" fmla="*/ 25 w 155610"/>
              <a:gd name="connsiteY3" fmla="*/ 1432820 h 1434685"/>
              <a:gd name="connsiteX4" fmla="*/ 92100 w 155610"/>
              <a:gd name="connsiteY4" fmla="*/ 667645 h 1434685"/>
              <a:gd name="connsiteX5" fmla="*/ 60350 w 155610"/>
              <a:gd name="connsiteY5" fmla="*/ 820045 h 1434685"/>
              <a:gd name="connsiteX6" fmla="*/ 155600 w 155610"/>
              <a:gd name="connsiteY6" fmla="*/ 895 h 143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10" h="1434685">
                <a:moveTo>
                  <a:pt x="155600" y="895"/>
                </a:moveTo>
                <a:cubicBezTo>
                  <a:pt x="156658" y="31057"/>
                  <a:pt x="78871" y="853382"/>
                  <a:pt x="66700" y="1001020"/>
                </a:cubicBezTo>
                <a:cubicBezTo>
                  <a:pt x="54529" y="1148658"/>
                  <a:pt x="93687" y="814753"/>
                  <a:pt x="82575" y="886720"/>
                </a:cubicBezTo>
                <a:cubicBezTo>
                  <a:pt x="71462" y="958687"/>
                  <a:pt x="-1562" y="1469332"/>
                  <a:pt x="25" y="1432820"/>
                </a:cubicBezTo>
                <a:cubicBezTo>
                  <a:pt x="1612" y="1396308"/>
                  <a:pt x="82046" y="769774"/>
                  <a:pt x="92100" y="667645"/>
                </a:cubicBezTo>
                <a:cubicBezTo>
                  <a:pt x="102154" y="565516"/>
                  <a:pt x="50296" y="927995"/>
                  <a:pt x="60350" y="820045"/>
                </a:cubicBezTo>
                <a:cubicBezTo>
                  <a:pt x="70404" y="712095"/>
                  <a:pt x="154542" y="-29267"/>
                  <a:pt x="155600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518FAC3F-EF5C-3159-5DDA-D4FA8442EE79}"/>
              </a:ext>
            </a:extLst>
          </p:cNvPr>
          <p:cNvSpPr/>
          <p:nvPr/>
        </p:nvSpPr>
        <p:spPr>
          <a:xfrm>
            <a:off x="929505" y="6854817"/>
            <a:ext cx="165920" cy="1194519"/>
          </a:xfrm>
          <a:custGeom>
            <a:avLst/>
            <a:gdLst>
              <a:gd name="connsiteX0" fmla="*/ 165870 w 165920"/>
              <a:gd name="connsiteY0" fmla="*/ 8 h 1194519"/>
              <a:gd name="connsiteX1" fmla="*/ 83320 w 165920"/>
              <a:gd name="connsiteY1" fmla="*/ 463558 h 1194519"/>
              <a:gd name="connsiteX2" fmla="*/ 770 w 165920"/>
              <a:gd name="connsiteY2" fmla="*/ 1193808 h 1194519"/>
              <a:gd name="connsiteX3" fmla="*/ 134120 w 165920"/>
              <a:gd name="connsiteY3" fmla="*/ 323858 h 1194519"/>
              <a:gd name="connsiteX4" fmla="*/ 96020 w 165920"/>
              <a:gd name="connsiteY4" fmla="*/ 450858 h 1194519"/>
              <a:gd name="connsiteX5" fmla="*/ 165870 w 165920"/>
              <a:gd name="connsiteY5" fmla="*/ 8 h 119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20" h="1194519">
                <a:moveTo>
                  <a:pt x="165870" y="8"/>
                </a:moveTo>
                <a:cubicBezTo>
                  <a:pt x="163753" y="2125"/>
                  <a:pt x="110837" y="264591"/>
                  <a:pt x="83320" y="463558"/>
                </a:cubicBezTo>
                <a:cubicBezTo>
                  <a:pt x="55803" y="662525"/>
                  <a:pt x="-7697" y="1217091"/>
                  <a:pt x="770" y="1193808"/>
                </a:cubicBezTo>
                <a:cubicBezTo>
                  <a:pt x="9237" y="1170525"/>
                  <a:pt x="118245" y="447683"/>
                  <a:pt x="134120" y="323858"/>
                </a:cubicBezTo>
                <a:cubicBezTo>
                  <a:pt x="149995" y="200033"/>
                  <a:pt x="89670" y="499541"/>
                  <a:pt x="96020" y="450858"/>
                </a:cubicBezTo>
                <a:cubicBezTo>
                  <a:pt x="102370" y="402175"/>
                  <a:pt x="167987" y="-2109"/>
                  <a:pt x="16587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1D0C14C3-2CAB-035F-6AC2-CF02F29005E0}"/>
              </a:ext>
            </a:extLst>
          </p:cNvPr>
          <p:cNvSpPr/>
          <p:nvPr/>
        </p:nvSpPr>
        <p:spPr>
          <a:xfrm>
            <a:off x="892173" y="7953252"/>
            <a:ext cx="203647" cy="352597"/>
          </a:xfrm>
          <a:custGeom>
            <a:avLst/>
            <a:gdLst>
              <a:gd name="connsiteX0" fmla="*/ 203202 w 203647"/>
              <a:gd name="connsiteY0" fmla="*/ 123 h 352597"/>
              <a:gd name="connsiteX1" fmla="*/ 142877 w 203647"/>
              <a:gd name="connsiteY1" fmla="*/ 196973 h 352597"/>
              <a:gd name="connsiteX2" fmla="*/ 111127 w 203647"/>
              <a:gd name="connsiteY2" fmla="*/ 228723 h 352597"/>
              <a:gd name="connsiteX3" fmla="*/ 2 w 203647"/>
              <a:gd name="connsiteY3" fmla="*/ 203323 h 352597"/>
              <a:gd name="connsiteX4" fmla="*/ 114302 w 203647"/>
              <a:gd name="connsiteY4" fmla="*/ 244598 h 352597"/>
              <a:gd name="connsiteX5" fmla="*/ 174627 w 203647"/>
              <a:gd name="connsiteY5" fmla="*/ 352548 h 352597"/>
              <a:gd name="connsiteX6" fmla="*/ 142877 w 203647"/>
              <a:gd name="connsiteY6" fmla="*/ 257298 h 352597"/>
              <a:gd name="connsiteX7" fmla="*/ 168277 w 203647"/>
              <a:gd name="connsiteY7" fmla="*/ 168398 h 352597"/>
              <a:gd name="connsiteX8" fmla="*/ 203202 w 203647"/>
              <a:gd name="connsiteY8" fmla="*/ 123 h 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47" h="352597">
                <a:moveTo>
                  <a:pt x="203202" y="123"/>
                </a:moveTo>
                <a:cubicBezTo>
                  <a:pt x="198969" y="4885"/>
                  <a:pt x="158223" y="158873"/>
                  <a:pt x="142877" y="196973"/>
                </a:cubicBezTo>
                <a:cubicBezTo>
                  <a:pt x="127531" y="235073"/>
                  <a:pt x="134939" y="227665"/>
                  <a:pt x="111127" y="228723"/>
                </a:cubicBezTo>
                <a:cubicBezTo>
                  <a:pt x="87315" y="229781"/>
                  <a:pt x="-527" y="200677"/>
                  <a:pt x="2" y="203323"/>
                </a:cubicBezTo>
                <a:cubicBezTo>
                  <a:pt x="531" y="205969"/>
                  <a:pt x="85198" y="219727"/>
                  <a:pt x="114302" y="244598"/>
                </a:cubicBezTo>
                <a:cubicBezTo>
                  <a:pt x="143406" y="269469"/>
                  <a:pt x="169865" y="350431"/>
                  <a:pt x="174627" y="352548"/>
                </a:cubicBezTo>
                <a:cubicBezTo>
                  <a:pt x="179389" y="354665"/>
                  <a:pt x="143935" y="287990"/>
                  <a:pt x="142877" y="257298"/>
                </a:cubicBezTo>
                <a:cubicBezTo>
                  <a:pt x="141819" y="226606"/>
                  <a:pt x="156106" y="207027"/>
                  <a:pt x="168277" y="168398"/>
                </a:cubicBezTo>
                <a:cubicBezTo>
                  <a:pt x="180448" y="129769"/>
                  <a:pt x="207435" y="-4639"/>
                  <a:pt x="20320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C5F68F42-4E8E-5D2E-A6CC-13316E2B20D8}"/>
              </a:ext>
            </a:extLst>
          </p:cNvPr>
          <p:cNvSpPr/>
          <p:nvPr/>
        </p:nvSpPr>
        <p:spPr>
          <a:xfrm>
            <a:off x="936326" y="7721535"/>
            <a:ext cx="100943" cy="400293"/>
          </a:xfrm>
          <a:custGeom>
            <a:avLst/>
            <a:gdLst>
              <a:gd name="connsiteX0" fmla="*/ 92374 w 100943"/>
              <a:gd name="connsiteY0" fmla="*/ 65 h 400293"/>
              <a:gd name="connsiteX1" fmla="*/ 86024 w 100943"/>
              <a:gd name="connsiteY1" fmla="*/ 317565 h 400293"/>
              <a:gd name="connsiteX2" fmla="*/ 79674 w 100943"/>
              <a:gd name="connsiteY2" fmla="*/ 384240 h 400293"/>
              <a:gd name="connsiteX3" fmla="*/ 299 w 100943"/>
              <a:gd name="connsiteY3" fmla="*/ 349315 h 400293"/>
              <a:gd name="connsiteX4" fmla="*/ 54274 w 100943"/>
              <a:gd name="connsiteY4" fmla="*/ 400115 h 400293"/>
              <a:gd name="connsiteX5" fmla="*/ 98724 w 100943"/>
              <a:gd name="connsiteY5" fmla="*/ 346140 h 400293"/>
              <a:gd name="connsiteX6" fmla="*/ 92374 w 100943"/>
              <a:gd name="connsiteY6" fmla="*/ 65 h 40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43" h="400293">
                <a:moveTo>
                  <a:pt x="92374" y="65"/>
                </a:moveTo>
                <a:cubicBezTo>
                  <a:pt x="90257" y="-4697"/>
                  <a:pt x="88141" y="253536"/>
                  <a:pt x="86024" y="317565"/>
                </a:cubicBezTo>
                <a:cubicBezTo>
                  <a:pt x="83907" y="381594"/>
                  <a:pt x="93961" y="378948"/>
                  <a:pt x="79674" y="384240"/>
                </a:cubicBezTo>
                <a:cubicBezTo>
                  <a:pt x="65387" y="389532"/>
                  <a:pt x="4532" y="346669"/>
                  <a:pt x="299" y="349315"/>
                </a:cubicBezTo>
                <a:cubicBezTo>
                  <a:pt x="-3934" y="351961"/>
                  <a:pt x="37870" y="400644"/>
                  <a:pt x="54274" y="400115"/>
                </a:cubicBezTo>
                <a:cubicBezTo>
                  <a:pt x="70678" y="399586"/>
                  <a:pt x="91845" y="408582"/>
                  <a:pt x="98724" y="346140"/>
                </a:cubicBezTo>
                <a:cubicBezTo>
                  <a:pt x="105603" y="283698"/>
                  <a:pt x="94491" y="4827"/>
                  <a:pt x="9237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E91AA5C9-D5E6-F8D7-0F54-5BEAE3A47519}"/>
              </a:ext>
            </a:extLst>
          </p:cNvPr>
          <p:cNvSpPr/>
          <p:nvPr/>
        </p:nvSpPr>
        <p:spPr>
          <a:xfrm>
            <a:off x="2019241" y="2033620"/>
            <a:ext cx="173379" cy="1211457"/>
          </a:xfrm>
          <a:custGeom>
            <a:avLst/>
            <a:gdLst>
              <a:gd name="connsiteX0" fmla="*/ 146109 w 173379"/>
              <a:gd name="connsiteY0" fmla="*/ 1555 h 1211457"/>
              <a:gd name="connsiteX1" fmla="*/ 146109 w 173379"/>
              <a:gd name="connsiteY1" fmla="*/ 360330 h 1211457"/>
              <a:gd name="connsiteX2" fmla="*/ 59 w 173379"/>
              <a:gd name="connsiteY2" fmla="*/ 1211230 h 1211457"/>
              <a:gd name="connsiteX3" fmla="*/ 165159 w 173379"/>
              <a:gd name="connsiteY3" fmla="*/ 274605 h 1211457"/>
              <a:gd name="connsiteX4" fmla="*/ 146109 w 173379"/>
              <a:gd name="connsiteY4" fmla="*/ 1555 h 121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9" h="1211457">
                <a:moveTo>
                  <a:pt x="146109" y="1555"/>
                </a:moveTo>
                <a:cubicBezTo>
                  <a:pt x="142934" y="15842"/>
                  <a:pt x="170451" y="158717"/>
                  <a:pt x="146109" y="360330"/>
                </a:cubicBezTo>
                <a:cubicBezTo>
                  <a:pt x="121767" y="561943"/>
                  <a:pt x="-3116" y="1225517"/>
                  <a:pt x="59" y="1211230"/>
                </a:cubicBezTo>
                <a:cubicBezTo>
                  <a:pt x="3234" y="1196943"/>
                  <a:pt x="139759" y="478334"/>
                  <a:pt x="165159" y="274605"/>
                </a:cubicBezTo>
                <a:cubicBezTo>
                  <a:pt x="190559" y="70876"/>
                  <a:pt x="149284" y="-12732"/>
                  <a:pt x="146109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607B3B73-10A7-ECEB-51E2-EE44C6094E8C}"/>
              </a:ext>
            </a:extLst>
          </p:cNvPr>
          <p:cNvSpPr/>
          <p:nvPr/>
        </p:nvSpPr>
        <p:spPr>
          <a:xfrm>
            <a:off x="1941251" y="2679223"/>
            <a:ext cx="189470" cy="1079045"/>
          </a:xfrm>
          <a:custGeom>
            <a:avLst/>
            <a:gdLst>
              <a:gd name="connsiteX0" fmla="*/ 189174 w 189470"/>
              <a:gd name="connsiteY0" fmla="*/ 6827 h 1079045"/>
              <a:gd name="connsiteX1" fmla="*/ 1849 w 189470"/>
              <a:gd name="connsiteY1" fmla="*/ 1073627 h 1079045"/>
              <a:gd name="connsiteX2" fmla="*/ 90749 w 189470"/>
              <a:gd name="connsiteY2" fmla="*/ 429102 h 1079045"/>
              <a:gd name="connsiteX3" fmla="*/ 46299 w 189470"/>
              <a:gd name="connsiteY3" fmla="*/ 606902 h 1079045"/>
              <a:gd name="connsiteX4" fmla="*/ 189174 w 189470"/>
              <a:gd name="connsiteY4" fmla="*/ 6827 h 107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70" h="1079045">
                <a:moveTo>
                  <a:pt x="189174" y="6827"/>
                </a:moveTo>
                <a:cubicBezTo>
                  <a:pt x="181766" y="84615"/>
                  <a:pt x="18253" y="1003248"/>
                  <a:pt x="1849" y="1073627"/>
                </a:cubicBezTo>
                <a:cubicBezTo>
                  <a:pt x="-14555" y="1144006"/>
                  <a:pt x="83341" y="506890"/>
                  <a:pt x="90749" y="429102"/>
                </a:cubicBezTo>
                <a:cubicBezTo>
                  <a:pt x="98157" y="351314"/>
                  <a:pt x="29895" y="673577"/>
                  <a:pt x="46299" y="606902"/>
                </a:cubicBezTo>
                <a:cubicBezTo>
                  <a:pt x="62703" y="540227"/>
                  <a:pt x="196582" y="-70961"/>
                  <a:pt x="189174" y="6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0D3B20E4-0DD0-C56F-8418-146F8D99CB2E}"/>
              </a:ext>
            </a:extLst>
          </p:cNvPr>
          <p:cNvSpPr/>
          <p:nvPr/>
        </p:nvSpPr>
        <p:spPr>
          <a:xfrm>
            <a:off x="1688091" y="3813067"/>
            <a:ext cx="243231" cy="1216515"/>
          </a:xfrm>
          <a:custGeom>
            <a:avLst/>
            <a:gdLst>
              <a:gd name="connsiteX0" fmla="*/ 242309 w 243231"/>
              <a:gd name="connsiteY0" fmla="*/ 6458 h 1216515"/>
              <a:gd name="connsiteX1" fmla="*/ 1009 w 243231"/>
              <a:gd name="connsiteY1" fmla="*/ 1212958 h 1216515"/>
              <a:gd name="connsiteX2" fmla="*/ 153409 w 243231"/>
              <a:gd name="connsiteY2" fmla="*/ 387458 h 1216515"/>
              <a:gd name="connsiteX3" fmla="*/ 86734 w 243231"/>
              <a:gd name="connsiteY3" fmla="*/ 717658 h 1216515"/>
              <a:gd name="connsiteX4" fmla="*/ 242309 w 243231"/>
              <a:gd name="connsiteY4" fmla="*/ 6458 h 12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231" h="1216515">
                <a:moveTo>
                  <a:pt x="242309" y="6458"/>
                </a:moveTo>
                <a:cubicBezTo>
                  <a:pt x="228022" y="89008"/>
                  <a:pt x="15826" y="1149458"/>
                  <a:pt x="1009" y="1212958"/>
                </a:cubicBezTo>
                <a:cubicBezTo>
                  <a:pt x="-13808" y="1276458"/>
                  <a:pt x="139122" y="470008"/>
                  <a:pt x="153409" y="387458"/>
                </a:cubicBezTo>
                <a:cubicBezTo>
                  <a:pt x="167696" y="304908"/>
                  <a:pt x="72976" y="776396"/>
                  <a:pt x="86734" y="717658"/>
                </a:cubicBezTo>
                <a:cubicBezTo>
                  <a:pt x="100492" y="658921"/>
                  <a:pt x="256596" y="-76092"/>
                  <a:pt x="242309" y="6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43EFBFDE-FDCA-F043-40D3-FC1F7E63CBB9}"/>
              </a:ext>
            </a:extLst>
          </p:cNvPr>
          <p:cNvSpPr/>
          <p:nvPr/>
        </p:nvSpPr>
        <p:spPr>
          <a:xfrm>
            <a:off x="1512087" y="4815240"/>
            <a:ext cx="207406" cy="1018362"/>
          </a:xfrm>
          <a:custGeom>
            <a:avLst/>
            <a:gdLst>
              <a:gd name="connsiteX0" fmla="*/ 205588 w 207406"/>
              <a:gd name="connsiteY0" fmla="*/ 13935 h 1018362"/>
              <a:gd name="connsiteX1" fmla="*/ 5563 w 207406"/>
              <a:gd name="connsiteY1" fmla="*/ 1001360 h 1018362"/>
              <a:gd name="connsiteX2" fmla="*/ 65888 w 207406"/>
              <a:gd name="connsiteY2" fmla="*/ 614010 h 1018362"/>
              <a:gd name="connsiteX3" fmla="*/ 173838 w 207406"/>
              <a:gd name="connsiteY3" fmla="*/ 290160 h 1018362"/>
              <a:gd name="connsiteX4" fmla="*/ 100813 w 207406"/>
              <a:gd name="connsiteY4" fmla="*/ 477485 h 1018362"/>
              <a:gd name="connsiteX5" fmla="*/ 103988 w 207406"/>
              <a:gd name="connsiteY5" fmla="*/ 423510 h 1018362"/>
              <a:gd name="connsiteX6" fmla="*/ 205588 w 207406"/>
              <a:gd name="connsiteY6" fmla="*/ 13935 h 101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06" h="1018362">
                <a:moveTo>
                  <a:pt x="205588" y="13935"/>
                </a:moveTo>
                <a:cubicBezTo>
                  <a:pt x="189184" y="110243"/>
                  <a:pt x="28846" y="901348"/>
                  <a:pt x="5563" y="1001360"/>
                </a:cubicBezTo>
                <a:cubicBezTo>
                  <a:pt x="-17720" y="1101373"/>
                  <a:pt x="37842" y="732543"/>
                  <a:pt x="65888" y="614010"/>
                </a:cubicBezTo>
                <a:cubicBezTo>
                  <a:pt x="93934" y="495477"/>
                  <a:pt x="168017" y="312914"/>
                  <a:pt x="173838" y="290160"/>
                </a:cubicBezTo>
                <a:cubicBezTo>
                  <a:pt x="179659" y="267406"/>
                  <a:pt x="112455" y="455260"/>
                  <a:pt x="100813" y="477485"/>
                </a:cubicBezTo>
                <a:cubicBezTo>
                  <a:pt x="89171" y="499710"/>
                  <a:pt x="85467" y="497593"/>
                  <a:pt x="103988" y="423510"/>
                </a:cubicBezTo>
                <a:cubicBezTo>
                  <a:pt x="122509" y="349427"/>
                  <a:pt x="221992" y="-82373"/>
                  <a:pt x="205588" y="13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11BBD8BA-B63D-CC90-2CBE-ACBB796B2E80}"/>
              </a:ext>
            </a:extLst>
          </p:cNvPr>
          <p:cNvSpPr/>
          <p:nvPr/>
        </p:nvSpPr>
        <p:spPr>
          <a:xfrm>
            <a:off x="1367637" y="5848007"/>
            <a:ext cx="153188" cy="901087"/>
          </a:xfrm>
          <a:custGeom>
            <a:avLst/>
            <a:gdLst>
              <a:gd name="connsiteX0" fmla="*/ 153188 w 153188"/>
              <a:gd name="connsiteY0" fmla="*/ 3518 h 901087"/>
              <a:gd name="connsiteX1" fmla="*/ 788 w 153188"/>
              <a:gd name="connsiteY1" fmla="*/ 898868 h 901087"/>
              <a:gd name="connsiteX2" fmla="*/ 89688 w 153188"/>
              <a:gd name="connsiteY2" fmla="*/ 267043 h 901087"/>
              <a:gd name="connsiteX3" fmla="*/ 788 w 153188"/>
              <a:gd name="connsiteY3" fmla="*/ 575018 h 901087"/>
              <a:gd name="connsiteX4" fmla="*/ 153188 w 153188"/>
              <a:gd name="connsiteY4" fmla="*/ 3518 h 9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88" h="901087">
                <a:moveTo>
                  <a:pt x="153188" y="3518"/>
                </a:moveTo>
                <a:cubicBezTo>
                  <a:pt x="153188" y="57493"/>
                  <a:pt x="11371" y="854947"/>
                  <a:pt x="788" y="898868"/>
                </a:cubicBezTo>
                <a:cubicBezTo>
                  <a:pt x="-9795" y="942789"/>
                  <a:pt x="89688" y="321018"/>
                  <a:pt x="89688" y="267043"/>
                </a:cubicBezTo>
                <a:cubicBezTo>
                  <a:pt x="89688" y="213068"/>
                  <a:pt x="-9795" y="616293"/>
                  <a:pt x="788" y="575018"/>
                </a:cubicBezTo>
                <a:cubicBezTo>
                  <a:pt x="11371" y="533743"/>
                  <a:pt x="153188" y="-50457"/>
                  <a:pt x="153188" y="3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B50C1792-A642-52A1-FFDE-ED3E371FE9AC}"/>
              </a:ext>
            </a:extLst>
          </p:cNvPr>
          <p:cNvSpPr/>
          <p:nvPr/>
        </p:nvSpPr>
        <p:spPr>
          <a:xfrm>
            <a:off x="1130299" y="6730964"/>
            <a:ext cx="241469" cy="1524273"/>
          </a:xfrm>
          <a:custGeom>
            <a:avLst/>
            <a:gdLst>
              <a:gd name="connsiteX0" fmla="*/ 241301 w 241469"/>
              <a:gd name="connsiteY0" fmla="*/ 36 h 1524273"/>
              <a:gd name="connsiteX1" fmla="*/ 161926 w 241469"/>
              <a:gd name="connsiteY1" fmla="*/ 542961 h 1524273"/>
              <a:gd name="connsiteX2" fmla="*/ 1 w 241469"/>
              <a:gd name="connsiteY2" fmla="*/ 1524036 h 1524273"/>
              <a:gd name="connsiteX3" fmla="*/ 158751 w 241469"/>
              <a:gd name="connsiteY3" fmla="*/ 638211 h 1524273"/>
              <a:gd name="connsiteX4" fmla="*/ 120651 w 241469"/>
              <a:gd name="connsiteY4" fmla="*/ 828711 h 1524273"/>
              <a:gd name="connsiteX5" fmla="*/ 174626 w 241469"/>
              <a:gd name="connsiteY5" fmla="*/ 352461 h 1524273"/>
              <a:gd name="connsiteX6" fmla="*/ 142876 w 241469"/>
              <a:gd name="connsiteY6" fmla="*/ 514386 h 1524273"/>
              <a:gd name="connsiteX7" fmla="*/ 241301 w 241469"/>
              <a:gd name="connsiteY7" fmla="*/ 36 h 15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469" h="1524273">
                <a:moveTo>
                  <a:pt x="241301" y="36"/>
                </a:moveTo>
                <a:cubicBezTo>
                  <a:pt x="244476" y="4798"/>
                  <a:pt x="202143" y="288961"/>
                  <a:pt x="161926" y="542961"/>
                </a:cubicBezTo>
                <a:cubicBezTo>
                  <a:pt x="121709" y="796961"/>
                  <a:pt x="530" y="1508161"/>
                  <a:pt x="1" y="1524036"/>
                </a:cubicBezTo>
                <a:cubicBezTo>
                  <a:pt x="-528" y="1539911"/>
                  <a:pt x="138643" y="754098"/>
                  <a:pt x="158751" y="638211"/>
                </a:cubicBezTo>
                <a:cubicBezTo>
                  <a:pt x="178859" y="522324"/>
                  <a:pt x="118005" y="876336"/>
                  <a:pt x="120651" y="828711"/>
                </a:cubicBezTo>
                <a:cubicBezTo>
                  <a:pt x="123297" y="781086"/>
                  <a:pt x="170922" y="404849"/>
                  <a:pt x="174626" y="352461"/>
                </a:cubicBezTo>
                <a:cubicBezTo>
                  <a:pt x="178330" y="300074"/>
                  <a:pt x="134938" y="567303"/>
                  <a:pt x="142876" y="514386"/>
                </a:cubicBezTo>
                <a:cubicBezTo>
                  <a:pt x="150814" y="461469"/>
                  <a:pt x="238126" y="-4726"/>
                  <a:pt x="24130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99E15AB8-86FF-2ED8-88A4-9135DC11EAB6}"/>
              </a:ext>
            </a:extLst>
          </p:cNvPr>
          <p:cNvSpPr/>
          <p:nvPr/>
        </p:nvSpPr>
        <p:spPr>
          <a:xfrm>
            <a:off x="1114417" y="7858100"/>
            <a:ext cx="30097" cy="503844"/>
          </a:xfrm>
          <a:custGeom>
            <a:avLst/>
            <a:gdLst>
              <a:gd name="connsiteX0" fmla="*/ 28583 w 30097"/>
              <a:gd name="connsiteY0" fmla="*/ 25 h 503844"/>
              <a:gd name="connsiteX1" fmla="*/ 19058 w 30097"/>
              <a:gd name="connsiteY1" fmla="*/ 384200 h 503844"/>
              <a:gd name="connsiteX2" fmla="*/ 25408 w 30097"/>
              <a:gd name="connsiteY2" fmla="*/ 444525 h 503844"/>
              <a:gd name="connsiteX3" fmla="*/ 28583 w 30097"/>
              <a:gd name="connsiteY3" fmla="*/ 501675 h 503844"/>
              <a:gd name="connsiteX4" fmla="*/ 8 w 30097"/>
              <a:gd name="connsiteY4" fmla="*/ 365150 h 503844"/>
              <a:gd name="connsiteX5" fmla="*/ 28583 w 30097"/>
              <a:gd name="connsiteY5" fmla="*/ 25 h 50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7" h="503844">
                <a:moveTo>
                  <a:pt x="28583" y="25"/>
                </a:moveTo>
                <a:cubicBezTo>
                  <a:pt x="31758" y="3200"/>
                  <a:pt x="19587" y="310117"/>
                  <a:pt x="19058" y="384200"/>
                </a:cubicBezTo>
                <a:cubicBezTo>
                  <a:pt x="18529" y="458283"/>
                  <a:pt x="23821" y="424946"/>
                  <a:pt x="25408" y="444525"/>
                </a:cubicBezTo>
                <a:cubicBezTo>
                  <a:pt x="26995" y="464104"/>
                  <a:pt x="32816" y="514904"/>
                  <a:pt x="28583" y="501675"/>
                </a:cubicBezTo>
                <a:cubicBezTo>
                  <a:pt x="24350" y="488446"/>
                  <a:pt x="-521" y="441879"/>
                  <a:pt x="8" y="365150"/>
                </a:cubicBezTo>
                <a:cubicBezTo>
                  <a:pt x="537" y="288421"/>
                  <a:pt x="25408" y="-3150"/>
                  <a:pt x="285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81DF82C2-F139-38C1-36B0-5E7E1848D3F6}"/>
              </a:ext>
            </a:extLst>
          </p:cNvPr>
          <p:cNvSpPr/>
          <p:nvPr/>
        </p:nvSpPr>
        <p:spPr>
          <a:xfrm>
            <a:off x="2016088" y="2201499"/>
            <a:ext cx="118219" cy="864297"/>
          </a:xfrm>
          <a:custGeom>
            <a:avLst/>
            <a:gdLst>
              <a:gd name="connsiteX0" fmla="*/ 114337 w 118219"/>
              <a:gd name="connsiteY0" fmla="*/ 11476 h 864297"/>
              <a:gd name="connsiteX1" fmla="*/ 37 w 118219"/>
              <a:gd name="connsiteY1" fmla="*/ 862376 h 864297"/>
              <a:gd name="connsiteX2" fmla="*/ 101637 w 118219"/>
              <a:gd name="connsiteY2" fmla="*/ 246426 h 864297"/>
              <a:gd name="connsiteX3" fmla="*/ 92112 w 118219"/>
              <a:gd name="connsiteY3" fmla="*/ 360726 h 864297"/>
              <a:gd name="connsiteX4" fmla="*/ 114337 w 118219"/>
              <a:gd name="connsiteY4" fmla="*/ 11476 h 86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9" h="864297">
                <a:moveTo>
                  <a:pt x="114337" y="11476"/>
                </a:moveTo>
                <a:cubicBezTo>
                  <a:pt x="98991" y="95084"/>
                  <a:pt x="2154" y="823218"/>
                  <a:pt x="37" y="862376"/>
                </a:cubicBezTo>
                <a:cubicBezTo>
                  <a:pt x="-2080" y="901534"/>
                  <a:pt x="86291" y="330034"/>
                  <a:pt x="101637" y="246426"/>
                </a:cubicBezTo>
                <a:cubicBezTo>
                  <a:pt x="116983" y="162818"/>
                  <a:pt x="89466" y="394064"/>
                  <a:pt x="92112" y="360726"/>
                </a:cubicBezTo>
                <a:cubicBezTo>
                  <a:pt x="94758" y="327389"/>
                  <a:pt x="129683" y="-72132"/>
                  <a:pt x="114337" y="1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F96D97BB-BD6E-7917-0612-845C7AB766DA}"/>
              </a:ext>
            </a:extLst>
          </p:cNvPr>
          <p:cNvSpPr/>
          <p:nvPr/>
        </p:nvSpPr>
        <p:spPr>
          <a:xfrm>
            <a:off x="1882769" y="2111407"/>
            <a:ext cx="168311" cy="1473832"/>
          </a:xfrm>
          <a:custGeom>
            <a:avLst/>
            <a:gdLst>
              <a:gd name="connsiteX0" fmla="*/ 152406 w 168311"/>
              <a:gd name="connsiteY0" fmla="*/ 92043 h 1473832"/>
              <a:gd name="connsiteX1" fmla="*/ 6 w 168311"/>
              <a:gd name="connsiteY1" fmla="*/ 1473168 h 1473832"/>
              <a:gd name="connsiteX2" fmla="*/ 146056 w 168311"/>
              <a:gd name="connsiteY2" fmla="*/ 273018 h 1473832"/>
              <a:gd name="connsiteX3" fmla="*/ 152406 w 168311"/>
              <a:gd name="connsiteY3" fmla="*/ 92043 h 14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11" h="1473832">
                <a:moveTo>
                  <a:pt x="152406" y="92043"/>
                </a:moveTo>
                <a:cubicBezTo>
                  <a:pt x="128064" y="292068"/>
                  <a:pt x="1064" y="1443006"/>
                  <a:pt x="6" y="1473168"/>
                </a:cubicBezTo>
                <a:cubicBezTo>
                  <a:pt x="-1052" y="1503330"/>
                  <a:pt x="120127" y="497914"/>
                  <a:pt x="146056" y="273018"/>
                </a:cubicBezTo>
                <a:cubicBezTo>
                  <a:pt x="171985" y="48122"/>
                  <a:pt x="176748" y="-107982"/>
                  <a:pt x="152406" y="92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CFA6E159-151C-1D5A-C94B-8594F95E300C}"/>
              </a:ext>
            </a:extLst>
          </p:cNvPr>
          <p:cNvSpPr/>
          <p:nvPr/>
        </p:nvSpPr>
        <p:spPr>
          <a:xfrm>
            <a:off x="1927210" y="2238316"/>
            <a:ext cx="75437" cy="674663"/>
          </a:xfrm>
          <a:custGeom>
            <a:avLst/>
            <a:gdLst>
              <a:gd name="connsiteX0" fmla="*/ 69865 w 75437"/>
              <a:gd name="connsiteY0" fmla="*/ 22284 h 674663"/>
              <a:gd name="connsiteX1" fmla="*/ 15 w 75437"/>
              <a:gd name="connsiteY1" fmla="*/ 673159 h 674663"/>
              <a:gd name="connsiteX2" fmla="*/ 63515 w 75437"/>
              <a:gd name="connsiteY2" fmla="*/ 196909 h 674663"/>
              <a:gd name="connsiteX3" fmla="*/ 69865 w 75437"/>
              <a:gd name="connsiteY3" fmla="*/ 22284 h 6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7" h="674663">
                <a:moveTo>
                  <a:pt x="69865" y="22284"/>
                </a:moveTo>
                <a:cubicBezTo>
                  <a:pt x="59282" y="101659"/>
                  <a:pt x="1073" y="644055"/>
                  <a:pt x="15" y="673159"/>
                </a:cubicBezTo>
                <a:cubicBezTo>
                  <a:pt x="-1043" y="702263"/>
                  <a:pt x="52403" y="300626"/>
                  <a:pt x="63515" y="196909"/>
                </a:cubicBezTo>
                <a:cubicBezTo>
                  <a:pt x="74627" y="93192"/>
                  <a:pt x="80448" y="-57091"/>
                  <a:pt x="69865" y="2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1C229453-1691-14E5-1A6A-77063EC2695F}"/>
              </a:ext>
            </a:extLst>
          </p:cNvPr>
          <p:cNvSpPr/>
          <p:nvPr/>
        </p:nvSpPr>
        <p:spPr>
          <a:xfrm>
            <a:off x="1687369" y="3491850"/>
            <a:ext cx="188417" cy="1059701"/>
          </a:xfrm>
          <a:custGeom>
            <a:avLst/>
            <a:gdLst>
              <a:gd name="connsiteX0" fmla="*/ 185881 w 188417"/>
              <a:gd name="connsiteY0" fmla="*/ 22875 h 1059701"/>
              <a:gd name="connsiteX1" fmla="*/ 1731 w 188417"/>
              <a:gd name="connsiteY1" fmla="*/ 1054750 h 1059701"/>
              <a:gd name="connsiteX2" fmla="*/ 100156 w 188417"/>
              <a:gd name="connsiteY2" fmla="*/ 397525 h 1059701"/>
              <a:gd name="connsiteX3" fmla="*/ 185881 w 188417"/>
              <a:gd name="connsiteY3" fmla="*/ 22875 h 105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" h="1059701">
                <a:moveTo>
                  <a:pt x="185881" y="22875"/>
                </a:moveTo>
                <a:cubicBezTo>
                  <a:pt x="169477" y="132413"/>
                  <a:pt x="16018" y="992308"/>
                  <a:pt x="1731" y="1054750"/>
                </a:cubicBezTo>
                <a:cubicBezTo>
                  <a:pt x="-12556" y="1117192"/>
                  <a:pt x="65231" y="571621"/>
                  <a:pt x="100156" y="397525"/>
                </a:cubicBezTo>
                <a:cubicBezTo>
                  <a:pt x="135081" y="223429"/>
                  <a:pt x="202285" y="-86663"/>
                  <a:pt x="185881" y="22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C01DB0DC-268C-44BE-0EFF-D2C6A2EFFC55}"/>
              </a:ext>
            </a:extLst>
          </p:cNvPr>
          <p:cNvSpPr/>
          <p:nvPr/>
        </p:nvSpPr>
        <p:spPr>
          <a:xfrm>
            <a:off x="1838318" y="3434343"/>
            <a:ext cx="139718" cy="746159"/>
          </a:xfrm>
          <a:custGeom>
            <a:avLst/>
            <a:gdLst>
              <a:gd name="connsiteX0" fmla="*/ 139707 w 139718"/>
              <a:gd name="connsiteY0" fmla="*/ 1007 h 746159"/>
              <a:gd name="connsiteX1" fmla="*/ 50807 w 139718"/>
              <a:gd name="connsiteY1" fmla="*/ 410582 h 746159"/>
              <a:gd name="connsiteX2" fmla="*/ 7 w 139718"/>
              <a:gd name="connsiteY2" fmla="*/ 743957 h 746159"/>
              <a:gd name="connsiteX3" fmla="*/ 53982 w 139718"/>
              <a:gd name="connsiteY3" fmla="*/ 245482 h 746159"/>
              <a:gd name="connsiteX4" fmla="*/ 53982 w 139718"/>
              <a:gd name="connsiteY4" fmla="*/ 378832 h 746159"/>
              <a:gd name="connsiteX5" fmla="*/ 57157 w 139718"/>
              <a:gd name="connsiteY5" fmla="*/ 296282 h 746159"/>
              <a:gd name="connsiteX6" fmla="*/ 139707 w 139718"/>
              <a:gd name="connsiteY6" fmla="*/ 1007 h 74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18" h="746159">
                <a:moveTo>
                  <a:pt x="139707" y="1007"/>
                </a:moveTo>
                <a:cubicBezTo>
                  <a:pt x="138649" y="20057"/>
                  <a:pt x="74090" y="286757"/>
                  <a:pt x="50807" y="410582"/>
                </a:cubicBezTo>
                <a:cubicBezTo>
                  <a:pt x="27524" y="534407"/>
                  <a:pt x="-522" y="771474"/>
                  <a:pt x="7" y="743957"/>
                </a:cubicBezTo>
                <a:cubicBezTo>
                  <a:pt x="536" y="716440"/>
                  <a:pt x="44986" y="306336"/>
                  <a:pt x="53982" y="245482"/>
                </a:cubicBezTo>
                <a:cubicBezTo>
                  <a:pt x="62978" y="184628"/>
                  <a:pt x="53453" y="370365"/>
                  <a:pt x="53982" y="378832"/>
                </a:cubicBezTo>
                <a:cubicBezTo>
                  <a:pt x="54511" y="387299"/>
                  <a:pt x="43928" y="353961"/>
                  <a:pt x="57157" y="296282"/>
                </a:cubicBezTo>
                <a:cubicBezTo>
                  <a:pt x="70386" y="238603"/>
                  <a:pt x="140765" y="-18043"/>
                  <a:pt x="139707" y="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E981FE72-0A21-7AD0-162C-7D0A2D2AE70A}"/>
              </a:ext>
            </a:extLst>
          </p:cNvPr>
          <p:cNvSpPr/>
          <p:nvPr/>
        </p:nvSpPr>
        <p:spPr>
          <a:xfrm>
            <a:off x="1458769" y="4465338"/>
            <a:ext cx="246818" cy="1290933"/>
          </a:xfrm>
          <a:custGeom>
            <a:avLst/>
            <a:gdLst>
              <a:gd name="connsiteX0" fmla="*/ 233506 w 246818"/>
              <a:gd name="connsiteY0" fmla="*/ 81262 h 1290933"/>
              <a:gd name="connsiteX1" fmla="*/ 8081 w 246818"/>
              <a:gd name="connsiteY1" fmla="*/ 1236962 h 1290933"/>
              <a:gd name="connsiteX2" fmla="*/ 58881 w 246818"/>
              <a:gd name="connsiteY2" fmla="*/ 1049637 h 1290933"/>
              <a:gd name="connsiteX3" fmla="*/ 144606 w 246818"/>
              <a:gd name="connsiteY3" fmla="*/ 595612 h 1290933"/>
              <a:gd name="connsiteX4" fmla="*/ 71581 w 246818"/>
              <a:gd name="connsiteY4" fmla="*/ 862312 h 1290933"/>
              <a:gd name="connsiteX5" fmla="*/ 204931 w 246818"/>
              <a:gd name="connsiteY5" fmla="*/ 176512 h 1290933"/>
              <a:gd name="connsiteX6" fmla="*/ 233506 w 246818"/>
              <a:gd name="connsiteY6" fmla="*/ 81262 h 129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818" h="1290933">
                <a:moveTo>
                  <a:pt x="233506" y="81262"/>
                </a:moveTo>
                <a:cubicBezTo>
                  <a:pt x="200698" y="258004"/>
                  <a:pt x="37185" y="1075566"/>
                  <a:pt x="8081" y="1236962"/>
                </a:cubicBezTo>
                <a:cubicBezTo>
                  <a:pt x="-21023" y="1398358"/>
                  <a:pt x="36127" y="1156529"/>
                  <a:pt x="58881" y="1049637"/>
                </a:cubicBezTo>
                <a:cubicBezTo>
                  <a:pt x="81635" y="942745"/>
                  <a:pt x="142489" y="626833"/>
                  <a:pt x="144606" y="595612"/>
                </a:cubicBezTo>
                <a:cubicBezTo>
                  <a:pt x="146723" y="564391"/>
                  <a:pt x="61527" y="932162"/>
                  <a:pt x="71581" y="862312"/>
                </a:cubicBezTo>
                <a:cubicBezTo>
                  <a:pt x="81635" y="792462"/>
                  <a:pt x="178473" y="299808"/>
                  <a:pt x="204931" y="176512"/>
                </a:cubicBezTo>
                <a:cubicBezTo>
                  <a:pt x="231389" y="53216"/>
                  <a:pt x="266314" y="-95480"/>
                  <a:pt x="233506" y="8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0B8430B0-CE0F-ADD0-6E08-608652E69898}"/>
              </a:ext>
            </a:extLst>
          </p:cNvPr>
          <p:cNvSpPr/>
          <p:nvPr/>
        </p:nvSpPr>
        <p:spPr>
          <a:xfrm>
            <a:off x="1339229" y="5748317"/>
            <a:ext cx="133547" cy="946883"/>
          </a:xfrm>
          <a:custGeom>
            <a:avLst/>
            <a:gdLst>
              <a:gd name="connsiteX0" fmla="*/ 130796 w 133547"/>
              <a:gd name="connsiteY0" fmla="*/ 30183 h 946883"/>
              <a:gd name="connsiteX1" fmla="*/ 621 w 133547"/>
              <a:gd name="connsiteY1" fmla="*/ 944583 h 946883"/>
              <a:gd name="connsiteX2" fmla="*/ 83171 w 133547"/>
              <a:gd name="connsiteY2" fmla="*/ 284183 h 946883"/>
              <a:gd name="connsiteX3" fmla="*/ 130796 w 133547"/>
              <a:gd name="connsiteY3" fmla="*/ 30183 h 94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7" h="946883">
                <a:moveTo>
                  <a:pt x="130796" y="30183"/>
                </a:moveTo>
                <a:cubicBezTo>
                  <a:pt x="117038" y="140250"/>
                  <a:pt x="8558" y="902250"/>
                  <a:pt x="621" y="944583"/>
                </a:cubicBezTo>
                <a:cubicBezTo>
                  <a:pt x="-7316" y="986916"/>
                  <a:pt x="63063" y="432879"/>
                  <a:pt x="83171" y="284183"/>
                </a:cubicBezTo>
                <a:cubicBezTo>
                  <a:pt x="103279" y="135487"/>
                  <a:pt x="144554" y="-79884"/>
                  <a:pt x="130796" y="30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C96FD745-B5D1-9D66-4EAB-2E8E639F106B}"/>
              </a:ext>
            </a:extLst>
          </p:cNvPr>
          <p:cNvSpPr/>
          <p:nvPr/>
        </p:nvSpPr>
        <p:spPr>
          <a:xfrm>
            <a:off x="1177925" y="6918325"/>
            <a:ext cx="120650" cy="784234"/>
          </a:xfrm>
          <a:custGeom>
            <a:avLst/>
            <a:gdLst>
              <a:gd name="connsiteX0" fmla="*/ 120650 w 120650"/>
              <a:gd name="connsiteY0" fmla="*/ 0 h 784234"/>
              <a:gd name="connsiteX1" fmla="*/ 0 w 120650"/>
              <a:gd name="connsiteY1" fmla="*/ 784225 h 784234"/>
              <a:gd name="connsiteX2" fmla="*/ 120650 w 120650"/>
              <a:gd name="connsiteY2" fmla="*/ 0 h 7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784234">
                <a:moveTo>
                  <a:pt x="120650" y="0"/>
                </a:moveTo>
                <a:cubicBezTo>
                  <a:pt x="120650" y="0"/>
                  <a:pt x="0" y="781050"/>
                  <a:pt x="0" y="784225"/>
                </a:cubicBezTo>
                <a:cubicBezTo>
                  <a:pt x="0" y="787400"/>
                  <a:pt x="120650" y="0"/>
                  <a:pt x="1206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5691E696-19D2-3BB8-5C36-2790ABE73F0C}"/>
              </a:ext>
            </a:extLst>
          </p:cNvPr>
          <p:cNvSpPr/>
          <p:nvPr/>
        </p:nvSpPr>
        <p:spPr>
          <a:xfrm>
            <a:off x="648886" y="9022306"/>
            <a:ext cx="529014" cy="243427"/>
          </a:xfrm>
          <a:custGeom>
            <a:avLst/>
            <a:gdLst>
              <a:gd name="connsiteX0" fmla="*/ 1989 w 529014"/>
              <a:gd name="connsiteY0" fmla="*/ 1044 h 243427"/>
              <a:gd name="connsiteX1" fmla="*/ 21039 w 529014"/>
              <a:gd name="connsiteY1" fmla="*/ 86769 h 243427"/>
              <a:gd name="connsiteX2" fmla="*/ 97239 w 529014"/>
              <a:gd name="connsiteY2" fmla="*/ 185194 h 243427"/>
              <a:gd name="connsiteX3" fmla="*/ 271864 w 529014"/>
              <a:gd name="connsiteY3" fmla="*/ 239169 h 243427"/>
              <a:gd name="connsiteX4" fmla="*/ 360764 w 529014"/>
              <a:gd name="connsiteY4" fmla="*/ 226469 h 243427"/>
              <a:gd name="connsiteX5" fmla="*/ 459189 w 529014"/>
              <a:gd name="connsiteY5" fmla="*/ 162969 h 243427"/>
              <a:gd name="connsiteX6" fmla="*/ 525864 w 529014"/>
              <a:gd name="connsiteY6" fmla="*/ 64544 h 243427"/>
              <a:gd name="connsiteX7" fmla="*/ 513164 w 529014"/>
              <a:gd name="connsiteY7" fmla="*/ 108994 h 243427"/>
              <a:gd name="connsiteX8" fmla="*/ 468714 w 529014"/>
              <a:gd name="connsiteY8" fmla="*/ 175669 h 243427"/>
              <a:gd name="connsiteX9" fmla="*/ 487764 w 529014"/>
              <a:gd name="connsiteY9" fmla="*/ 150269 h 243427"/>
              <a:gd name="connsiteX10" fmla="*/ 300439 w 529014"/>
              <a:gd name="connsiteY10" fmla="*/ 232819 h 243427"/>
              <a:gd name="connsiteX11" fmla="*/ 297264 w 529014"/>
              <a:gd name="connsiteY11" fmla="*/ 242344 h 243427"/>
              <a:gd name="connsiteX12" fmla="*/ 148039 w 529014"/>
              <a:gd name="connsiteY12" fmla="*/ 232819 h 243427"/>
              <a:gd name="connsiteX13" fmla="*/ 214714 w 529014"/>
              <a:gd name="connsiteY13" fmla="*/ 239169 h 243427"/>
              <a:gd name="connsiteX14" fmla="*/ 103589 w 529014"/>
              <a:gd name="connsiteY14" fmla="*/ 197894 h 243427"/>
              <a:gd name="connsiteX15" fmla="*/ 17864 w 529014"/>
              <a:gd name="connsiteY15" fmla="*/ 131219 h 243427"/>
              <a:gd name="connsiteX16" fmla="*/ 59139 w 529014"/>
              <a:gd name="connsiteY16" fmla="*/ 147094 h 243427"/>
              <a:gd name="connsiteX17" fmla="*/ 1989 w 529014"/>
              <a:gd name="connsiteY17" fmla="*/ 1044 h 24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9014" h="243427">
                <a:moveTo>
                  <a:pt x="1989" y="1044"/>
                </a:moveTo>
                <a:cubicBezTo>
                  <a:pt x="-4361" y="-9010"/>
                  <a:pt x="5164" y="56077"/>
                  <a:pt x="21039" y="86769"/>
                </a:cubicBezTo>
                <a:cubicBezTo>
                  <a:pt x="36914" y="117461"/>
                  <a:pt x="55435" y="159794"/>
                  <a:pt x="97239" y="185194"/>
                </a:cubicBezTo>
                <a:cubicBezTo>
                  <a:pt x="139043" y="210594"/>
                  <a:pt x="227943" y="232290"/>
                  <a:pt x="271864" y="239169"/>
                </a:cubicBezTo>
                <a:cubicBezTo>
                  <a:pt x="315785" y="246048"/>
                  <a:pt x="329543" y="239169"/>
                  <a:pt x="360764" y="226469"/>
                </a:cubicBezTo>
                <a:cubicBezTo>
                  <a:pt x="391985" y="213769"/>
                  <a:pt x="431672" y="189957"/>
                  <a:pt x="459189" y="162969"/>
                </a:cubicBezTo>
                <a:cubicBezTo>
                  <a:pt x="486706" y="135982"/>
                  <a:pt x="516868" y="73540"/>
                  <a:pt x="525864" y="64544"/>
                </a:cubicBezTo>
                <a:cubicBezTo>
                  <a:pt x="534860" y="55548"/>
                  <a:pt x="522689" y="90473"/>
                  <a:pt x="513164" y="108994"/>
                </a:cubicBezTo>
                <a:cubicBezTo>
                  <a:pt x="503639" y="127515"/>
                  <a:pt x="472947" y="168790"/>
                  <a:pt x="468714" y="175669"/>
                </a:cubicBezTo>
                <a:cubicBezTo>
                  <a:pt x="464481" y="182548"/>
                  <a:pt x="515810" y="140744"/>
                  <a:pt x="487764" y="150269"/>
                </a:cubicBezTo>
                <a:cubicBezTo>
                  <a:pt x="459718" y="159794"/>
                  <a:pt x="332189" y="217473"/>
                  <a:pt x="300439" y="232819"/>
                </a:cubicBezTo>
                <a:cubicBezTo>
                  <a:pt x="268689" y="248165"/>
                  <a:pt x="322664" y="242344"/>
                  <a:pt x="297264" y="242344"/>
                </a:cubicBezTo>
                <a:cubicBezTo>
                  <a:pt x="271864" y="242344"/>
                  <a:pt x="161797" y="233348"/>
                  <a:pt x="148039" y="232819"/>
                </a:cubicBezTo>
                <a:cubicBezTo>
                  <a:pt x="134281" y="232290"/>
                  <a:pt x="222122" y="244990"/>
                  <a:pt x="214714" y="239169"/>
                </a:cubicBezTo>
                <a:cubicBezTo>
                  <a:pt x="207306" y="233348"/>
                  <a:pt x="136397" y="215886"/>
                  <a:pt x="103589" y="197894"/>
                </a:cubicBezTo>
                <a:cubicBezTo>
                  <a:pt x="70781" y="179902"/>
                  <a:pt x="25272" y="139686"/>
                  <a:pt x="17864" y="131219"/>
                </a:cubicBezTo>
                <a:cubicBezTo>
                  <a:pt x="10456" y="122752"/>
                  <a:pt x="61256" y="162969"/>
                  <a:pt x="59139" y="147094"/>
                </a:cubicBezTo>
                <a:cubicBezTo>
                  <a:pt x="57022" y="131219"/>
                  <a:pt x="8339" y="11098"/>
                  <a:pt x="1989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3CDED6E0-CAD8-2110-2E2C-E97325C97D38}"/>
              </a:ext>
            </a:extLst>
          </p:cNvPr>
          <p:cNvSpPr/>
          <p:nvPr/>
        </p:nvSpPr>
        <p:spPr>
          <a:xfrm>
            <a:off x="627963" y="9080120"/>
            <a:ext cx="341415" cy="229016"/>
          </a:xfrm>
          <a:custGeom>
            <a:avLst/>
            <a:gdLst>
              <a:gd name="connsiteX0" fmla="*/ 687 w 341415"/>
              <a:gd name="connsiteY0" fmla="*/ 380 h 229016"/>
              <a:gd name="connsiteX1" fmla="*/ 70537 w 341415"/>
              <a:gd name="connsiteY1" fmla="*/ 117855 h 229016"/>
              <a:gd name="connsiteX2" fmla="*/ 168962 w 341415"/>
              <a:gd name="connsiteY2" fmla="*/ 190880 h 229016"/>
              <a:gd name="connsiteX3" fmla="*/ 340412 w 341415"/>
              <a:gd name="connsiteY3" fmla="*/ 228980 h 229016"/>
              <a:gd name="connsiteX4" fmla="*/ 235637 w 341415"/>
              <a:gd name="connsiteY4" fmla="*/ 197230 h 229016"/>
              <a:gd name="connsiteX5" fmla="*/ 149912 w 341415"/>
              <a:gd name="connsiteY5" fmla="*/ 165480 h 229016"/>
              <a:gd name="connsiteX6" fmla="*/ 168962 w 341415"/>
              <a:gd name="connsiteY6" fmla="*/ 175005 h 229016"/>
              <a:gd name="connsiteX7" fmla="*/ 41962 w 341415"/>
              <a:gd name="connsiteY7" fmla="*/ 82930 h 229016"/>
              <a:gd name="connsiteX8" fmla="*/ 687 w 341415"/>
              <a:gd name="connsiteY8" fmla="*/ 380 h 22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15" h="229016">
                <a:moveTo>
                  <a:pt x="687" y="380"/>
                </a:moveTo>
                <a:cubicBezTo>
                  <a:pt x="5449" y="6201"/>
                  <a:pt x="42491" y="86105"/>
                  <a:pt x="70537" y="117855"/>
                </a:cubicBezTo>
                <a:cubicBezTo>
                  <a:pt x="98583" y="149605"/>
                  <a:pt x="123983" y="172359"/>
                  <a:pt x="168962" y="190880"/>
                </a:cubicBezTo>
                <a:cubicBezTo>
                  <a:pt x="213941" y="209401"/>
                  <a:pt x="329300" y="227922"/>
                  <a:pt x="340412" y="228980"/>
                </a:cubicBezTo>
                <a:cubicBezTo>
                  <a:pt x="351524" y="230038"/>
                  <a:pt x="267387" y="207813"/>
                  <a:pt x="235637" y="197230"/>
                </a:cubicBezTo>
                <a:cubicBezTo>
                  <a:pt x="203887" y="186647"/>
                  <a:pt x="149912" y="165480"/>
                  <a:pt x="149912" y="165480"/>
                </a:cubicBezTo>
                <a:cubicBezTo>
                  <a:pt x="138800" y="161776"/>
                  <a:pt x="186954" y="188763"/>
                  <a:pt x="168962" y="175005"/>
                </a:cubicBezTo>
                <a:cubicBezTo>
                  <a:pt x="150970" y="161247"/>
                  <a:pt x="67362" y="108859"/>
                  <a:pt x="41962" y="82930"/>
                </a:cubicBezTo>
                <a:cubicBezTo>
                  <a:pt x="16562" y="57001"/>
                  <a:pt x="-4075" y="-5441"/>
                  <a:pt x="687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1E31B8B3-D552-9748-DA9D-331783362BF2}"/>
              </a:ext>
            </a:extLst>
          </p:cNvPr>
          <p:cNvSpPr/>
          <p:nvPr/>
        </p:nvSpPr>
        <p:spPr>
          <a:xfrm>
            <a:off x="834817" y="9150285"/>
            <a:ext cx="349856" cy="130280"/>
          </a:xfrm>
          <a:custGeom>
            <a:avLst/>
            <a:gdLst>
              <a:gd name="connsiteX0" fmla="*/ 349458 w 349856"/>
              <a:gd name="connsiteY0" fmla="*/ 65 h 130280"/>
              <a:gd name="connsiteX1" fmla="*/ 225633 w 349856"/>
              <a:gd name="connsiteY1" fmla="*/ 95315 h 130280"/>
              <a:gd name="connsiteX2" fmla="*/ 149433 w 349856"/>
              <a:gd name="connsiteY2" fmla="*/ 114365 h 130280"/>
              <a:gd name="connsiteX3" fmla="*/ 208 w 349856"/>
              <a:gd name="connsiteY3" fmla="*/ 123890 h 130280"/>
              <a:gd name="connsiteX4" fmla="*/ 184358 w 349856"/>
              <a:gd name="connsiteY4" fmla="*/ 127065 h 130280"/>
              <a:gd name="connsiteX5" fmla="*/ 244683 w 349856"/>
              <a:gd name="connsiteY5" fmla="*/ 76265 h 130280"/>
              <a:gd name="connsiteX6" fmla="*/ 181183 w 349856"/>
              <a:gd name="connsiteY6" fmla="*/ 111190 h 130280"/>
              <a:gd name="connsiteX7" fmla="*/ 349458 w 349856"/>
              <a:gd name="connsiteY7" fmla="*/ 65 h 13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56" h="130280">
                <a:moveTo>
                  <a:pt x="349458" y="65"/>
                </a:moveTo>
                <a:cubicBezTo>
                  <a:pt x="356866" y="-2581"/>
                  <a:pt x="258970" y="76265"/>
                  <a:pt x="225633" y="95315"/>
                </a:cubicBezTo>
                <a:cubicBezTo>
                  <a:pt x="192295" y="114365"/>
                  <a:pt x="187004" y="109603"/>
                  <a:pt x="149433" y="114365"/>
                </a:cubicBezTo>
                <a:cubicBezTo>
                  <a:pt x="111862" y="119127"/>
                  <a:pt x="-5613" y="121773"/>
                  <a:pt x="208" y="123890"/>
                </a:cubicBezTo>
                <a:cubicBezTo>
                  <a:pt x="6029" y="126007"/>
                  <a:pt x="143612" y="135002"/>
                  <a:pt x="184358" y="127065"/>
                </a:cubicBezTo>
                <a:cubicBezTo>
                  <a:pt x="225104" y="119128"/>
                  <a:pt x="245212" y="78911"/>
                  <a:pt x="244683" y="76265"/>
                </a:cubicBezTo>
                <a:cubicBezTo>
                  <a:pt x="244154" y="73619"/>
                  <a:pt x="164779" y="121773"/>
                  <a:pt x="181183" y="111190"/>
                </a:cubicBezTo>
                <a:cubicBezTo>
                  <a:pt x="197587" y="100607"/>
                  <a:pt x="342050" y="2711"/>
                  <a:pt x="349458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DCB08269-609F-15F3-B77B-A1AACD94003E}"/>
              </a:ext>
            </a:extLst>
          </p:cNvPr>
          <p:cNvSpPr/>
          <p:nvPr/>
        </p:nvSpPr>
        <p:spPr>
          <a:xfrm>
            <a:off x="952346" y="9187753"/>
            <a:ext cx="191125" cy="130562"/>
          </a:xfrm>
          <a:custGeom>
            <a:avLst/>
            <a:gdLst>
              <a:gd name="connsiteX0" fmla="*/ 6504 w 191125"/>
              <a:gd name="connsiteY0" fmla="*/ 127697 h 130562"/>
              <a:gd name="connsiteX1" fmla="*/ 190654 w 191125"/>
              <a:gd name="connsiteY1" fmla="*/ 697 h 130562"/>
              <a:gd name="connsiteX2" fmla="*/ 57304 w 191125"/>
              <a:gd name="connsiteY2" fmla="*/ 80072 h 130562"/>
              <a:gd name="connsiteX3" fmla="*/ 6504 w 191125"/>
              <a:gd name="connsiteY3" fmla="*/ 127697 h 13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25" h="130562">
                <a:moveTo>
                  <a:pt x="6504" y="127697"/>
                </a:moveTo>
                <a:cubicBezTo>
                  <a:pt x="28729" y="114468"/>
                  <a:pt x="182187" y="8634"/>
                  <a:pt x="190654" y="697"/>
                </a:cubicBezTo>
                <a:cubicBezTo>
                  <a:pt x="199121" y="-7241"/>
                  <a:pt x="91171" y="54672"/>
                  <a:pt x="57304" y="80072"/>
                </a:cubicBezTo>
                <a:cubicBezTo>
                  <a:pt x="23437" y="105472"/>
                  <a:pt x="-15721" y="140926"/>
                  <a:pt x="6504" y="12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27B8B800-8DF2-F455-CB9F-A098DB0664AC}"/>
              </a:ext>
            </a:extLst>
          </p:cNvPr>
          <p:cNvSpPr/>
          <p:nvPr/>
        </p:nvSpPr>
        <p:spPr>
          <a:xfrm>
            <a:off x="751975" y="9134434"/>
            <a:ext cx="342983" cy="92125"/>
          </a:xfrm>
          <a:custGeom>
            <a:avLst/>
            <a:gdLst>
              <a:gd name="connsiteX0" fmla="*/ 500 w 342983"/>
              <a:gd name="connsiteY0" fmla="*/ 41 h 92125"/>
              <a:gd name="connsiteX1" fmla="*/ 149725 w 342983"/>
              <a:gd name="connsiteY1" fmla="*/ 50841 h 92125"/>
              <a:gd name="connsiteX2" fmla="*/ 340225 w 342983"/>
              <a:gd name="connsiteY2" fmla="*/ 47666 h 92125"/>
              <a:gd name="connsiteX3" fmla="*/ 254500 w 342983"/>
              <a:gd name="connsiteY3" fmla="*/ 63541 h 92125"/>
              <a:gd name="connsiteX4" fmla="*/ 140200 w 342983"/>
              <a:gd name="connsiteY4" fmla="*/ 92116 h 92125"/>
              <a:gd name="connsiteX5" fmla="*/ 200525 w 342983"/>
              <a:gd name="connsiteY5" fmla="*/ 60366 h 92125"/>
              <a:gd name="connsiteX6" fmla="*/ 500 w 342983"/>
              <a:gd name="connsiteY6" fmla="*/ 41 h 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83" h="92125">
                <a:moveTo>
                  <a:pt x="500" y="41"/>
                </a:moveTo>
                <a:cubicBezTo>
                  <a:pt x="-7967" y="-1546"/>
                  <a:pt x="93104" y="42904"/>
                  <a:pt x="149725" y="50841"/>
                </a:cubicBezTo>
                <a:cubicBezTo>
                  <a:pt x="206346" y="58778"/>
                  <a:pt x="322763" y="45549"/>
                  <a:pt x="340225" y="47666"/>
                </a:cubicBezTo>
                <a:cubicBezTo>
                  <a:pt x="357687" y="49783"/>
                  <a:pt x="287837" y="56133"/>
                  <a:pt x="254500" y="63541"/>
                </a:cubicBezTo>
                <a:cubicBezTo>
                  <a:pt x="221163" y="70949"/>
                  <a:pt x="149196" y="92645"/>
                  <a:pt x="140200" y="92116"/>
                </a:cubicBezTo>
                <a:cubicBezTo>
                  <a:pt x="131204" y="91587"/>
                  <a:pt x="224867" y="72008"/>
                  <a:pt x="200525" y="60366"/>
                </a:cubicBezTo>
                <a:cubicBezTo>
                  <a:pt x="176183" y="48724"/>
                  <a:pt x="8967" y="1628"/>
                  <a:pt x="50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ACD270C7-D229-1527-0ACE-3085783A7142}"/>
              </a:ext>
            </a:extLst>
          </p:cNvPr>
          <p:cNvSpPr/>
          <p:nvPr/>
        </p:nvSpPr>
        <p:spPr>
          <a:xfrm>
            <a:off x="623947" y="8999799"/>
            <a:ext cx="26939" cy="106915"/>
          </a:xfrm>
          <a:custGeom>
            <a:avLst/>
            <a:gdLst>
              <a:gd name="connsiteX0" fmla="*/ 26928 w 26939"/>
              <a:gd name="connsiteY0" fmla="*/ 1326 h 106915"/>
              <a:gd name="connsiteX1" fmla="*/ 4703 w 26939"/>
              <a:gd name="connsiteY1" fmla="*/ 106101 h 106915"/>
              <a:gd name="connsiteX2" fmla="*/ 1528 w 26939"/>
              <a:gd name="connsiteY2" fmla="*/ 48951 h 106915"/>
              <a:gd name="connsiteX3" fmla="*/ 26928 w 26939"/>
              <a:gd name="connsiteY3" fmla="*/ 1326 h 10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9" h="106915">
                <a:moveTo>
                  <a:pt x="26928" y="1326"/>
                </a:moveTo>
                <a:cubicBezTo>
                  <a:pt x="27457" y="10851"/>
                  <a:pt x="8936" y="98164"/>
                  <a:pt x="4703" y="106101"/>
                </a:cubicBezTo>
                <a:cubicBezTo>
                  <a:pt x="470" y="114038"/>
                  <a:pt x="-1647" y="61651"/>
                  <a:pt x="1528" y="48951"/>
                </a:cubicBezTo>
                <a:cubicBezTo>
                  <a:pt x="4703" y="36251"/>
                  <a:pt x="26399" y="-8199"/>
                  <a:pt x="26928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64980668-7E95-2A86-1005-543B9C41FA1F}"/>
              </a:ext>
            </a:extLst>
          </p:cNvPr>
          <p:cNvSpPr/>
          <p:nvPr/>
        </p:nvSpPr>
        <p:spPr>
          <a:xfrm>
            <a:off x="6696032" y="4683124"/>
            <a:ext cx="333422" cy="732075"/>
          </a:xfrm>
          <a:custGeom>
            <a:avLst/>
            <a:gdLst>
              <a:gd name="connsiteX0" fmla="*/ 43 w 333422"/>
              <a:gd name="connsiteY0" fmla="*/ 1 h 732075"/>
              <a:gd name="connsiteX1" fmla="*/ 206418 w 333422"/>
              <a:gd name="connsiteY1" fmla="*/ 174626 h 732075"/>
              <a:gd name="connsiteX2" fmla="*/ 276268 w 333422"/>
              <a:gd name="connsiteY2" fmla="*/ 339726 h 732075"/>
              <a:gd name="connsiteX3" fmla="*/ 266743 w 333422"/>
              <a:gd name="connsiteY3" fmla="*/ 244476 h 732075"/>
              <a:gd name="connsiteX4" fmla="*/ 333418 w 333422"/>
              <a:gd name="connsiteY4" fmla="*/ 727076 h 732075"/>
              <a:gd name="connsiteX5" fmla="*/ 269918 w 333422"/>
              <a:gd name="connsiteY5" fmla="*/ 479426 h 732075"/>
              <a:gd name="connsiteX6" fmla="*/ 250868 w 333422"/>
              <a:gd name="connsiteY6" fmla="*/ 212726 h 732075"/>
              <a:gd name="connsiteX7" fmla="*/ 133393 w 333422"/>
              <a:gd name="connsiteY7" fmla="*/ 117476 h 732075"/>
              <a:gd name="connsiteX8" fmla="*/ 187368 w 333422"/>
              <a:gd name="connsiteY8" fmla="*/ 171451 h 732075"/>
              <a:gd name="connsiteX9" fmla="*/ 43 w 333422"/>
              <a:gd name="connsiteY9" fmla="*/ 1 h 7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422" h="732075">
                <a:moveTo>
                  <a:pt x="43" y="1"/>
                </a:moveTo>
                <a:cubicBezTo>
                  <a:pt x="3218" y="530"/>
                  <a:pt x="160381" y="118005"/>
                  <a:pt x="206418" y="174626"/>
                </a:cubicBezTo>
                <a:cubicBezTo>
                  <a:pt x="252455" y="231247"/>
                  <a:pt x="266214" y="328084"/>
                  <a:pt x="276268" y="339726"/>
                </a:cubicBezTo>
                <a:cubicBezTo>
                  <a:pt x="286322" y="351368"/>
                  <a:pt x="257218" y="179918"/>
                  <a:pt x="266743" y="244476"/>
                </a:cubicBezTo>
                <a:cubicBezTo>
                  <a:pt x="276268" y="309034"/>
                  <a:pt x="332889" y="687918"/>
                  <a:pt x="333418" y="727076"/>
                </a:cubicBezTo>
                <a:cubicBezTo>
                  <a:pt x="333947" y="766234"/>
                  <a:pt x="283676" y="565151"/>
                  <a:pt x="269918" y="479426"/>
                </a:cubicBezTo>
                <a:cubicBezTo>
                  <a:pt x="256160" y="393701"/>
                  <a:pt x="273622" y="273051"/>
                  <a:pt x="250868" y="212726"/>
                </a:cubicBezTo>
                <a:cubicBezTo>
                  <a:pt x="228114" y="152401"/>
                  <a:pt x="143976" y="124355"/>
                  <a:pt x="133393" y="117476"/>
                </a:cubicBezTo>
                <a:cubicBezTo>
                  <a:pt x="122810" y="110597"/>
                  <a:pt x="207476" y="188913"/>
                  <a:pt x="187368" y="171451"/>
                </a:cubicBezTo>
                <a:cubicBezTo>
                  <a:pt x="167260" y="153989"/>
                  <a:pt x="-3132" y="-528"/>
                  <a:pt x="4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3F3548CA-E227-1CEC-9100-9F77F9E0FA2C}"/>
              </a:ext>
            </a:extLst>
          </p:cNvPr>
          <p:cNvSpPr/>
          <p:nvPr/>
        </p:nvSpPr>
        <p:spPr>
          <a:xfrm>
            <a:off x="6972255" y="4895835"/>
            <a:ext cx="972485" cy="527617"/>
          </a:xfrm>
          <a:custGeom>
            <a:avLst/>
            <a:gdLst>
              <a:gd name="connsiteX0" fmla="*/ 45 w 972485"/>
              <a:gd name="connsiteY0" fmla="*/ 15 h 527617"/>
              <a:gd name="connsiteX1" fmla="*/ 114345 w 972485"/>
              <a:gd name="connsiteY1" fmla="*/ 25415 h 527617"/>
              <a:gd name="connsiteX2" fmla="*/ 273095 w 972485"/>
              <a:gd name="connsiteY2" fmla="*/ 168290 h 527617"/>
              <a:gd name="connsiteX3" fmla="*/ 441370 w 972485"/>
              <a:gd name="connsiteY3" fmla="*/ 254015 h 527617"/>
              <a:gd name="connsiteX4" fmla="*/ 438195 w 972485"/>
              <a:gd name="connsiteY4" fmla="*/ 219090 h 527617"/>
              <a:gd name="connsiteX5" fmla="*/ 568370 w 972485"/>
              <a:gd name="connsiteY5" fmla="*/ 301640 h 527617"/>
              <a:gd name="connsiteX6" fmla="*/ 733470 w 972485"/>
              <a:gd name="connsiteY6" fmla="*/ 381015 h 527617"/>
              <a:gd name="connsiteX7" fmla="*/ 723945 w 972485"/>
              <a:gd name="connsiteY7" fmla="*/ 355615 h 527617"/>
              <a:gd name="connsiteX8" fmla="*/ 971595 w 972485"/>
              <a:gd name="connsiteY8" fmla="*/ 527065 h 527617"/>
              <a:gd name="connsiteX9" fmla="*/ 800145 w 972485"/>
              <a:gd name="connsiteY9" fmla="*/ 406415 h 527617"/>
              <a:gd name="connsiteX10" fmla="*/ 625520 w 972485"/>
              <a:gd name="connsiteY10" fmla="*/ 298465 h 527617"/>
              <a:gd name="connsiteX11" fmla="*/ 460420 w 972485"/>
              <a:gd name="connsiteY11" fmla="*/ 260365 h 527617"/>
              <a:gd name="connsiteX12" fmla="*/ 266745 w 972485"/>
              <a:gd name="connsiteY12" fmla="*/ 149240 h 527617"/>
              <a:gd name="connsiteX13" fmla="*/ 184195 w 972485"/>
              <a:gd name="connsiteY13" fmla="*/ 66690 h 527617"/>
              <a:gd name="connsiteX14" fmla="*/ 250870 w 972485"/>
              <a:gd name="connsiteY14" fmla="*/ 136540 h 527617"/>
              <a:gd name="connsiteX15" fmla="*/ 165145 w 972485"/>
              <a:gd name="connsiteY15" fmla="*/ 57165 h 527617"/>
              <a:gd name="connsiteX16" fmla="*/ 101645 w 972485"/>
              <a:gd name="connsiteY16" fmla="*/ 22240 h 527617"/>
              <a:gd name="connsiteX17" fmla="*/ 45 w 972485"/>
              <a:gd name="connsiteY17" fmla="*/ 15 h 52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2485" h="527617">
                <a:moveTo>
                  <a:pt x="45" y="15"/>
                </a:moveTo>
                <a:cubicBezTo>
                  <a:pt x="2162" y="544"/>
                  <a:pt x="68837" y="-2631"/>
                  <a:pt x="114345" y="25415"/>
                </a:cubicBezTo>
                <a:cubicBezTo>
                  <a:pt x="159853" y="53461"/>
                  <a:pt x="218591" y="130190"/>
                  <a:pt x="273095" y="168290"/>
                </a:cubicBezTo>
                <a:cubicBezTo>
                  <a:pt x="327599" y="206390"/>
                  <a:pt x="413853" y="245548"/>
                  <a:pt x="441370" y="254015"/>
                </a:cubicBezTo>
                <a:cubicBezTo>
                  <a:pt x="468887" y="262482"/>
                  <a:pt x="417028" y="211153"/>
                  <a:pt x="438195" y="219090"/>
                </a:cubicBezTo>
                <a:cubicBezTo>
                  <a:pt x="459362" y="227028"/>
                  <a:pt x="519158" y="274653"/>
                  <a:pt x="568370" y="301640"/>
                </a:cubicBezTo>
                <a:cubicBezTo>
                  <a:pt x="617582" y="328627"/>
                  <a:pt x="707541" y="372019"/>
                  <a:pt x="733470" y="381015"/>
                </a:cubicBezTo>
                <a:cubicBezTo>
                  <a:pt x="759399" y="390011"/>
                  <a:pt x="684258" y="331273"/>
                  <a:pt x="723945" y="355615"/>
                </a:cubicBezTo>
                <a:cubicBezTo>
                  <a:pt x="763633" y="379957"/>
                  <a:pt x="958895" y="518598"/>
                  <a:pt x="971595" y="527065"/>
                </a:cubicBezTo>
                <a:cubicBezTo>
                  <a:pt x="984295" y="535532"/>
                  <a:pt x="857824" y="444515"/>
                  <a:pt x="800145" y="406415"/>
                </a:cubicBezTo>
                <a:cubicBezTo>
                  <a:pt x="742466" y="368315"/>
                  <a:pt x="682141" y="322807"/>
                  <a:pt x="625520" y="298465"/>
                </a:cubicBezTo>
                <a:cubicBezTo>
                  <a:pt x="568899" y="274123"/>
                  <a:pt x="520216" y="285236"/>
                  <a:pt x="460420" y="260365"/>
                </a:cubicBezTo>
                <a:cubicBezTo>
                  <a:pt x="400624" y="235494"/>
                  <a:pt x="312782" y="181519"/>
                  <a:pt x="266745" y="149240"/>
                </a:cubicBezTo>
                <a:cubicBezTo>
                  <a:pt x="220708" y="116961"/>
                  <a:pt x="186841" y="68807"/>
                  <a:pt x="184195" y="66690"/>
                </a:cubicBezTo>
                <a:cubicBezTo>
                  <a:pt x="181549" y="64573"/>
                  <a:pt x="254045" y="138127"/>
                  <a:pt x="250870" y="136540"/>
                </a:cubicBezTo>
                <a:cubicBezTo>
                  <a:pt x="247695" y="134953"/>
                  <a:pt x="190016" y="76215"/>
                  <a:pt x="165145" y="57165"/>
                </a:cubicBezTo>
                <a:cubicBezTo>
                  <a:pt x="140274" y="38115"/>
                  <a:pt x="132866" y="32294"/>
                  <a:pt x="101645" y="22240"/>
                </a:cubicBezTo>
                <a:cubicBezTo>
                  <a:pt x="70424" y="12186"/>
                  <a:pt x="-2072" y="-514"/>
                  <a:pt x="4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717915FB-8D52-7064-52CB-6DB58F150BCC}"/>
              </a:ext>
            </a:extLst>
          </p:cNvPr>
          <p:cNvSpPr/>
          <p:nvPr/>
        </p:nvSpPr>
        <p:spPr>
          <a:xfrm>
            <a:off x="7683373" y="5270889"/>
            <a:ext cx="286552" cy="169447"/>
          </a:xfrm>
          <a:custGeom>
            <a:avLst/>
            <a:gdLst>
              <a:gd name="connsiteX0" fmla="*/ 9652 w 286552"/>
              <a:gd name="connsiteY0" fmla="*/ 9136 h 169447"/>
              <a:gd name="connsiteX1" fmla="*/ 276352 w 286552"/>
              <a:gd name="connsiteY1" fmla="*/ 164711 h 169447"/>
              <a:gd name="connsiteX2" fmla="*/ 216027 w 286552"/>
              <a:gd name="connsiteY2" fmla="*/ 120261 h 169447"/>
              <a:gd name="connsiteX3" fmla="*/ 73152 w 286552"/>
              <a:gd name="connsiteY3" fmla="*/ 28186 h 169447"/>
              <a:gd name="connsiteX4" fmla="*/ 9652 w 286552"/>
              <a:gd name="connsiteY4" fmla="*/ 9136 h 16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2" h="169447">
                <a:moveTo>
                  <a:pt x="9652" y="9136"/>
                </a:moveTo>
                <a:cubicBezTo>
                  <a:pt x="43519" y="31890"/>
                  <a:pt x="241956" y="146190"/>
                  <a:pt x="276352" y="164711"/>
                </a:cubicBezTo>
                <a:cubicBezTo>
                  <a:pt x="310748" y="183232"/>
                  <a:pt x="249894" y="143015"/>
                  <a:pt x="216027" y="120261"/>
                </a:cubicBezTo>
                <a:cubicBezTo>
                  <a:pt x="182160" y="97507"/>
                  <a:pt x="107019" y="45119"/>
                  <a:pt x="73152" y="28186"/>
                </a:cubicBezTo>
                <a:cubicBezTo>
                  <a:pt x="39285" y="11253"/>
                  <a:pt x="-24215" y="-13618"/>
                  <a:pt x="9652" y="9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611C39C7-1BD0-A4DB-2451-4280C111E034}"/>
              </a:ext>
            </a:extLst>
          </p:cNvPr>
          <p:cNvSpPr/>
          <p:nvPr/>
        </p:nvSpPr>
        <p:spPr>
          <a:xfrm>
            <a:off x="8003200" y="5492248"/>
            <a:ext cx="344739" cy="550053"/>
          </a:xfrm>
          <a:custGeom>
            <a:avLst/>
            <a:gdLst>
              <a:gd name="connsiteX0" fmla="*/ 975 w 344739"/>
              <a:gd name="connsiteY0" fmla="*/ 502 h 550053"/>
              <a:gd name="connsiteX1" fmla="*/ 93050 w 344739"/>
              <a:gd name="connsiteY1" fmla="*/ 111627 h 550053"/>
              <a:gd name="connsiteX2" fmla="*/ 235925 w 344739"/>
              <a:gd name="connsiteY2" fmla="*/ 318002 h 550053"/>
              <a:gd name="connsiteX3" fmla="*/ 328000 w 344739"/>
              <a:gd name="connsiteY3" fmla="*/ 394202 h 550053"/>
              <a:gd name="connsiteX4" fmla="*/ 343875 w 344739"/>
              <a:gd name="connsiteY4" fmla="*/ 435477 h 550053"/>
              <a:gd name="connsiteX5" fmla="*/ 328000 w 344739"/>
              <a:gd name="connsiteY5" fmla="*/ 489452 h 550053"/>
              <a:gd name="connsiteX6" fmla="*/ 324825 w 344739"/>
              <a:gd name="connsiteY6" fmla="*/ 549777 h 550053"/>
              <a:gd name="connsiteX7" fmla="*/ 340700 w 344739"/>
              <a:gd name="connsiteY7" fmla="*/ 464052 h 550053"/>
              <a:gd name="connsiteX8" fmla="*/ 239100 w 344739"/>
              <a:gd name="connsiteY8" fmla="*/ 324352 h 550053"/>
              <a:gd name="connsiteX9" fmla="*/ 150200 w 344739"/>
              <a:gd name="connsiteY9" fmla="*/ 152902 h 550053"/>
              <a:gd name="connsiteX10" fmla="*/ 975 w 344739"/>
              <a:gd name="connsiteY10" fmla="*/ 502 h 55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39" h="550053">
                <a:moveTo>
                  <a:pt x="975" y="502"/>
                </a:moveTo>
                <a:cubicBezTo>
                  <a:pt x="-8550" y="-6377"/>
                  <a:pt x="53892" y="58710"/>
                  <a:pt x="93050" y="111627"/>
                </a:cubicBezTo>
                <a:cubicBezTo>
                  <a:pt x="132208" y="164544"/>
                  <a:pt x="196767" y="270906"/>
                  <a:pt x="235925" y="318002"/>
                </a:cubicBezTo>
                <a:cubicBezTo>
                  <a:pt x="275083" y="365098"/>
                  <a:pt x="310008" y="374623"/>
                  <a:pt x="328000" y="394202"/>
                </a:cubicBezTo>
                <a:cubicBezTo>
                  <a:pt x="345992" y="413781"/>
                  <a:pt x="343875" y="419602"/>
                  <a:pt x="343875" y="435477"/>
                </a:cubicBezTo>
                <a:cubicBezTo>
                  <a:pt x="343875" y="451352"/>
                  <a:pt x="331175" y="470402"/>
                  <a:pt x="328000" y="489452"/>
                </a:cubicBezTo>
                <a:cubicBezTo>
                  <a:pt x="324825" y="508502"/>
                  <a:pt x="322708" y="554010"/>
                  <a:pt x="324825" y="549777"/>
                </a:cubicBezTo>
                <a:cubicBezTo>
                  <a:pt x="326942" y="545544"/>
                  <a:pt x="354988" y="501623"/>
                  <a:pt x="340700" y="464052"/>
                </a:cubicBezTo>
                <a:cubicBezTo>
                  <a:pt x="326412" y="426481"/>
                  <a:pt x="270850" y="376210"/>
                  <a:pt x="239100" y="324352"/>
                </a:cubicBezTo>
                <a:cubicBezTo>
                  <a:pt x="207350" y="272494"/>
                  <a:pt x="187242" y="207935"/>
                  <a:pt x="150200" y="152902"/>
                </a:cubicBezTo>
                <a:cubicBezTo>
                  <a:pt x="113158" y="97869"/>
                  <a:pt x="10500" y="7381"/>
                  <a:pt x="975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72FA8C74-7552-9B32-EEFD-72E22A4CE067}"/>
              </a:ext>
            </a:extLst>
          </p:cNvPr>
          <p:cNvSpPr/>
          <p:nvPr/>
        </p:nvSpPr>
        <p:spPr>
          <a:xfrm>
            <a:off x="6734167" y="4737071"/>
            <a:ext cx="230653" cy="617528"/>
          </a:xfrm>
          <a:custGeom>
            <a:avLst/>
            <a:gdLst>
              <a:gd name="connsiteX0" fmla="*/ 8 w 230653"/>
              <a:gd name="connsiteY0" fmla="*/ 29 h 617528"/>
              <a:gd name="connsiteX1" fmla="*/ 130183 w 230653"/>
              <a:gd name="connsiteY1" fmla="*/ 161954 h 617528"/>
              <a:gd name="connsiteX2" fmla="*/ 187333 w 230653"/>
              <a:gd name="connsiteY2" fmla="*/ 365154 h 617528"/>
              <a:gd name="connsiteX3" fmla="*/ 190508 w 230653"/>
              <a:gd name="connsiteY3" fmla="*/ 266729 h 617528"/>
              <a:gd name="connsiteX4" fmla="*/ 228608 w 230653"/>
              <a:gd name="connsiteY4" fmla="*/ 615979 h 617528"/>
              <a:gd name="connsiteX5" fmla="*/ 219083 w 230653"/>
              <a:gd name="connsiteY5" fmla="*/ 384204 h 617528"/>
              <a:gd name="connsiteX6" fmla="*/ 165108 w 230653"/>
              <a:gd name="connsiteY6" fmla="*/ 133379 h 617528"/>
              <a:gd name="connsiteX7" fmla="*/ 165108 w 230653"/>
              <a:gd name="connsiteY7" fmla="*/ 260379 h 617528"/>
              <a:gd name="connsiteX8" fmla="*/ 136533 w 230653"/>
              <a:gd name="connsiteY8" fmla="*/ 149254 h 617528"/>
              <a:gd name="connsiteX9" fmla="*/ 8 w 230653"/>
              <a:gd name="connsiteY9" fmla="*/ 29 h 6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653" h="617528">
                <a:moveTo>
                  <a:pt x="8" y="29"/>
                </a:moveTo>
                <a:cubicBezTo>
                  <a:pt x="-1050" y="2146"/>
                  <a:pt x="98962" y="101100"/>
                  <a:pt x="130183" y="161954"/>
                </a:cubicBezTo>
                <a:cubicBezTo>
                  <a:pt x="161404" y="222808"/>
                  <a:pt x="177279" y="347692"/>
                  <a:pt x="187333" y="365154"/>
                </a:cubicBezTo>
                <a:cubicBezTo>
                  <a:pt x="197387" y="382616"/>
                  <a:pt x="183629" y="224925"/>
                  <a:pt x="190508" y="266729"/>
                </a:cubicBezTo>
                <a:cubicBezTo>
                  <a:pt x="197387" y="308533"/>
                  <a:pt x="223846" y="596400"/>
                  <a:pt x="228608" y="615979"/>
                </a:cubicBezTo>
                <a:cubicBezTo>
                  <a:pt x="233370" y="635558"/>
                  <a:pt x="229666" y="464637"/>
                  <a:pt x="219083" y="384204"/>
                </a:cubicBezTo>
                <a:cubicBezTo>
                  <a:pt x="208500" y="303771"/>
                  <a:pt x="174104" y="154017"/>
                  <a:pt x="165108" y="133379"/>
                </a:cubicBezTo>
                <a:cubicBezTo>
                  <a:pt x="156112" y="112742"/>
                  <a:pt x="169870" y="257733"/>
                  <a:pt x="165108" y="260379"/>
                </a:cubicBezTo>
                <a:cubicBezTo>
                  <a:pt x="160346" y="263025"/>
                  <a:pt x="161933" y="187354"/>
                  <a:pt x="136533" y="149254"/>
                </a:cubicBezTo>
                <a:cubicBezTo>
                  <a:pt x="111133" y="111154"/>
                  <a:pt x="1066" y="-2088"/>
                  <a:pt x="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EB584333-E508-7863-CE56-0640F75F9A68}"/>
              </a:ext>
            </a:extLst>
          </p:cNvPr>
          <p:cNvSpPr/>
          <p:nvPr/>
        </p:nvSpPr>
        <p:spPr>
          <a:xfrm>
            <a:off x="6739848" y="4820093"/>
            <a:ext cx="194479" cy="514584"/>
          </a:xfrm>
          <a:custGeom>
            <a:avLst/>
            <a:gdLst>
              <a:gd name="connsiteX0" fmla="*/ 677 w 194479"/>
              <a:gd name="connsiteY0" fmla="*/ 2732 h 514584"/>
              <a:gd name="connsiteX1" fmla="*/ 159427 w 194479"/>
              <a:gd name="connsiteY1" fmla="*/ 418657 h 514584"/>
              <a:gd name="connsiteX2" fmla="*/ 191177 w 194479"/>
              <a:gd name="connsiteY2" fmla="*/ 504382 h 514584"/>
              <a:gd name="connsiteX3" fmla="*/ 105452 w 194479"/>
              <a:gd name="connsiteY3" fmla="*/ 250382 h 514584"/>
              <a:gd name="connsiteX4" fmla="*/ 677 w 194479"/>
              <a:gd name="connsiteY4" fmla="*/ 2732 h 51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79" h="514584">
                <a:moveTo>
                  <a:pt x="677" y="2732"/>
                </a:moveTo>
                <a:cubicBezTo>
                  <a:pt x="9673" y="30778"/>
                  <a:pt x="127677" y="335049"/>
                  <a:pt x="159427" y="418657"/>
                </a:cubicBezTo>
                <a:cubicBezTo>
                  <a:pt x="191177" y="502265"/>
                  <a:pt x="200173" y="532428"/>
                  <a:pt x="191177" y="504382"/>
                </a:cubicBezTo>
                <a:cubicBezTo>
                  <a:pt x="182181" y="476336"/>
                  <a:pt x="136144" y="330815"/>
                  <a:pt x="105452" y="250382"/>
                </a:cubicBezTo>
                <a:cubicBezTo>
                  <a:pt x="74760" y="169949"/>
                  <a:pt x="-8319" y="-25314"/>
                  <a:pt x="677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8875E7A3-B98B-95B1-1B7F-3E8B79C7FA89}"/>
              </a:ext>
            </a:extLst>
          </p:cNvPr>
          <p:cNvSpPr/>
          <p:nvPr/>
        </p:nvSpPr>
        <p:spPr>
          <a:xfrm>
            <a:off x="6707342" y="4812311"/>
            <a:ext cx="128484" cy="399065"/>
          </a:xfrm>
          <a:custGeom>
            <a:avLst/>
            <a:gdLst>
              <a:gd name="connsiteX0" fmla="*/ 1433 w 128484"/>
              <a:gd name="connsiteY0" fmla="*/ 7339 h 399065"/>
              <a:gd name="connsiteX1" fmla="*/ 103033 w 128484"/>
              <a:gd name="connsiteY1" fmla="*/ 312139 h 399065"/>
              <a:gd name="connsiteX2" fmla="*/ 125258 w 128484"/>
              <a:gd name="connsiteY2" fmla="*/ 388339 h 399065"/>
              <a:gd name="connsiteX3" fmla="*/ 49058 w 128484"/>
              <a:gd name="connsiteY3" fmla="*/ 118464 h 399065"/>
              <a:gd name="connsiteX4" fmla="*/ 1433 w 128484"/>
              <a:gd name="connsiteY4" fmla="*/ 7339 h 3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84" h="399065">
                <a:moveTo>
                  <a:pt x="1433" y="7339"/>
                </a:moveTo>
                <a:cubicBezTo>
                  <a:pt x="10429" y="39618"/>
                  <a:pt x="82396" y="248639"/>
                  <a:pt x="103033" y="312139"/>
                </a:cubicBezTo>
                <a:cubicBezTo>
                  <a:pt x="123670" y="375639"/>
                  <a:pt x="134254" y="420618"/>
                  <a:pt x="125258" y="388339"/>
                </a:cubicBezTo>
                <a:cubicBezTo>
                  <a:pt x="116262" y="356060"/>
                  <a:pt x="70225" y="180906"/>
                  <a:pt x="49058" y="118464"/>
                </a:cubicBezTo>
                <a:cubicBezTo>
                  <a:pt x="27891" y="56022"/>
                  <a:pt x="-7563" y="-24940"/>
                  <a:pt x="1433" y="7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EE9610E4-BA46-8577-8C6E-F3D2917AEEAB}"/>
              </a:ext>
            </a:extLst>
          </p:cNvPr>
          <p:cNvSpPr/>
          <p:nvPr/>
        </p:nvSpPr>
        <p:spPr>
          <a:xfrm>
            <a:off x="6711772" y="4934018"/>
            <a:ext cx="52536" cy="243110"/>
          </a:xfrm>
          <a:custGeom>
            <a:avLst/>
            <a:gdLst>
              <a:gd name="connsiteX0" fmla="*/ 178 w 52536"/>
              <a:gd name="connsiteY0" fmla="*/ 3107 h 243110"/>
              <a:gd name="connsiteX1" fmla="*/ 50978 w 52536"/>
              <a:gd name="connsiteY1" fmla="*/ 241232 h 243110"/>
              <a:gd name="connsiteX2" fmla="*/ 35103 w 52536"/>
              <a:gd name="connsiteY2" fmla="*/ 111057 h 243110"/>
              <a:gd name="connsiteX3" fmla="*/ 178 w 52536"/>
              <a:gd name="connsiteY3" fmla="*/ 3107 h 2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6" h="243110">
                <a:moveTo>
                  <a:pt x="178" y="3107"/>
                </a:moveTo>
                <a:cubicBezTo>
                  <a:pt x="2824" y="24803"/>
                  <a:pt x="45157" y="223240"/>
                  <a:pt x="50978" y="241232"/>
                </a:cubicBezTo>
                <a:cubicBezTo>
                  <a:pt x="56799" y="259224"/>
                  <a:pt x="45157" y="142807"/>
                  <a:pt x="35103" y="111057"/>
                </a:cubicBezTo>
                <a:cubicBezTo>
                  <a:pt x="25049" y="79307"/>
                  <a:pt x="-2468" y="-18589"/>
                  <a:pt x="178" y="3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B8648C1A-C4AE-F43E-2F4F-D37EFCD13CE8}"/>
              </a:ext>
            </a:extLst>
          </p:cNvPr>
          <p:cNvSpPr/>
          <p:nvPr/>
        </p:nvSpPr>
        <p:spPr>
          <a:xfrm>
            <a:off x="6727651" y="5171565"/>
            <a:ext cx="200328" cy="140263"/>
          </a:xfrm>
          <a:custGeom>
            <a:avLst/>
            <a:gdLst>
              <a:gd name="connsiteX0" fmla="*/ 174 w 200328"/>
              <a:gd name="connsiteY0" fmla="*/ 510 h 140263"/>
              <a:gd name="connsiteX1" fmla="*/ 136699 w 200328"/>
              <a:gd name="connsiteY1" fmla="*/ 51310 h 140263"/>
              <a:gd name="connsiteX2" fmla="*/ 200199 w 200328"/>
              <a:gd name="connsiteY2" fmla="*/ 140210 h 140263"/>
              <a:gd name="connsiteX3" fmla="*/ 152574 w 200328"/>
              <a:gd name="connsiteY3" fmla="*/ 64010 h 140263"/>
              <a:gd name="connsiteX4" fmla="*/ 130349 w 200328"/>
              <a:gd name="connsiteY4" fmla="*/ 38610 h 140263"/>
              <a:gd name="connsiteX5" fmla="*/ 108124 w 200328"/>
              <a:gd name="connsiteY5" fmla="*/ 25910 h 140263"/>
              <a:gd name="connsiteX6" fmla="*/ 174 w 200328"/>
              <a:gd name="connsiteY6" fmla="*/ 510 h 14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28" h="140263">
                <a:moveTo>
                  <a:pt x="174" y="510"/>
                </a:moveTo>
                <a:cubicBezTo>
                  <a:pt x="4936" y="4743"/>
                  <a:pt x="103362" y="28027"/>
                  <a:pt x="136699" y="51310"/>
                </a:cubicBezTo>
                <a:cubicBezTo>
                  <a:pt x="170036" y="74593"/>
                  <a:pt x="197553" y="138093"/>
                  <a:pt x="200199" y="140210"/>
                </a:cubicBezTo>
                <a:cubicBezTo>
                  <a:pt x="202845" y="142327"/>
                  <a:pt x="164216" y="80943"/>
                  <a:pt x="152574" y="64010"/>
                </a:cubicBezTo>
                <a:cubicBezTo>
                  <a:pt x="140932" y="47077"/>
                  <a:pt x="137757" y="44960"/>
                  <a:pt x="130349" y="38610"/>
                </a:cubicBezTo>
                <a:cubicBezTo>
                  <a:pt x="122941" y="32260"/>
                  <a:pt x="126645" y="32260"/>
                  <a:pt x="108124" y="25910"/>
                </a:cubicBezTo>
                <a:cubicBezTo>
                  <a:pt x="89603" y="19560"/>
                  <a:pt x="-4588" y="-3723"/>
                  <a:pt x="174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E1FB330F-6FF1-1624-871C-71F1979D08C7}"/>
              </a:ext>
            </a:extLst>
          </p:cNvPr>
          <p:cNvSpPr/>
          <p:nvPr/>
        </p:nvSpPr>
        <p:spPr>
          <a:xfrm>
            <a:off x="6740495" y="5206936"/>
            <a:ext cx="169545" cy="117582"/>
          </a:xfrm>
          <a:custGeom>
            <a:avLst/>
            <a:gdLst>
              <a:gd name="connsiteX0" fmla="*/ 30 w 169545"/>
              <a:gd name="connsiteY0" fmla="*/ 64 h 117582"/>
              <a:gd name="connsiteX1" fmla="*/ 133380 w 169545"/>
              <a:gd name="connsiteY1" fmla="*/ 57214 h 117582"/>
              <a:gd name="connsiteX2" fmla="*/ 168305 w 169545"/>
              <a:gd name="connsiteY2" fmla="*/ 117539 h 117582"/>
              <a:gd name="connsiteX3" fmla="*/ 146080 w 169545"/>
              <a:gd name="connsiteY3" fmla="*/ 47689 h 117582"/>
              <a:gd name="connsiteX4" fmla="*/ 30 w 169545"/>
              <a:gd name="connsiteY4" fmla="*/ 64 h 11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" h="117582">
                <a:moveTo>
                  <a:pt x="30" y="64"/>
                </a:moveTo>
                <a:cubicBezTo>
                  <a:pt x="-2087" y="1652"/>
                  <a:pt x="105334" y="37635"/>
                  <a:pt x="133380" y="57214"/>
                </a:cubicBezTo>
                <a:cubicBezTo>
                  <a:pt x="161426" y="76793"/>
                  <a:pt x="166188" y="119127"/>
                  <a:pt x="168305" y="117539"/>
                </a:cubicBezTo>
                <a:cubicBezTo>
                  <a:pt x="170422" y="115951"/>
                  <a:pt x="173068" y="68856"/>
                  <a:pt x="146080" y="47689"/>
                </a:cubicBezTo>
                <a:cubicBezTo>
                  <a:pt x="119093" y="26522"/>
                  <a:pt x="2147" y="-1524"/>
                  <a:pt x="3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5C9B1DDF-AE3B-78EF-2C7B-A7489ABF0F09}"/>
              </a:ext>
            </a:extLst>
          </p:cNvPr>
          <p:cNvSpPr/>
          <p:nvPr/>
        </p:nvSpPr>
        <p:spPr>
          <a:xfrm>
            <a:off x="6981808" y="4957934"/>
            <a:ext cx="98736" cy="442764"/>
          </a:xfrm>
          <a:custGeom>
            <a:avLst/>
            <a:gdLst>
              <a:gd name="connsiteX0" fmla="*/ 17 w 98736"/>
              <a:gd name="connsiteY0" fmla="*/ 1416 h 442764"/>
              <a:gd name="connsiteX1" fmla="*/ 63517 w 98736"/>
              <a:gd name="connsiteY1" fmla="*/ 226841 h 442764"/>
              <a:gd name="connsiteX2" fmla="*/ 79392 w 98736"/>
              <a:gd name="connsiteY2" fmla="*/ 442741 h 442764"/>
              <a:gd name="connsiteX3" fmla="*/ 98442 w 98736"/>
              <a:gd name="connsiteY3" fmla="*/ 214141 h 442764"/>
              <a:gd name="connsiteX4" fmla="*/ 63517 w 98736"/>
              <a:gd name="connsiteY4" fmla="*/ 83966 h 442764"/>
              <a:gd name="connsiteX5" fmla="*/ 95267 w 98736"/>
              <a:gd name="connsiteY5" fmla="*/ 252241 h 442764"/>
              <a:gd name="connsiteX6" fmla="*/ 82567 w 98736"/>
              <a:gd name="connsiteY6" fmla="*/ 306216 h 442764"/>
              <a:gd name="connsiteX7" fmla="*/ 57167 w 98736"/>
              <a:gd name="connsiteY7" fmla="*/ 137941 h 442764"/>
              <a:gd name="connsiteX8" fmla="*/ 17 w 98736"/>
              <a:gd name="connsiteY8" fmla="*/ 1416 h 44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36" h="442764">
                <a:moveTo>
                  <a:pt x="17" y="1416"/>
                </a:moveTo>
                <a:cubicBezTo>
                  <a:pt x="1075" y="16233"/>
                  <a:pt x="50288" y="153287"/>
                  <a:pt x="63517" y="226841"/>
                </a:cubicBezTo>
                <a:cubicBezTo>
                  <a:pt x="76746" y="300395"/>
                  <a:pt x="73571" y="444858"/>
                  <a:pt x="79392" y="442741"/>
                </a:cubicBezTo>
                <a:cubicBezTo>
                  <a:pt x="85213" y="440624"/>
                  <a:pt x="101088" y="273937"/>
                  <a:pt x="98442" y="214141"/>
                </a:cubicBezTo>
                <a:cubicBezTo>
                  <a:pt x="95796" y="154345"/>
                  <a:pt x="64046" y="77616"/>
                  <a:pt x="63517" y="83966"/>
                </a:cubicBezTo>
                <a:cubicBezTo>
                  <a:pt x="62988" y="90316"/>
                  <a:pt x="92092" y="215199"/>
                  <a:pt x="95267" y="252241"/>
                </a:cubicBezTo>
                <a:cubicBezTo>
                  <a:pt x="98442" y="289283"/>
                  <a:pt x="88917" y="325266"/>
                  <a:pt x="82567" y="306216"/>
                </a:cubicBezTo>
                <a:cubicBezTo>
                  <a:pt x="76217" y="287166"/>
                  <a:pt x="67221" y="183979"/>
                  <a:pt x="57167" y="137941"/>
                </a:cubicBezTo>
                <a:cubicBezTo>
                  <a:pt x="47113" y="91904"/>
                  <a:pt x="-1041" y="-13401"/>
                  <a:pt x="17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493E3B3A-5A87-D4BA-CCCA-8E008054AD82}"/>
              </a:ext>
            </a:extLst>
          </p:cNvPr>
          <p:cNvSpPr/>
          <p:nvPr/>
        </p:nvSpPr>
        <p:spPr>
          <a:xfrm>
            <a:off x="7016665" y="4944463"/>
            <a:ext cx="334080" cy="284795"/>
          </a:xfrm>
          <a:custGeom>
            <a:avLst/>
            <a:gdLst>
              <a:gd name="connsiteX0" fmla="*/ 85 w 334080"/>
              <a:gd name="connsiteY0" fmla="*/ 2187 h 284795"/>
              <a:gd name="connsiteX1" fmla="*/ 63585 w 334080"/>
              <a:gd name="connsiteY1" fmla="*/ 18062 h 284795"/>
              <a:gd name="connsiteX2" fmla="*/ 200110 w 334080"/>
              <a:gd name="connsiteY2" fmla="*/ 167287 h 284795"/>
              <a:gd name="connsiteX3" fmla="*/ 203285 w 334080"/>
              <a:gd name="connsiteY3" fmla="*/ 129187 h 284795"/>
              <a:gd name="connsiteX4" fmla="*/ 257260 w 334080"/>
              <a:gd name="connsiteY4" fmla="*/ 221262 h 284795"/>
              <a:gd name="connsiteX5" fmla="*/ 333460 w 334080"/>
              <a:gd name="connsiteY5" fmla="*/ 284762 h 284795"/>
              <a:gd name="connsiteX6" fmla="*/ 285835 w 334080"/>
              <a:gd name="connsiteY6" fmla="*/ 227612 h 284795"/>
              <a:gd name="connsiteX7" fmla="*/ 158835 w 334080"/>
              <a:gd name="connsiteY7" fmla="*/ 81562 h 284795"/>
              <a:gd name="connsiteX8" fmla="*/ 158835 w 334080"/>
              <a:gd name="connsiteY8" fmla="*/ 97437 h 284795"/>
              <a:gd name="connsiteX9" fmla="*/ 85810 w 334080"/>
              <a:gd name="connsiteY9" fmla="*/ 5362 h 284795"/>
              <a:gd name="connsiteX10" fmla="*/ 101685 w 334080"/>
              <a:gd name="connsiteY10" fmla="*/ 27587 h 284795"/>
              <a:gd name="connsiteX11" fmla="*/ 50885 w 334080"/>
              <a:gd name="connsiteY11" fmla="*/ 2187 h 284795"/>
              <a:gd name="connsiteX12" fmla="*/ 85 w 334080"/>
              <a:gd name="connsiteY12" fmla="*/ 2187 h 2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080" h="284795">
                <a:moveTo>
                  <a:pt x="85" y="2187"/>
                </a:moveTo>
                <a:cubicBezTo>
                  <a:pt x="2202" y="4833"/>
                  <a:pt x="30247" y="-9455"/>
                  <a:pt x="63585" y="18062"/>
                </a:cubicBezTo>
                <a:cubicBezTo>
                  <a:pt x="96923" y="45579"/>
                  <a:pt x="176827" y="148766"/>
                  <a:pt x="200110" y="167287"/>
                </a:cubicBezTo>
                <a:cubicBezTo>
                  <a:pt x="223393" y="185808"/>
                  <a:pt x="193760" y="120191"/>
                  <a:pt x="203285" y="129187"/>
                </a:cubicBezTo>
                <a:cubicBezTo>
                  <a:pt x="212810" y="138183"/>
                  <a:pt x="235564" y="195333"/>
                  <a:pt x="257260" y="221262"/>
                </a:cubicBezTo>
                <a:cubicBezTo>
                  <a:pt x="278956" y="247191"/>
                  <a:pt x="328698" y="283704"/>
                  <a:pt x="333460" y="284762"/>
                </a:cubicBezTo>
                <a:cubicBezTo>
                  <a:pt x="338222" y="285820"/>
                  <a:pt x="314939" y="261479"/>
                  <a:pt x="285835" y="227612"/>
                </a:cubicBezTo>
                <a:cubicBezTo>
                  <a:pt x="256731" y="193745"/>
                  <a:pt x="180002" y="103258"/>
                  <a:pt x="158835" y="81562"/>
                </a:cubicBezTo>
                <a:cubicBezTo>
                  <a:pt x="137668" y="59866"/>
                  <a:pt x="171006" y="110137"/>
                  <a:pt x="158835" y="97437"/>
                </a:cubicBezTo>
                <a:cubicBezTo>
                  <a:pt x="146664" y="84737"/>
                  <a:pt x="95335" y="17004"/>
                  <a:pt x="85810" y="5362"/>
                </a:cubicBezTo>
                <a:cubicBezTo>
                  <a:pt x="76285" y="-6280"/>
                  <a:pt x="107506" y="28116"/>
                  <a:pt x="101685" y="27587"/>
                </a:cubicBezTo>
                <a:cubicBezTo>
                  <a:pt x="95864" y="27058"/>
                  <a:pt x="66231" y="5362"/>
                  <a:pt x="50885" y="2187"/>
                </a:cubicBezTo>
                <a:cubicBezTo>
                  <a:pt x="35539" y="-988"/>
                  <a:pt x="-2032" y="-459"/>
                  <a:pt x="85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DD08546F-4776-F577-961B-2B601ED0377D}"/>
              </a:ext>
            </a:extLst>
          </p:cNvPr>
          <p:cNvSpPr/>
          <p:nvPr/>
        </p:nvSpPr>
        <p:spPr>
          <a:xfrm>
            <a:off x="7362712" y="5241919"/>
            <a:ext cx="512394" cy="350161"/>
          </a:xfrm>
          <a:custGeom>
            <a:avLst/>
            <a:gdLst>
              <a:gd name="connsiteX0" fmla="*/ 113 w 512394"/>
              <a:gd name="connsiteY0" fmla="*/ 6 h 350161"/>
              <a:gd name="connsiteX1" fmla="*/ 123938 w 512394"/>
              <a:gd name="connsiteY1" fmla="*/ 66681 h 350161"/>
              <a:gd name="connsiteX2" fmla="*/ 314438 w 512394"/>
              <a:gd name="connsiteY2" fmla="*/ 206381 h 350161"/>
              <a:gd name="connsiteX3" fmla="*/ 273163 w 512394"/>
              <a:gd name="connsiteY3" fmla="*/ 161931 h 350161"/>
              <a:gd name="connsiteX4" fmla="*/ 400163 w 512394"/>
              <a:gd name="connsiteY4" fmla="*/ 269881 h 350161"/>
              <a:gd name="connsiteX5" fmla="*/ 498588 w 512394"/>
              <a:gd name="connsiteY5" fmla="*/ 339731 h 350161"/>
              <a:gd name="connsiteX6" fmla="*/ 504938 w 512394"/>
              <a:gd name="connsiteY6" fmla="*/ 342906 h 350161"/>
              <a:gd name="connsiteX7" fmla="*/ 435088 w 512394"/>
              <a:gd name="connsiteY7" fmla="*/ 273056 h 350161"/>
              <a:gd name="connsiteX8" fmla="*/ 162038 w 512394"/>
              <a:gd name="connsiteY8" fmla="*/ 130181 h 350161"/>
              <a:gd name="connsiteX9" fmla="*/ 273163 w 512394"/>
              <a:gd name="connsiteY9" fmla="*/ 193681 h 350161"/>
              <a:gd name="connsiteX10" fmla="*/ 104888 w 512394"/>
              <a:gd name="connsiteY10" fmla="*/ 69856 h 350161"/>
              <a:gd name="connsiteX11" fmla="*/ 113 w 512394"/>
              <a:gd name="connsiteY11" fmla="*/ 6 h 35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394" h="350161">
                <a:moveTo>
                  <a:pt x="113" y="6"/>
                </a:moveTo>
                <a:cubicBezTo>
                  <a:pt x="3288" y="-523"/>
                  <a:pt x="71551" y="32285"/>
                  <a:pt x="123938" y="66681"/>
                </a:cubicBezTo>
                <a:cubicBezTo>
                  <a:pt x="176325" y="101077"/>
                  <a:pt x="289567" y="190506"/>
                  <a:pt x="314438" y="206381"/>
                </a:cubicBezTo>
                <a:cubicBezTo>
                  <a:pt x="339309" y="222256"/>
                  <a:pt x="258876" y="151348"/>
                  <a:pt x="273163" y="161931"/>
                </a:cubicBezTo>
                <a:cubicBezTo>
                  <a:pt x="287451" y="172514"/>
                  <a:pt x="362592" y="240248"/>
                  <a:pt x="400163" y="269881"/>
                </a:cubicBezTo>
                <a:cubicBezTo>
                  <a:pt x="437734" y="299514"/>
                  <a:pt x="481126" y="327560"/>
                  <a:pt x="498588" y="339731"/>
                </a:cubicBezTo>
                <a:cubicBezTo>
                  <a:pt x="516050" y="351902"/>
                  <a:pt x="515521" y="354018"/>
                  <a:pt x="504938" y="342906"/>
                </a:cubicBezTo>
                <a:cubicBezTo>
                  <a:pt x="494355" y="331794"/>
                  <a:pt x="492238" y="308510"/>
                  <a:pt x="435088" y="273056"/>
                </a:cubicBezTo>
                <a:cubicBezTo>
                  <a:pt x="377938" y="237602"/>
                  <a:pt x="189026" y="143410"/>
                  <a:pt x="162038" y="130181"/>
                </a:cubicBezTo>
                <a:cubicBezTo>
                  <a:pt x="135051" y="116952"/>
                  <a:pt x="282688" y="203735"/>
                  <a:pt x="273163" y="193681"/>
                </a:cubicBezTo>
                <a:cubicBezTo>
                  <a:pt x="263638" y="183627"/>
                  <a:pt x="148809" y="103194"/>
                  <a:pt x="104888" y="69856"/>
                </a:cubicBezTo>
                <a:cubicBezTo>
                  <a:pt x="60967" y="36519"/>
                  <a:pt x="-3062" y="535"/>
                  <a:pt x="11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1A61731B-E218-F361-0778-18FC92B36AAA}"/>
              </a:ext>
            </a:extLst>
          </p:cNvPr>
          <p:cNvSpPr/>
          <p:nvPr/>
        </p:nvSpPr>
        <p:spPr>
          <a:xfrm>
            <a:off x="6502372" y="5379852"/>
            <a:ext cx="203347" cy="904337"/>
          </a:xfrm>
          <a:custGeom>
            <a:avLst/>
            <a:gdLst>
              <a:gd name="connsiteX0" fmla="*/ 203228 w 203347"/>
              <a:gd name="connsiteY0" fmla="*/ 1773 h 904337"/>
              <a:gd name="connsiteX1" fmla="*/ 28 w 203347"/>
              <a:gd name="connsiteY1" fmla="*/ 903473 h 904337"/>
              <a:gd name="connsiteX2" fmla="*/ 187353 w 203347"/>
              <a:gd name="connsiteY2" fmla="*/ 176398 h 904337"/>
              <a:gd name="connsiteX3" fmla="*/ 31778 w 203347"/>
              <a:gd name="connsiteY3" fmla="*/ 658998 h 904337"/>
              <a:gd name="connsiteX4" fmla="*/ 203228 w 203347"/>
              <a:gd name="connsiteY4" fmla="*/ 1773 h 90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7" h="904337">
                <a:moveTo>
                  <a:pt x="203228" y="1773"/>
                </a:moveTo>
                <a:cubicBezTo>
                  <a:pt x="197936" y="42519"/>
                  <a:pt x="2674" y="874369"/>
                  <a:pt x="28" y="903473"/>
                </a:cubicBezTo>
                <a:cubicBezTo>
                  <a:pt x="-2618" y="932577"/>
                  <a:pt x="182061" y="217144"/>
                  <a:pt x="187353" y="176398"/>
                </a:cubicBezTo>
                <a:cubicBezTo>
                  <a:pt x="192645" y="135652"/>
                  <a:pt x="27545" y="682281"/>
                  <a:pt x="31778" y="658998"/>
                </a:cubicBezTo>
                <a:cubicBezTo>
                  <a:pt x="36011" y="635715"/>
                  <a:pt x="208520" y="-38973"/>
                  <a:pt x="203228" y="1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9AD0A770-95F0-6C67-FD16-F4153622225F}"/>
              </a:ext>
            </a:extLst>
          </p:cNvPr>
          <p:cNvSpPr/>
          <p:nvPr/>
        </p:nvSpPr>
        <p:spPr>
          <a:xfrm>
            <a:off x="6775436" y="5245073"/>
            <a:ext cx="146092" cy="1348718"/>
          </a:xfrm>
          <a:custGeom>
            <a:avLst/>
            <a:gdLst>
              <a:gd name="connsiteX0" fmla="*/ 14 w 146092"/>
              <a:gd name="connsiteY0" fmla="*/ 27 h 1348718"/>
              <a:gd name="connsiteX1" fmla="*/ 79389 w 146092"/>
              <a:gd name="connsiteY1" fmla="*/ 76227 h 1348718"/>
              <a:gd name="connsiteX2" fmla="*/ 130189 w 146092"/>
              <a:gd name="connsiteY2" fmla="*/ 504852 h 1348718"/>
              <a:gd name="connsiteX3" fmla="*/ 127014 w 146092"/>
              <a:gd name="connsiteY3" fmla="*/ 454052 h 1348718"/>
              <a:gd name="connsiteX4" fmla="*/ 136539 w 146092"/>
              <a:gd name="connsiteY4" fmla="*/ 955702 h 1348718"/>
              <a:gd name="connsiteX5" fmla="*/ 98439 w 146092"/>
              <a:gd name="connsiteY5" fmla="*/ 1346227 h 1348718"/>
              <a:gd name="connsiteX6" fmla="*/ 130189 w 146092"/>
              <a:gd name="connsiteY6" fmla="*/ 1082702 h 1348718"/>
              <a:gd name="connsiteX7" fmla="*/ 146064 w 146092"/>
              <a:gd name="connsiteY7" fmla="*/ 333402 h 1348718"/>
              <a:gd name="connsiteX8" fmla="*/ 133364 w 146092"/>
              <a:gd name="connsiteY8" fmla="*/ 419127 h 1348718"/>
              <a:gd name="connsiteX9" fmla="*/ 107964 w 146092"/>
              <a:gd name="connsiteY9" fmla="*/ 69877 h 1348718"/>
              <a:gd name="connsiteX10" fmla="*/ 98439 w 146092"/>
              <a:gd name="connsiteY10" fmla="*/ 136552 h 1348718"/>
              <a:gd name="connsiteX11" fmla="*/ 85739 w 146092"/>
              <a:gd name="connsiteY11" fmla="*/ 73052 h 1348718"/>
              <a:gd name="connsiteX12" fmla="*/ 14 w 146092"/>
              <a:gd name="connsiteY12" fmla="*/ 27 h 134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92" h="1348718">
                <a:moveTo>
                  <a:pt x="14" y="27"/>
                </a:moveTo>
                <a:cubicBezTo>
                  <a:pt x="-1044" y="556"/>
                  <a:pt x="57693" y="-7910"/>
                  <a:pt x="79389" y="76227"/>
                </a:cubicBezTo>
                <a:cubicBezTo>
                  <a:pt x="101085" y="160364"/>
                  <a:pt x="122252" y="441881"/>
                  <a:pt x="130189" y="504852"/>
                </a:cubicBezTo>
                <a:cubicBezTo>
                  <a:pt x="138126" y="567823"/>
                  <a:pt x="125956" y="378910"/>
                  <a:pt x="127014" y="454052"/>
                </a:cubicBezTo>
                <a:cubicBezTo>
                  <a:pt x="128072" y="529194"/>
                  <a:pt x="141301" y="807006"/>
                  <a:pt x="136539" y="955702"/>
                </a:cubicBezTo>
                <a:cubicBezTo>
                  <a:pt x="131777" y="1104398"/>
                  <a:pt x="99497" y="1325060"/>
                  <a:pt x="98439" y="1346227"/>
                </a:cubicBezTo>
                <a:cubicBezTo>
                  <a:pt x="97381" y="1367394"/>
                  <a:pt x="122252" y="1251506"/>
                  <a:pt x="130189" y="1082702"/>
                </a:cubicBezTo>
                <a:cubicBezTo>
                  <a:pt x="138126" y="913898"/>
                  <a:pt x="145535" y="443998"/>
                  <a:pt x="146064" y="333402"/>
                </a:cubicBezTo>
                <a:cubicBezTo>
                  <a:pt x="146593" y="222806"/>
                  <a:pt x="139714" y="463048"/>
                  <a:pt x="133364" y="419127"/>
                </a:cubicBezTo>
                <a:cubicBezTo>
                  <a:pt x="127014" y="375206"/>
                  <a:pt x="113785" y="116973"/>
                  <a:pt x="107964" y="69877"/>
                </a:cubicBezTo>
                <a:cubicBezTo>
                  <a:pt x="102143" y="22781"/>
                  <a:pt x="102143" y="136023"/>
                  <a:pt x="98439" y="136552"/>
                </a:cubicBezTo>
                <a:cubicBezTo>
                  <a:pt x="94735" y="137081"/>
                  <a:pt x="95793" y="93690"/>
                  <a:pt x="85739" y="73052"/>
                </a:cubicBezTo>
                <a:cubicBezTo>
                  <a:pt x="75685" y="52414"/>
                  <a:pt x="1072" y="-502"/>
                  <a:pt x="1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6A1175A0-C0F7-CA5E-0F54-930D7622E35B}"/>
              </a:ext>
            </a:extLst>
          </p:cNvPr>
          <p:cNvSpPr/>
          <p:nvPr/>
        </p:nvSpPr>
        <p:spPr>
          <a:xfrm>
            <a:off x="6904839" y="5271083"/>
            <a:ext cx="55689" cy="923766"/>
          </a:xfrm>
          <a:custGeom>
            <a:avLst/>
            <a:gdLst>
              <a:gd name="connsiteX0" fmla="*/ 13486 w 55689"/>
              <a:gd name="connsiteY0" fmla="*/ 56567 h 923766"/>
              <a:gd name="connsiteX1" fmla="*/ 54761 w 55689"/>
              <a:gd name="connsiteY1" fmla="*/ 920167 h 923766"/>
              <a:gd name="connsiteX2" fmla="*/ 38886 w 55689"/>
              <a:gd name="connsiteY2" fmla="*/ 355017 h 923766"/>
              <a:gd name="connsiteX3" fmla="*/ 786 w 55689"/>
              <a:gd name="connsiteY3" fmla="*/ 110542 h 923766"/>
              <a:gd name="connsiteX4" fmla="*/ 13486 w 55689"/>
              <a:gd name="connsiteY4" fmla="*/ 56567 h 92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9" h="923766">
                <a:moveTo>
                  <a:pt x="13486" y="56567"/>
                </a:moveTo>
                <a:cubicBezTo>
                  <a:pt x="22482" y="191504"/>
                  <a:pt x="50528" y="870425"/>
                  <a:pt x="54761" y="920167"/>
                </a:cubicBezTo>
                <a:cubicBezTo>
                  <a:pt x="58994" y="969909"/>
                  <a:pt x="47882" y="489954"/>
                  <a:pt x="38886" y="355017"/>
                </a:cubicBezTo>
                <a:cubicBezTo>
                  <a:pt x="29890" y="220080"/>
                  <a:pt x="3961" y="156579"/>
                  <a:pt x="786" y="110542"/>
                </a:cubicBezTo>
                <a:cubicBezTo>
                  <a:pt x="-2389" y="64505"/>
                  <a:pt x="4490" y="-78370"/>
                  <a:pt x="13486" y="56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F1A6629F-84C3-B887-6F5C-10DB8D097D98}"/>
              </a:ext>
            </a:extLst>
          </p:cNvPr>
          <p:cNvSpPr/>
          <p:nvPr/>
        </p:nvSpPr>
        <p:spPr>
          <a:xfrm>
            <a:off x="6894497" y="5996098"/>
            <a:ext cx="63409" cy="675122"/>
          </a:xfrm>
          <a:custGeom>
            <a:avLst/>
            <a:gdLst>
              <a:gd name="connsiteX0" fmla="*/ 55578 w 63409"/>
              <a:gd name="connsiteY0" fmla="*/ 4652 h 675122"/>
              <a:gd name="connsiteX1" fmla="*/ 20653 w 63409"/>
              <a:gd name="connsiteY1" fmla="*/ 512652 h 675122"/>
              <a:gd name="connsiteX2" fmla="*/ 1603 w 63409"/>
              <a:gd name="connsiteY2" fmla="*/ 658702 h 675122"/>
              <a:gd name="connsiteX3" fmla="*/ 61928 w 63409"/>
              <a:gd name="connsiteY3" fmla="*/ 182452 h 675122"/>
              <a:gd name="connsiteX4" fmla="*/ 46053 w 63409"/>
              <a:gd name="connsiteY4" fmla="*/ 255477 h 675122"/>
              <a:gd name="connsiteX5" fmla="*/ 55578 w 63409"/>
              <a:gd name="connsiteY5" fmla="*/ 4652 h 6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9" h="675122">
                <a:moveTo>
                  <a:pt x="55578" y="4652"/>
                </a:moveTo>
                <a:cubicBezTo>
                  <a:pt x="51345" y="47515"/>
                  <a:pt x="29649" y="403644"/>
                  <a:pt x="20653" y="512652"/>
                </a:cubicBezTo>
                <a:cubicBezTo>
                  <a:pt x="11657" y="621660"/>
                  <a:pt x="-5276" y="713735"/>
                  <a:pt x="1603" y="658702"/>
                </a:cubicBezTo>
                <a:cubicBezTo>
                  <a:pt x="8482" y="603669"/>
                  <a:pt x="54520" y="249656"/>
                  <a:pt x="61928" y="182452"/>
                </a:cubicBezTo>
                <a:cubicBezTo>
                  <a:pt x="69336" y="115248"/>
                  <a:pt x="46582" y="282464"/>
                  <a:pt x="46053" y="255477"/>
                </a:cubicBezTo>
                <a:cubicBezTo>
                  <a:pt x="45524" y="228490"/>
                  <a:pt x="59811" y="-38211"/>
                  <a:pt x="55578" y="4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79FB0482-0D0E-5CDB-E49A-ED89140C4DCC}"/>
              </a:ext>
            </a:extLst>
          </p:cNvPr>
          <p:cNvSpPr/>
          <p:nvPr/>
        </p:nvSpPr>
        <p:spPr>
          <a:xfrm>
            <a:off x="7004048" y="4940225"/>
            <a:ext cx="209593" cy="486278"/>
          </a:xfrm>
          <a:custGeom>
            <a:avLst/>
            <a:gdLst>
              <a:gd name="connsiteX0" fmla="*/ 2 w 209593"/>
              <a:gd name="connsiteY0" fmla="*/ 75 h 486278"/>
              <a:gd name="connsiteX1" fmla="*/ 130177 w 209593"/>
              <a:gd name="connsiteY1" fmla="*/ 158825 h 486278"/>
              <a:gd name="connsiteX2" fmla="*/ 158752 w 209593"/>
              <a:gd name="connsiteY2" fmla="*/ 320750 h 486278"/>
              <a:gd name="connsiteX3" fmla="*/ 187327 w 209593"/>
              <a:gd name="connsiteY3" fmla="*/ 254075 h 486278"/>
              <a:gd name="connsiteX4" fmla="*/ 187327 w 209593"/>
              <a:gd name="connsiteY4" fmla="*/ 485850 h 486278"/>
              <a:gd name="connsiteX5" fmla="*/ 209552 w 209593"/>
              <a:gd name="connsiteY5" fmla="*/ 308050 h 486278"/>
              <a:gd name="connsiteX6" fmla="*/ 180977 w 209593"/>
              <a:gd name="connsiteY6" fmla="*/ 174700 h 486278"/>
              <a:gd name="connsiteX7" fmla="*/ 177802 w 209593"/>
              <a:gd name="connsiteY7" fmla="*/ 276300 h 486278"/>
              <a:gd name="connsiteX8" fmla="*/ 133352 w 209593"/>
              <a:gd name="connsiteY8" fmla="*/ 139775 h 486278"/>
              <a:gd name="connsiteX9" fmla="*/ 2 w 209593"/>
              <a:gd name="connsiteY9" fmla="*/ 75 h 48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93" h="486278">
                <a:moveTo>
                  <a:pt x="2" y="75"/>
                </a:moveTo>
                <a:cubicBezTo>
                  <a:pt x="-527" y="3250"/>
                  <a:pt x="103719" y="105379"/>
                  <a:pt x="130177" y="158825"/>
                </a:cubicBezTo>
                <a:cubicBezTo>
                  <a:pt x="156635" y="212271"/>
                  <a:pt x="149227" y="304875"/>
                  <a:pt x="158752" y="320750"/>
                </a:cubicBezTo>
                <a:cubicBezTo>
                  <a:pt x="168277" y="336625"/>
                  <a:pt x="182565" y="226558"/>
                  <a:pt x="187327" y="254075"/>
                </a:cubicBezTo>
                <a:cubicBezTo>
                  <a:pt x="192089" y="281592"/>
                  <a:pt x="183623" y="476854"/>
                  <a:pt x="187327" y="485850"/>
                </a:cubicBezTo>
                <a:cubicBezTo>
                  <a:pt x="191031" y="494846"/>
                  <a:pt x="210610" y="359908"/>
                  <a:pt x="209552" y="308050"/>
                </a:cubicBezTo>
                <a:cubicBezTo>
                  <a:pt x="208494" y="256192"/>
                  <a:pt x="186269" y="179992"/>
                  <a:pt x="180977" y="174700"/>
                </a:cubicBezTo>
                <a:cubicBezTo>
                  <a:pt x="175685" y="169408"/>
                  <a:pt x="185739" y="282121"/>
                  <a:pt x="177802" y="276300"/>
                </a:cubicBezTo>
                <a:cubicBezTo>
                  <a:pt x="169865" y="270479"/>
                  <a:pt x="158752" y="184225"/>
                  <a:pt x="133352" y="139775"/>
                </a:cubicBezTo>
                <a:cubicBezTo>
                  <a:pt x="107952" y="95325"/>
                  <a:pt x="531" y="-3100"/>
                  <a:pt x="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50363DD6-5566-99FE-D6E8-14016AFB4B6D}"/>
              </a:ext>
            </a:extLst>
          </p:cNvPr>
          <p:cNvSpPr/>
          <p:nvPr/>
        </p:nvSpPr>
        <p:spPr>
          <a:xfrm>
            <a:off x="6940535" y="5397477"/>
            <a:ext cx="336337" cy="89303"/>
          </a:xfrm>
          <a:custGeom>
            <a:avLst/>
            <a:gdLst>
              <a:gd name="connsiteX0" fmla="*/ 15 w 336337"/>
              <a:gd name="connsiteY0" fmla="*/ 23 h 89303"/>
              <a:gd name="connsiteX1" fmla="*/ 88915 w 336337"/>
              <a:gd name="connsiteY1" fmla="*/ 38123 h 89303"/>
              <a:gd name="connsiteX2" fmla="*/ 222265 w 336337"/>
              <a:gd name="connsiteY2" fmla="*/ 25423 h 89303"/>
              <a:gd name="connsiteX3" fmla="*/ 333390 w 336337"/>
              <a:gd name="connsiteY3" fmla="*/ 88923 h 89303"/>
              <a:gd name="connsiteX4" fmla="*/ 295290 w 336337"/>
              <a:gd name="connsiteY4" fmla="*/ 50823 h 89303"/>
              <a:gd name="connsiteX5" fmla="*/ 200040 w 336337"/>
              <a:gd name="connsiteY5" fmla="*/ 28598 h 89303"/>
              <a:gd name="connsiteX6" fmla="*/ 82565 w 336337"/>
              <a:gd name="connsiteY6" fmla="*/ 44473 h 89303"/>
              <a:gd name="connsiteX7" fmla="*/ 15 w 336337"/>
              <a:gd name="connsiteY7" fmla="*/ 23 h 8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337" h="89303">
                <a:moveTo>
                  <a:pt x="15" y="23"/>
                </a:moveTo>
                <a:cubicBezTo>
                  <a:pt x="1073" y="-1035"/>
                  <a:pt x="51873" y="33890"/>
                  <a:pt x="88915" y="38123"/>
                </a:cubicBezTo>
                <a:cubicBezTo>
                  <a:pt x="125957" y="42356"/>
                  <a:pt x="181519" y="16956"/>
                  <a:pt x="222265" y="25423"/>
                </a:cubicBezTo>
                <a:cubicBezTo>
                  <a:pt x="263011" y="33890"/>
                  <a:pt x="321219" y="84690"/>
                  <a:pt x="333390" y="88923"/>
                </a:cubicBezTo>
                <a:cubicBezTo>
                  <a:pt x="345561" y="93156"/>
                  <a:pt x="317515" y="60877"/>
                  <a:pt x="295290" y="50823"/>
                </a:cubicBezTo>
                <a:cubicBezTo>
                  <a:pt x="273065" y="40769"/>
                  <a:pt x="235494" y="29656"/>
                  <a:pt x="200040" y="28598"/>
                </a:cubicBezTo>
                <a:cubicBezTo>
                  <a:pt x="164586" y="27540"/>
                  <a:pt x="113786" y="47119"/>
                  <a:pt x="82565" y="44473"/>
                </a:cubicBezTo>
                <a:cubicBezTo>
                  <a:pt x="51344" y="41827"/>
                  <a:pt x="-1043" y="1081"/>
                  <a:pt x="1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59FEE635-C827-3A4A-12E8-AA6BFD00B086}"/>
              </a:ext>
            </a:extLst>
          </p:cNvPr>
          <p:cNvSpPr/>
          <p:nvPr/>
        </p:nvSpPr>
        <p:spPr>
          <a:xfrm>
            <a:off x="6937273" y="5447776"/>
            <a:ext cx="334288" cy="45089"/>
          </a:xfrm>
          <a:custGeom>
            <a:avLst/>
            <a:gdLst>
              <a:gd name="connsiteX0" fmla="*/ 102 w 334288"/>
              <a:gd name="connsiteY0" fmla="*/ 3699 h 45089"/>
              <a:gd name="connsiteX1" fmla="*/ 85827 w 334288"/>
              <a:gd name="connsiteY1" fmla="*/ 19574 h 45089"/>
              <a:gd name="connsiteX2" fmla="*/ 190602 w 334288"/>
              <a:gd name="connsiteY2" fmla="*/ 524 h 45089"/>
              <a:gd name="connsiteX3" fmla="*/ 330302 w 334288"/>
              <a:gd name="connsiteY3" fmla="*/ 44974 h 45089"/>
              <a:gd name="connsiteX4" fmla="*/ 282677 w 334288"/>
              <a:gd name="connsiteY4" fmla="*/ 13224 h 45089"/>
              <a:gd name="connsiteX5" fmla="*/ 142977 w 334288"/>
              <a:gd name="connsiteY5" fmla="*/ 6874 h 45089"/>
              <a:gd name="connsiteX6" fmla="*/ 69952 w 334288"/>
              <a:gd name="connsiteY6" fmla="*/ 35449 h 45089"/>
              <a:gd name="connsiteX7" fmla="*/ 102 w 334288"/>
              <a:gd name="connsiteY7" fmla="*/ 3699 h 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88" h="45089">
                <a:moveTo>
                  <a:pt x="102" y="3699"/>
                </a:moveTo>
                <a:cubicBezTo>
                  <a:pt x="2748" y="1053"/>
                  <a:pt x="54077" y="20103"/>
                  <a:pt x="85827" y="19574"/>
                </a:cubicBezTo>
                <a:cubicBezTo>
                  <a:pt x="117577" y="19045"/>
                  <a:pt x="149856" y="-3709"/>
                  <a:pt x="190602" y="524"/>
                </a:cubicBezTo>
                <a:cubicBezTo>
                  <a:pt x="231348" y="4757"/>
                  <a:pt x="314956" y="42857"/>
                  <a:pt x="330302" y="44974"/>
                </a:cubicBezTo>
                <a:cubicBezTo>
                  <a:pt x="345648" y="47091"/>
                  <a:pt x="313898" y="19574"/>
                  <a:pt x="282677" y="13224"/>
                </a:cubicBezTo>
                <a:cubicBezTo>
                  <a:pt x="251456" y="6874"/>
                  <a:pt x="178431" y="3170"/>
                  <a:pt x="142977" y="6874"/>
                </a:cubicBezTo>
                <a:cubicBezTo>
                  <a:pt x="107523" y="10578"/>
                  <a:pt x="93235" y="36507"/>
                  <a:pt x="69952" y="35449"/>
                </a:cubicBezTo>
                <a:cubicBezTo>
                  <a:pt x="46669" y="34391"/>
                  <a:pt x="-2544" y="6345"/>
                  <a:pt x="102" y="3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28E28A10-BF6E-A877-169A-975F297BD6A7}"/>
              </a:ext>
            </a:extLst>
          </p:cNvPr>
          <p:cNvSpPr/>
          <p:nvPr/>
        </p:nvSpPr>
        <p:spPr>
          <a:xfrm>
            <a:off x="7228637" y="5127526"/>
            <a:ext cx="10605" cy="317785"/>
          </a:xfrm>
          <a:custGeom>
            <a:avLst/>
            <a:gdLst>
              <a:gd name="connsiteX0" fmla="*/ 7188 w 10605"/>
              <a:gd name="connsiteY0" fmla="*/ 99 h 317785"/>
              <a:gd name="connsiteX1" fmla="*/ 10363 w 10605"/>
              <a:gd name="connsiteY1" fmla="*/ 200124 h 317785"/>
              <a:gd name="connsiteX2" fmla="*/ 838 w 10605"/>
              <a:gd name="connsiteY2" fmla="*/ 317599 h 317785"/>
              <a:gd name="connsiteX3" fmla="*/ 838 w 10605"/>
              <a:gd name="connsiteY3" fmla="*/ 174724 h 317785"/>
              <a:gd name="connsiteX4" fmla="*/ 7188 w 10605"/>
              <a:gd name="connsiteY4" fmla="*/ 99 h 3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5" h="317785">
                <a:moveTo>
                  <a:pt x="7188" y="99"/>
                </a:moveTo>
                <a:cubicBezTo>
                  <a:pt x="8775" y="4332"/>
                  <a:pt x="11421" y="147207"/>
                  <a:pt x="10363" y="200124"/>
                </a:cubicBezTo>
                <a:cubicBezTo>
                  <a:pt x="9305" y="253041"/>
                  <a:pt x="2425" y="321832"/>
                  <a:pt x="838" y="317599"/>
                </a:cubicBezTo>
                <a:cubicBezTo>
                  <a:pt x="-749" y="313366"/>
                  <a:pt x="309" y="221820"/>
                  <a:pt x="838" y="174724"/>
                </a:cubicBezTo>
                <a:cubicBezTo>
                  <a:pt x="1367" y="127628"/>
                  <a:pt x="5601" y="-4134"/>
                  <a:pt x="718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50ADA3D6-2F76-E25E-2985-54510756BCB3}"/>
              </a:ext>
            </a:extLst>
          </p:cNvPr>
          <p:cNvSpPr/>
          <p:nvPr/>
        </p:nvSpPr>
        <p:spPr>
          <a:xfrm>
            <a:off x="6997392" y="5477556"/>
            <a:ext cx="200620" cy="926674"/>
          </a:xfrm>
          <a:custGeom>
            <a:avLst/>
            <a:gdLst>
              <a:gd name="connsiteX0" fmla="*/ 308 w 200620"/>
              <a:gd name="connsiteY0" fmla="*/ 37419 h 926674"/>
              <a:gd name="connsiteX1" fmla="*/ 130483 w 200620"/>
              <a:gd name="connsiteY1" fmla="*/ 2494 h 926674"/>
              <a:gd name="connsiteX2" fmla="*/ 162233 w 200620"/>
              <a:gd name="connsiteY2" fmla="*/ 37419 h 926674"/>
              <a:gd name="connsiteX3" fmla="*/ 174933 w 200620"/>
              <a:gd name="connsiteY3" fmla="*/ 310469 h 926674"/>
              <a:gd name="connsiteX4" fmla="*/ 187633 w 200620"/>
              <a:gd name="connsiteY4" fmla="*/ 291419 h 926674"/>
              <a:gd name="connsiteX5" fmla="*/ 174933 w 200620"/>
              <a:gd name="connsiteY5" fmla="*/ 612094 h 926674"/>
              <a:gd name="connsiteX6" fmla="*/ 159058 w 200620"/>
              <a:gd name="connsiteY6" fmla="*/ 923244 h 926674"/>
              <a:gd name="connsiteX7" fmla="*/ 168583 w 200620"/>
              <a:gd name="connsiteY7" fmla="*/ 402544 h 926674"/>
              <a:gd name="connsiteX8" fmla="*/ 168583 w 200620"/>
              <a:gd name="connsiteY8" fmla="*/ 564469 h 926674"/>
              <a:gd name="connsiteX9" fmla="*/ 187633 w 200620"/>
              <a:gd name="connsiteY9" fmla="*/ 148544 h 926674"/>
              <a:gd name="connsiteX10" fmla="*/ 184458 w 200620"/>
              <a:gd name="connsiteY10" fmla="*/ 170769 h 926674"/>
              <a:gd name="connsiteX11" fmla="*/ 200333 w 200620"/>
              <a:gd name="connsiteY11" fmla="*/ 8844 h 926674"/>
              <a:gd name="connsiteX12" fmla="*/ 168583 w 200620"/>
              <a:gd name="connsiteY12" fmla="*/ 81869 h 926674"/>
              <a:gd name="connsiteX13" fmla="*/ 171758 w 200620"/>
              <a:gd name="connsiteY13" fmla="*/ 8844 h 926674"/>
              <a:gd name="connsiteX14" fmla="*/ 308 w 200620"/>
              <a:gd name="connsiteY14" fmla="*/ 37419 h 9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620" h="926674">
                <a:moveTo>
                  <a:pt x="308" y="37419"/>
                </a:moveTo>
                <a:cubicBezTo>
                  <a:pt x="-6571" y="36361"/>
                  <a:pt x="103496" y="2494"/>
                  <a:pt x="130483" y="2494"/>
                </a:cubicBezTo>
                <a:cubicBezTo>
                  <a:pt x="157470" y="2494"/>
                  <a:pt x="154825" y="-13910"/>
                  <a:pt x="162233" y="37419"/>
                </a:cubicBezTo>
                <a:cubicBezTo>
                  <a:pt x="169641" y="88748"/>
                  <a:pt x="170700" y="268136"/>
                  <a:pt x="174933" y="310469"/>
                </a:cubicBezTo>
                <a:cubicBezTo>
                  <a:pt x="179166" y="352802"/>
                  <a:pt x="187633" y="241148"/>
                  <a:pt x="187633" y="291419"/>
                </a:cubicBezTo>
                <a:cubicBezTo>
                  <a:pt x="187633" y="341690"/>
                  <a:pt x="179695" y="506790"/>
                  <a:pt x="174933" y="612094"/>
                </a:cubicBezTo>
                <a:cubicBezTo>
                  <a:pt x="170171" y="717398"/>
                  <a:pt x="160116" y="958169"/>
                  <a:pt x="159058" y="923244"/>
                </a:cubicBezTo>
                <a:cubicBezTo>
                  <a:pt x="158000" y="888319"/>
                  <a:pt x="166996" y="462340"/>
                  <a:pt x="168583" y="402544"/>
                </a:cubicBezTo>
                <a:cubicBezTo>
                  <a:pt x="170170" y="342748"/>
                  <a:pt x="165408" y="606802"/>
                  <a:pt x="168583" y="564469"/>
                </a:cubicBezTo>
                <a:cubicBezTo>
                  <a:pt x="171758" y="522136"/>
                  <a:pt x="184987" y="214161"/>
                  <a:pt x="187633" y="148544"/>
                </a:cubicBezTo>
                <a:cubicBezTo>
                  <a:pt x="190279" y="82927"/>
                  <a:pt x="182341" y="194052"/>
                  <a:pt x="184458" y="170769"/>
                </a:cubicBezTo>
                <a:cubicBezTo>
                  <a:pt x="186575" y="147486"/>
                  <a:pt x="202979" y="23661"/>
                  <a:pt x="200333" y="8844"/>
                </a:cubicBezTo>
                <a:cubicBezTo>
                  <a:pt x="197687" y="-5973"/>
                  <a:pt x="173345" y="81869"/>
                  <a:pt x="168583" y="81869"/>
                </a:cubicBezTo>
                <a:cubicBezTo>
                  <a:pt x="163821" y="81869"/>
                  <a:pt x="201920" y="13077"/>
                  <a:pt x="171758" y="8844"/>
                </a:cubicBezTo>
                <a:cubicBezTo>
                  <a:pt x="141596" y="4611"/>
                  <a:pt x="7187" y="38477"/>
                  <a:pt x="308" y="37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983A24F8-866F-F5AF-CE0E-C92416BB41A2}"/>
              </a:ext>
            </a:extLst>
          </p:cNvPr>
          <p:cNvSpPr/>
          <p:nvPr/>
        </p:nvSpPr>
        <p:spPr>
          <a:xfrm>
            <a:off x="7101873" y="5501198"/>
            <a:ext cx="136157" cy="1430514"/>
          </a:xfrm>
          <a:custGeom>
            <a:avLst/>
            <a:gdLst>
              <a:gd name="connsiteX0" fmla="*/ 130777 w 136157"/>
              <a:gd name="connsiteY0" fmla="*/ 4252 h 1430514"/>
              <a:gd name="connsiteX1" fmla="*/ 108552 w 136157"/>
              <a:gd name="connsiteY1" fmla="*/ 712277 h 1430514"/>
              <a:gd name="connsiteX2" fmla="*/ 57752 w 136157"/>
              <a:gd name="connsiteY2" fmla="*/ 1188527 h 1430514"/>
              <a:gd name="connsiteX3" fmla="*/ 602 w 136157"/>
              <a:gd name="connsiteY3" fmla="*/ 1410777 h 1430514"/>
              <a:gd name="connsiteX4" fmla="*/ 95852 w 136157"/>
              <a:gd name="connsiteY4" fmla="*/ 702752 h 1430514"/>
              <a:gd name="connsiteX5" fmla="*/ 60927 w 136157"/>
              <a:gd name="connsiteY5" fmla="*/ 899602 h 1430514"/>
              <a:gd name="connsiteX6" fmla="*/ 133952 w 136157"/>
              <a:gd name="connsiteY6" fmla="*/ 286827 h 1430514"/>
              <a:gd name="connsiteX7" fmla="*/ 118077 w 136157"/>
              <a:gd name="connsiteY7" fmla="*/ 410652 h 1430514"/>
              <a:gd name="connsiteX8" fmla="*/ 130777 w 136157"/>
              <a:gd name="connsiteY8" fmla="*/ 4252 h 14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57" h="1430514">
                <a:moveTo>
                  <a:pt x="130777" y="4252"/>
                </a:moveTo>
                <a:cubicBezTo>
                  <a:pt x="129190" y="54523"/>
                  <a:pt x="120723" y="514898"/>
                  <a:pt x="108552" y="712277"/>
                </a:cubicBezTo>
                <a:cubicBezTo>
                  <a:pt x="96381" y="909656"/>
                  <a:pt x="75744" y="1072110"/>
                  <a:pt x="57752" y="1188527"/>
                </a:cubicBezTo>
                <a:cubicBezTo>
                  <a:pt x="39760" y="1304944"/>
                  <a:pt x="-5748" y="1491739"/>
                  <a:pt x="602" y="1410777"/>
                </a:cubicBezTo>
                <a:cubicBezTo>
                  <a:pt x="6952" y="1329815"/>
                  <a:pt x="85798" y="787948"/>
                  <a:pt x="95852" y="702752"/>
                </a:cubicBezTo>
                <a:cubicBezTo>
                  <a:pt x="105906" y="617556"/>
                  <a:pt x="54577" y="968923"/>
                  <a:pt x="60927" y="899602"/>
                </a:cubicBezTo>
                <a:cubicBezTo>
                  <a:pt x="67277" y="830281"/>
                  <a:pt x="124427" y="368319"/>
                  <a:pt x="133952" y="286827"/>
                </a:cubicBezTo>
                <a:cubicBezTo>
                  <a:pt x="143477" y="205335"/>
                  <a:pt x="119135" y="456160"/>
                  <a:pt x="118077" y="410652"/>
                </a:cubicBezTo>
                <a:cubicBezTo>
                  <a:pt x="117019" y="365144"/>
                  <a:pt x="132364" y="-46019"/>
                  <a:pt x="130777" y="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3DB17F75-AC70-E889-7E33-A410DA7392D0}"/>
              </a:ext>
            </a:extLst>
          </p:cNvPr>
          <p:cNvSpPr/>
          <p:nvPr/>
        </p:nvSpPr>
        <p:spPr>
          <a:xfrm>
            <a:off x="7076974" y="6338807"/>
            <a:ext cx="79922" cy="471273"/>
          </a:xfrm>
          <a:custGeom>
            <a:avLst/>
            <a:gdLst>
              <a:gd name="connsiteX0" fmla="*/ 76301 w 79922"/>
              <a:gd name="connsiteY0" fmla="*/ 8018 h 471273"/>
              <a:gd name="connsiteX1" fmla="*/ 101 w 79922"/>
              <a:gd name="connsiteY1" fmla="*/ 468393 h 471273"/>
              <a:gd name="connsiteX2" fmla="*/ 60426 w 79922"/>
              <a:gd name="connsiteY2" fmla="*/ 195343 h 471273"/>
              <a:gd name="connsiteX3" fmla="*/ 76301 w 79922"/>
              <a:gd name="connsiteY3" fmla="*/ 8018 h 47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22" h="471273">
                <a:moveTo>
                  <a:pt x="76301" y="8018"/>
                </a:moveTo>
                <a:cubicBezTo>
                  <a:pt x="66247" y="53526"/>
                  <a:pt x="2747" y="437172"/>
                  <a:pt x="101" y="468393"/>
                </a:cubicBezTo>
                <a:cubicBezTo>
                  <a:pt x="-2545" y="499614"/>
                  <a:pt x="47197" y="268368"/>
                  <a:pt x="60426" y="195343"/>
                </a:cubicBezTo>
                <a:cubicBezTo>
                  <a:pt x="73655" y="122318"/>
                  <a:pt x="86355" y="-37490"/>
                  <a:pt x="76301" y="8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D8979224-7C2C-2AEE-A0F1-F8CCDC6F23A3}"/>
              </a:ext>
            </a:extLst>
          </p:cNvPr>
          <p:cNvSpPr/>
          <p:nvPr/>
        </p:nvSpPr>
        <p:spPr>
          <a:xfrm>
            <a:off x="7222356" y="5462642"/>
            <a:ext cx="16714" cy="454036"/>
          </a:xfrm>
          <a:custGeom>
            <a:avLst/>
            <a:gdLst>
              <a:gd name="connsiteX0" fmla="*/ 3944 w 16714"/>
              <a:gd name="connsiteY0" fmla="*/ 11058 h 454036"/>
              <a:gd name="connsiteX1" fmla="*/ 769 w 16714"/>
              <a:gd name="connsiteY1" fmla="*/ 452383 h 454036"/>
              <a:gd name="connsiteX2" fmla="*/ 16644 w 16714"/>
              <a:gd name="connsiteY2" fmla="*/ 157108 h 454036"/>
              <a:gd name="connsiteX3" fmla="*/ 3944 w 16714"/>
              <a:gd name="connsiteY3" fmla="*/ 11058 h 45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4" h="454036">
                <a:moveTo>
                  <a:pt x="3944" y="11058"/>
                </a:moveTo>
                <a:cubicBezTo>
                  <a:pt x="1298" y="60271"/>
                  <a:pt x="-1348" y="428041"/>
                  <a:pt x="769" y="452383"/>
                </a:cubicBezTo>
                <a:cubicBezTo>
                  <a:pt x="2886" y="476725"/>
                  <a:pt x="15586" y="225370"/>
                  <a:pt x="16644" y="157108"/>
                </a:cubicBezTo>
                <a:cubicBezTo>
                  <a:pt x="17702" y="88846"/>
                  <a:pt x="6590" y="-38155"/>
                  <a:pt x="3944" y="11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6BACA4CF-9290-3907-415D-035E8131C775}"/>
              </a:ext>
            </a:extLst>
          </p:cNvPr>
          <p:cNvSpPr/>
          <p:nvPr/>
        </p:nvSpPr>
        <p:spPr>
          <a:xfrm>
            <a:off x="7219830" y="5560244"/>
            <a:ext cx="649039" cy="250034"/>
          </a:xfrm>
          <a:custGeom>
            <a:avLst/>
            <a:gdLst>
              <a:gd name="connsiteX0" fmla="*/ 120 w 649039"/>
              <a:gd name="connsiteY0" fmla="*/ 8706 h 250034"/>
              <a:gd name="connsiteX1" fmla="*/ 165220 w 649039"/>
              <a:gd name="connsiteY1" fmla="*/ 8706 h 250034"/>
              <a:gd name="connsiteX2" fmla="*/ 368420 w 649039"/>
              <a:gd name="connsiteY2" fmla="*/ 123006 h 250034"/>
              <a:gd name="connsiteX3" fmla="*/ 343020 w 649039"/>
              <a:gd name="connsiteY3" fmla="*/ 103956 h 250034"/>
              <a:gd name="connsiteX4" fmla="*/ 514470 w 649039"/>
              <a:gd name="connsiteY4" fmla="*/ 151581 h 250034"/>
              <a:gd name="connsiteX5" fmla="*/ 584320 w 649039"/>
              <a:gd name="connsiteY5" fmla="*/ 170631 h 250034"/>
              <a:gd name="connsiteX6" fmla="*/ 647820 w 649039"/>
              <a:gd name="connsiteY6" fmla="*/ 250006 h 250034"/>
              <a:gd name="connsiteX7" fmla="*/ 616070 w 649039"/>
              <a:gd name="connsiteY7" fmla="*/ 161106 h 250034"/>
              <a:gd name="connsiteX8" fmla="*/ 498595 w 649039"/>
              <a:gd name="connsiteY8" fmla="*/ 113481 h 250034"/>
              <a:gd name="connsiteX9" fmla="*/ 479545 w 649039"/>
              <a:gd name="connsiteY9" fmla="*/ 132531 h 250034"/>
              <a:gd name="connsiteX10" fmla="*/ 374770 w 649039"/>
              <a:gd name="connsiteY10" fmla="*/ 126181 h 250034"/>
              <a:gd name="connsiteX11" fmla="*/ 190620 w 649039"/>
              <a:gd name="connsiteY11" fmla="*/ 15056 h 250034"/>
              <a:gd name="connsiteX12" fmla="*/ 120 w 649039"/>
              <a:gd name="connsiteY12" fmla="*/ 8706 h 2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039" h="250034">
                <a:moveTo>
                  <a:pt x="120" y="8706"/>
                </a:moveTo>
                <a:cubicBezTo>
                  <a:pt x="-4113" y="7648"/>
                  <a:pt x="103837" y="-10344"/>
                  <a:pt x="165220" y="8706"/>
                </a:cubicBezTo>
                <a:cubicBezTo>
                  <a:pt x="226603" y="27756"/>
                  <a:pt x="338787" y="107131"/>
                  <a:pt x="368420" y="123006"/>
                </a:cubicBezTo>
                <a:cubicBezTo>
                  <a:pt x="398053" y="138881"/>
                  <a:pt x="318678" y="99194"/>
                  <a:pt x="343020" y="103956"/>
                </a:cubicBezTo>
                <a:cubicBezTo>
                  <a:pt x="367362" y="108718"/>
                  <a:pt x="514470" y="151581"/>
                  <a:pt x="514470" y="151581"/>
                </a:cubicBezTo>
                <a:cubicBezTo>
                  <a:pt x="554687" y="162694"/>
                  <a:pt x="562095" y="154227"/>
                  <a:pt x="584320" y="170631"/>
                </a:cubicBezTo>
                <a:cubicBezTo>
                  <a:pt x="606545" y="187035"/>
                  <a:pt x="642528" y="251593"/>
                  <a:pt x="647820" y="250006"/>
                </a:cubicBezTo>
                <a:cubicBezTo>
                  <a:pt x="653112" y="248419"/>
                  <a:pt x="640941" y="183860"/>
                  <a:pt x="616070" y="161106"/>
                </a:cubicBezTo>
                <a:cubicBezTo>
                  <a:pt x="591199" y="138352"/>
                  <a:pt x="521349" y="118244"/>
                  <a:pt x="498595" y="113481"/>
                </a:cubicBezTo>
                <a:cubicBezTo>
                  <a:pt x="475841" y="108718"/>
                  <a:pt x="500182" y="130414"/>
                  <a:pt x="479545" y="132531"/>
                </a:cubicBezTo>
                <a:cubicBezTo>
                  <a:pt x="458908" y="134648"/>
                  <a:pt x="422924" y="145760"/>
                  <a:pt x="374770" y="126181"/>
                </a:cubicBezTo>
                <a:cubicBezTo>
                  <a:pt x="326616" y="106602"/>
                  <a:pt x="256237" y="31460"/>
                  <a:pt x="190620" y="15056"/>
                </a:cubicBezTo>
                <a:cubicBezTo>
                  <a:pt x="125003" y="-1348"/>
                  <a:pt x="4353" y="9764"/>
                  <a:pt x="120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F5FD256A-F563-D39F-EF2B-9C365EAE5AA5}"/>
              </a:ext>
            </a:extLst>
          </p:cNvPr>
          <p:cNvSpPr/>
          <p:nvPr/>
        </p:nvSpPr>
        <p:spPr>
          <a:xfrm>
            <a:off x="7209237" y="5538569"/>
            <a:ext cx="541022" cy="161047"/>
          </a:xfrm>
          <a:custGeom>
            <a:avLst/>
            <a:gdLst>
              <a:gd name="connsiteX0" fmla="*/ 1188 w 541022"/>
              <a:gd name="connsiteY0" fmla="*/ 8156 h 161047"/>
              <a:gd name="connsiteX1" fmla="*/ 175813 w 541022"/>
              <a:gd name="connsiteY1" fmla="*/ 4981 h 161047"/>
              <a:gd name="connsiteX2" fmla="*/ 391713 w 541022"/>
              <a:gd name="connsiteY2" fmla="*/ 81181 h 161047"/>
              <a:gd name="connsiteX3" fmla="*/ 350438 w 541022"/>
              <a:gd name="connsiteY3" fmla="*/ 74831 h 161047"/>
              <a:gd name="connsiteX4" fmla="*/ 452038 w 541022"/>
              <a:gd name="connsiteY4" fmla="*/ 131981 h 161047"/>
              <a:gd name="connsiteX5" fmla="*/ 540938 w 541022"/>
              <a:gd name="connsiteY5" fmla="*/ 160556 h 161047"/>
              <a:gd name="connsiteX6" fmla="*/ 436163 w 541022"/>
              <a:gd name="connsiteY6" fmla="*/ 109756 h 161047"/>
              <a:gd name="connsiteX7" fmla="*/ 271063 w 541022"/>
              <a:gd name="connsiteY7" fmla="*/ 43081 h 161047"/>
              <a:gd name="connsiteX8" fmla="*/ 105963 w 541022"/>
              <a:gd name="connsiteY8" fmla="*/ 14506 h 161047"/>
              <a:gd name="connsiteX9" fmla="*/ 1188 w 541022"/>
              <a:gd name="connsiteY9" fmla="*/ 8156 h 1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022" h="161047">
                <a:moveTo>
                  <a:pt x="1188" y="8156"/>
                </a:moveTo>
                <a:cubicBezTo>
                  <a:pt x="12830" y="6569"/>
                  <a:pt x="110726" y="-7190"/>
                  <a:pt x="175813" y="4981"/>
                </a:cubicBezTo>
                <a:cubicBezTo>
                  <a:pt x="240900" y="17152"/>
                  <a:pt x="362609" y="69539"/>
                  <a:pt x="391713" y="81181"/>
                </a:cubicBezTo>
                <a:cubicBezTo>
                  <a:pt x="420817" y="92823"/>
                  <a:pt x="340384" y="66364"/>
                  <a:pt x="350438" y="74831"/>
                </a:cubicBezTo>
                <a:cubicBezTo>
                  <a:pt x="360492" y="83298"/>
                  <a:pt x="420288" y="117694"/>
                  <a:pt x="452038" y="131981"/>
                </a:cubicBezTo>
                <a:cubicBezTo>
                  <a:pt x="483788" y="146269"/>
                  <a:pt x="543584" y="164260"/>
                  <a:pt x="540938" y="160556"/>
                </a:cubicBezTo>
                <a:cubicBezTo>
                  <a:pt x="538292" y="156852"/>
                  <a:pt x="481142" y="129335"/>
                  <a:pt x="436163" y="109756"/>
                </a:cubicBezTo>
                <a:cubicBezTo>
                  <a:pt x="391184" y="90177"/>
                  <a:pt x="326096" y="58956"/>
                  <a:pt x="271063" y="43081"/>
                </a:cubicBezTo>
                <a:cubicBezTo>
                  <a:pt x="216030" y="27206"/>
                  <a:pt x="145651" y="19269"/>
                  <a:pt x="105963" y="14506"/>
                </a:cubicBezTo>
                <a:cubicBezTo>
                  <a:pt x="66276" y="9744"/>
                  <a:pt x="-10454" y="9743"/>
                  <a:pt x="1188" y="8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91C99920-56DF-9524-B75D-51FA1C12225C}"/>
              </a:ext>
            </a:extLst>
          </p:cNvPr>
          <p:cNvSpPr/>
          <p:nvPr/>
        </p:nvSpPr>
        <p:spPr>
          <a:xfrm>
            <a:off x="7768804" y="5449684"/>
            <a:ext cx="201234" cy="640190"/>
          </a:xfrm>
          <a:custGeom>
            <a:avLst/>
            <a:gdLst>
              <a:gd name="connsiteX0" fmla="*/ 200446 w 201234"/>
              <a:gd name="connsiteY0" fmla="*/ 1791 h 640190"/>
              <a:gd name="connsiteX1" fmla="*/ 121071 w 201234"/>
              <a:gd name="connsiteY1" fmla="*/ 163716 h 640190"/>
              <a:gd name="connsiteX2" fmla="*/ 44871 w 201234"/>
              <a:gd name="connsiteY2" fmla="*/ 433591 h 640190"/>
              <a:gd name="connsiteX3" fmla="*/ 421 w 201234"/>
              <a:gd name="connsiteY3" fmla="*/ 636791 h 640190"/>
              <a:gd name="connsiteX4" fmla="*/ 70271 w 201234"/>
              <a:gd name="connsiteY4" fmla="*/ 265316 h 640190"/>
              <a:gd name="connsiteX5" fmla="*/ 200446 w 201234"/>
              <a:gd name="connsiteY5" fmla="*/ 1791 h 6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34" h="640190">
                <a:moveTo>
                  <a:pt x="200446" y="1791"/>
                </a:moveTo>
                <a:cubicBezTo>
                  <a:pt x="208913" y="-15142"/>
                  <a:pt x="147000" y="91749"/>
                  <a:pt x="121071" y="163716"/>
                </a:cubicBezTo>
                <a:cubicBezTo>
                  <a:pt x="95142" y="235683"/>
                  <a:pt x="64979" y="354745"/>
                  <a:pt x="44871" y="433591"/>
                </a:cubicBezTo>
                <a:cubicBezTo>
                  <a:pt x="24763" y="512437"/>
                  <a:pt x="-3812" y="664837"/>
                  <a:pt x="421" y="636791"/>
                </a:cubicBezTo>
                <a:cubicBezTo>
                  <a:pt x="4654" y="608745"/>
                  <a:pt x="37463" y="366916"/>
                  <a:pt x="70271" y="265316"/>
                </a:cubicBezTo>
                <a:cubicBezTo>
                  <a:pt x="103079" y="163716"/>
                  <a:pt x="191979" y="18724"/>
                  <a:pt x="200446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3B649BFA-8DB6-4042-EA2F-7FCDDC1AAC99}"/>
              </a:ext>
            </a:extLst>
          </p:cNvPr>
          <p:cNvSpPr/>
          <p:nvPr/>
        </p:nvSpPr>
        <p:spPr>
          <a:xfrm>
            <a:off x="7225779" y="6261669"/>
            <a:ext cx="135619" cy="1063150"/>
          </a:xfrm>
          <a:custGeom>
            <a:avLst/>
            <a:gdLst>
              <a:gd name="connsiteX0" fmla="*/ 3696 w 135619"/>
              <a:gd name="connsiteY0" fmla="*/ 5781 h 1063150"/>
              <a:gd name="connsiteX1" fmla="*/ 64021 w 135619"/>
              <a:gd name="connsiteY1" fmla="*/ 386781 h 1063150"/>
              <a:gd name="connsiteX2" fmla="*/ 70371 w 135619"/>
              <a:gd name="connsiteY2" fmla="*/ 643956 h 1063150"/>
              <a:gd name="connsiteX3" fmla="*/ 105296 w 135619"/>
              <a:gd name="connsiteY3" fmla="*/ 421706 h 1063150"/>
              <a:gd name="connsiteX4" fmla="*/ 95771 w 135619"/>
              <a:gd name="connsiteY4" fmla="*/ 682056 h 1063150"/>
              <a:gd name="connsiteX5" fmla="*/ 41796 w 135619"/>
              <a:gd name="connsiteY5" fmla="*/ 932881 h 1063150"/>
              <a:gd name="connsiteX6" fmla="*/ 13221 w 135619"/>
              <a:gd name="connsiteY6" fmla="*/ 1063056 h 1063150"/>
              <a:gd name="connsiteX7" fmla="*/ 38621 w 135619"/>
              <a:gd name="connsiteY7" fmla="*/ 939231 h 1063150"/>
              <a:gd name="connsiteX8" fmla="*/ 133871 w 135619"/>
              <a:gd name="connsiteY8" fmla="*/ 348681 h 1063150"/>
              <a:gd name="connsiteX9" fmla="*/ 95771 w 135619"/>
              <a:gd name="connsiteY9" fmla="*/ 485206 h 1063150"/>
              <a:gd name="connsiteX10" fmla="*/ 38621 w 135619"/>
              <a:gd name="connsiteY10" fmla="*/ 307406 h 1063150"/>
              <a:gd name="connsiteX11" fmla="*/ 10046 w 135619"/>
              <a:gd name="connsiteY11" fmla="*/ 164531 h 1063150"/>
              <a:gd name="connsiteX12" fmla="*/ 3696 w 135619"/>
              <a:gd name="connsiteY12" fmla="*/ 5781 h 106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619" h="1063150">
                <a:moveTo>
                  <a:pt x="3696" y="5781"/>
                </a:moveTo>
                <a:cubicBezTo>
                  <a:pt x="12692" y="42823"/>
                  <a:pt x="52909" y="280419"/>
                  <a:pt x="64021" y="386781"/>
                </a:cubicBezTo>
                <a:cubicBezTo>
                  <a:pt x="75133" y="493143"/>
                  <a:pt x="63492" y="638135"/>
                  <a:pt x="70371" y="643956"/>
                </a:cubicBezTo>
                <a:cubicBezTo>
                  <a:pt x="77250" y="649777"/>
                  <a:pt x="101063" y="415356"/>
                  <a:pt x="105296" y="421706"/>
                </a:cubicBezTo>
                <a:cubicBezTo>
                  <a:pt x="109529" y="428056"/>
                  <a:pt x="106354" y="596860"/>
                  <a:pt x="95771" y="682056"/>
                </a:cubicBezTo>
                <a:cubicBezTo>
                  <a:pt x="85188" y="767252"/>
                  <a:pt x="55554" y="869381"/>
                  <a:pt x="41796" y="932881"/>
                </a:cubicBezTo>
                <a:cubicBezTo>
                  <a:pt x="28038" y="996381"/>
                  <a:pt x="13750" y="1061998"/>
                  <a:pt x="13221" y="1063056"/>
                </a:cubicBezTo>
                <a:cubicBezTo>
                  <a:pt x="12692" y="1064114"/>
                  <a:pt x="18513" y="1058293"/>
                  <a:pt x="38621" y="939231"/>
                </a:cubicBezTo>
                <a:cubicBezTo>
                  <a:pt x="58729" y="820169"/>
                  <a:pt x="124346" y="424352"/>
                  <a:pt x="133871" y="348681"/>
                </a:cubicBezTo>
                <a:cubicBezTo>
                  <a:pt x="143396" y="273010"/>
                  <a:pt x="111646" y="492085"/>
                  <a:pt x="95771" y="485206"/>
                </a:cubicBezTo>
                <a:cubicBezTo>
                  <a:pt x="79896" y="478327"/>
                  <a:pt x="52908" y="360852"/>
                  <a:pt x="38621" y="307406"/>
                </a:cubicBezTo>
                <a:cubicBezTo>
                  <a:pt x="24334" y="253960"/>
                  <a:pt x="15867" y="208981"/>
                  <a:pt x="10046" y="164531"/>
                </a:cubicBezTo>
                <a:cubicBezTo>
                  <a:pt x="4225" y="120081"/>
                  <a:pt x="-5300" y="-31261"/>
                  <a:pt x="3696" y="5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6CDA8B17-6FD5-CB2A-B8CC-6FC52B792714}"/>
              </a:ext>
            </a:extLst>
          </p:cNvPr>
          <p:cNvSpPr/>
          <p:nvPr/>
        </p:nvSpPr>
        <p:spPr>
          <a:xfrm>
            <a:off x="7284162" y="6378512"/>
            <a:ext cx="97744" cy="944542"/>
          </a:xfrm>
          <a:custGeom>
            <a:avLst/>
            <a:gdLst>
              <a:gd name="connsiteX0" fmla="*/ 21513 w 97744"/>
              <a:gd name="connsiteY0" fmla="*/ 63 h 944542"/>
              <a:gd name="connsiteX1" fmla="*/ 81838 w 97744"/>
              <a:gd name="connsiteY1" fmla="*/ 304863 h 944542"/>
              <a:gd name="connsiteX2" fmla="*/ 85013 w 97744"/>
              <a:gd name="connsiteY2" fmla="*/ 422338 h 944542"/>
              <a:gd name="connsiteX3" fmla="*/ 72313 w 97744"/>
              <a:gd name="connsiteY3" fmla="*/ 660463 h 944542"/>
              <a:gd name="connsiteX4" fmla="*/ 75488 w 97744"/>
              <a:gd name="connsiteY4" fmla="*/ 587438 h 944542"/>
              <a:gd name="connsiteX5" fmla="*/ 2463 w 97744"/>
              <a:gd name="connsiteY5" fmla="*/ 939863 h 944542"/>
              <a:gd name="connsiteX6" fmla="*/ 24688 w 97744"/>
              <a:gd name="connsiteY6" fmla="*/ 755713 h 944542"/>
              <a:gd name="connsiteX7" fmla="*/ 97713 w 97744"/>
              <a:gd name="connsiteY7" fmla="*/ 282638 h 944542"/>
              <a:gd name="connsiteX8" fmla="*/ 21513 w 97744"/>
              <a:gd name="connsiteY8" fmla="*/ 63 h 94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4" h="944542">
                <a:moveTo>
                  <a:pt x="21513" y="63"/>
                </a:moveTo>
                <a:cubicBezTo>
                  <a:pt x="18867" y="3767"/>
                  <a:pt x="71255" y="234484"/>
                  <a:pt x="81838" y="304863"/>
                </a:cubicBezTo>
                <a:cubicBezTo>
                  <a:pt x="92421" y="375242"/>
                  <a:pt x="86600" y="363071"/>
                  <a:pt x="85013" y="422338"/>
                </a:cubicBezTo>
                <a:cubicBezTo>
                  <a:pt x="83426" y="481605"/>
                  <a:pt x="73900" y="632946"/>
                  <a:pt x="72313" y="660463"/>
                </a:cubicBezTo>
                <a:cubicBezTo>
                  <a:pt x="70726" y="687980"/>
                  <a:pt x="87130" y="540871"/>
                  <a:pt x="75488" y="587438"/>
                </a:cubicBezTo>
                <a:cubicBezTo>
                  <a:pt x="63846" y="634005"/>
                  <a:pt x="10930" y="911817"/>
                  <a:pt x="2463" y="939863"/>
                </a:cubicBezTo>
                <a:cubicBezTo>
                  <a:pt x="-6004" y="967909"/>
                  <a:pt x="8813" y="865251"/>
                  <a:pt x="24688" y="755713"/>
                </a:cubicBezTo>
                <a:cubicBezTo>
                  <a:pt x="40563" y="646176"/>
                  <a:pt x="99301" y="409109"/>
                  <a:pt x="97713" y="282638"/>
                </a:cubicBezTo>
                <a:cubicBezTo>
                  <a:pt x="96126" y="156167"/>
                  <a:pt x="24159" y="-3641"/>
                  <a:pt x="2151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1E6E894D-DEF8-A7AE-2102-06F034AA3BB9}"/>
              </a:ext>
            </a:extLst>
          </p:cNvPr>
          <p:cNvSpPr/>
          <p:nvPr/>
        </p:nvSpPr>
        <p:spPr>
          <a:xfrm>
            <a:off x="7306992" y="5666019"/>
            <a:ext cx="95457" cy="955720"/>
          </a:xfrm>
          <a:custGeom>
            <a:avLst/>
            <a:gdLst>
              <a:gd name="connsiteX0" fmla="*/ 55833 w 95457"/>
              <a:gd name="connsiteY0" fmla="*/ 1356 h 955720"/>
              <a:gd name="connsiteX1" fmla="*/ 43133 w 95457"/>
              <a:gd name="connsiteY1" fmla="*/ 439506 h 955720"/>
              <a:gd name="connsiteX2" fmla="*/ 93933 w 95457"/>
              <a:gd name="connsiteY2" fmla="*/ 953856 h 955720"/>
              <a:gd name="connsiteX3" fmla="*/ 74883 w 95457"/>
              <a:gd name="connsiteY3" fmla="*/ 595081 h 955720"/>
              <a:gd name="connsiteX4" fmla="*/ 1858 w 95457"/>
              <a:gd name="connsiteY4" fmla="*/ 150581 h 955720"/>
              <a:gd name="connsiteX5" fmla="*/ 24083 w 95457"/>
              <a:gd name="connsiteY5" fmla="*/ 296631 h 955720"/>
              <a:gd name="connsiteX6" fmla="*/ 55833 w 95457"/>
              <a:gd name="connsiteY6" fmla="*/ 1356 h 9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57" h="955720">
                <a:moveTo>
                  <a:pt x="55833" y="1356"/>
                </a:moveTo>
                <a:cubicBezTo>
                  <a:pt x="59008" y="25169"/>
                  <a:pt x="36783" y="280756"/>
                  <a:pt x="43133" y="439506"/>
                </a:cubicBezTo>
                <a:cubicBezTo>
                  <a:pt x="49483" y="598256"/>
                  <a:pt x="88641" y="927927"/>
                  <a:pt x="93933" y="953856"/>
                </a:cubicBezTo>
                <a:cubicBezTo>
                  <a:pt x="99225" y="979785"/>
                  <a:pt x="90229" y="728960"/>
                  <a:pt x="74883" y="595081"/>
                </a:cubicBezTo>
                <a:cubicBezTo>
                  <a:pt x="59537" y="461202"/>
                  <a:pt x="10325" y="200323"/>
                  <a:pt x="1858" y="150581"/>
                </a:cubicBezTo>
                <a:cubicBezTo>
                  <a:pt x="-6609" y="100839"/>
                  <a:pt x="16146" y="318327"/>
                  <a:pt x="24083" y="296631"/>
                </a:cubicBezTo>
                <a:cubicBezTo>
                  <a:pt x="32020" y="274935"/>
                  <a:pt x="52658" y="-22457"/>
                  <a:pt x="55833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94339850-0E95-34C2-1FA1-872A8317FFE9}"/>
              </a:ext>
            </a:extLst>
          </p:cNvPr>
          <p:cNvSpPr/>
          <p:nvPr/>
        </p:nvSpPr>
        <p:spPr>
          <a:xfrm>
            <a:off x="7433066" y="5717447"/>
            <a:ext cx="63967" cy="1213421"/>
          </a:xfrm>
          <a:custGeom>
            <a:avLst/>
            <a:gdLst>
              <a:gd name="connsiteX0" fmla="*/ 63109 w 63967"/>
              <a:gd name="connsiteY0" fmla="*/ 728 h 1213421"/>
              <a:gd name="connsiteX1" fmla="*/ 15484 w 63967"/>
              <a:gd name="connsiteY1" fmla="*/ 296003 h 1213421"/>
              <a:gd name="connsiteX2" fmla="*/ 21834 w 63967"/>
              <a:gd name="connsiteY2" fmla="*/ 718278 h 1213421"/>
              <a:gd name="connsiteX3" fmla="*/ 21834 w 63967"/>
              <a:gd name="connsiteY3" fmla="*/ 600803 h 1213421"/>
              <a:gd name="connsiteX4" fmla="*/ 59934 w 63967"/>
              <a:gd name="connsiteY4" fmla="*/ 1191353 h 1213421"/>
              <a:gd name="connsiteX5" fmla="*/ 56759 w 63967"/>
              <a:gd name="connsiteY5" fmla="*/ 1010378 h 1213421"/>
              <a:gd name="connsiteX6" fmla="*/ 5959 w 63967"/>
              <a:gd name="connsiteY6" fmla="*/ 286478 h 1213421"/>
              <a:gd name="connsiteX7" fmla="*/ 5959 w 63967"/>
              <a:gd name="connsiteY7" fmla="*/ 213453 h 1213421"/>
              <a:gd name="connsiteX8" fmla="*/ 63109 w 63967"/>
              <a:gd name="connsiteY8" fmla="*/ 728 h 121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67" h="1213421">
                <a:moveTo>
                  <a:pt x="63109" y="728"/>
                </a:moveTo>
                <a:cubicBezTo>
                  <a:pt x="64696" y="14486"/>
                  <a:pt x="22363" y="176411"/>
                  <a:pt x="15484" y="296003"/>
                </a:cubicBezTo>
                <a:cubicBezTo>
                  <a:pt x="8605" y="415595"/>
                  <a:pt x="20776" y="667478"/>
                  <a:pt x="21834" y="718278"/>
                </a:cubicBezTo>
                <a:cubicBezTo>
                  <a:pt x="22892" y="769078"/>
                  <a:pt x="15484" y="521957"/>
                  <a:pt x="21834" y="600803"/>
                </a:cubicBezTo>
                <a:cubicBezTo>
                  <a:pt x="28184" y="679649"/>
                  <a:pt x="54113" y="1123091"/>
                  <a:pt x="59934" y="1191353"/>
                </a:cubicBezTo>
                <a:cubicBezTo>
                  <a:pt x="65755" y="1259615"/>
                  <a:pt x="65755" y="1161191"/>
                  <a:pt x="56759" y="1010378"/>
                </a:cubicBezTo>
                <a:cubicBezTo>
                  <a:pt x="47763" y="859566"/>
                  <a:pt x="14426" y="419299"/>
                  <a:pt x="5959" y="286478"/>
                </a:cubicBezTo>
                <a:cubicBezTo>
                  <a:pt x="-2508" y="153657"/>
                  <a:pt x="-1449" y="254728"/>
                  <a:pt x="5959" y="213453"/>
                </a:cubicBezTo>
                <a:cubicBezTo>
                  <a:pt x="13367" y="172178"/>
                  <a:pt x="61522" y="-13030"/>
                  <a:pt x="63109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AD42874F-AED5-26C7-DCF6-3BCEB90ECAE4}"/>
              </a:ext>
            </a:extLst>
          </p:cNvPr>
          <p:cNvSpPr/>
          <p:nvPr/>
        </p:nvSpPr>
        <p:spPr>
          <a:xfrm>
            <a:off x="7470727" y="5781042"/>
            <a:ext cx="181071" cy="1039368"/>
          </a:xfrm>
          <a:custGeom>
            <a:avLst/>
            <a:gdLst>
              <a:gd name="connsiteX0" fmla="*/ 47673 w 181071"/>
              <a:gd name="connsiteY0" fmla="*/ 6983 h 1039368"/>
              <a:gd name="connsiteX1" fmla="*/ 12748 w 181071"/>
              <a:gd name="connsiteY1" fmla="*/ 343533 h 1039368"/>
              <a:gd name="connsiteX2" fmla="*/ 41323 w 181071"/>
              <a:gd name="connsiteY2" fmla="*/ 1007108 h 1039368"/>
              <a:gd name="connsiteX3" fmla="*/ 47673 w 181071"/>
              <a:gd name="connsiteY3" fmla="*/ 908683 h 1039368"/>
              <a:gd name="connsiteX4" fmla="*/ 57198 w 181071"/>
              <a:gd name="connsiteY4" fmla="*/ 670558 h 1039368"/>
              <a:gd name="connsiteX5" fmla="*/ 95298 w 181071"/>
              <a:gd name="connsiteY5" fmla="*/ 441958 h 1039368"/>
              <a:gd name="connsiteX6" fmla="*/ 181023 w 181071"/>
              <a:gd name="connsiteY6" fmla="*/ 633 h 1039368"/>
              <a:gd name="connsiteX7" fmla="*/ 107998 w 181071"/>
              <a:gd name="connsiteY7" fmla="*/ 340358 h 1039368"/>
              <a:gd name="connsiteX8" fmla="*/ 136573 w 181071"/>
              <a:gd name="connsiteY8" fmla="*/ 172083 h 1039368"/>
              <a:gd name="connsiteX9" fmla="*/ 54023 w 181071"/>
              <a:gd name="connsiteY9" fmla="*/ 518158 h 1039368"/>
              <a:gd name="connsiteX10" fmla="*/ 82598 w 181071"/>
              <a:gd name="connsiteY10" fmla="*/ 457833 h 1039368"/>
              <a:gd name="connsiteX11" fmla="*/ 54023 w 181071"/>
              <a:gd name="connsiteY11" fmla="*/ 676908 h 1039368"/>
              <a:gd name="connsiteX12" fmla="*/ 22273 w 181071"/>
              <a:gd name="connsiteY12" fmla="*/ 816608 h 1039368"/>
              <a:gd name="connsiteX13" fmla="*/ 3223 w 181071"/>
              <a:gd name="connsiteY13" fmla="*/ 343533 h 1039368"/>
              <a:gd name="connsiteX14" fmla="*/ 3223 w 181071"/>
              <a:gd name="connsiteY14" fmla="*/ 191133 h 1039368"/>
              <a:gd name="connsiteX15" fmla="*/ 47673 w 181071"/>
              <a:gd name="connsiteY15" fmla="*/ 6983 h 10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071" h="1039368">
                <a:moveTo>
                  <a:pt x="47673" y="6983"/>
                </a:moveTo>
                <a:cubicBezTo>
                  <a:pt x="49261" y="32383"/>
                  <a:pt x="13806" y="176846"/>
                  <a:pt x="12748" y="343533"/>
                </a:cubicBezTo>
                <a:cubicBezTo>
                  <a:pt x="11690" y="510220"/>
                  <a:pt x="35502" y="912916"/>
                  <a:pt x="41323" y="1007108"/>
                </a:cubicBezTo>
                <a:cubicBezTo>
                  <a:pt x="47144" y="1101300"/>
                  <a:pt x="45027" y="964775"/>
                  <a:pt x="47673" y="908683"/>
                </a:cubicBezTo>
                <a:cubicBezTo>
                  <a:pt x="50319" y="852591"/>
                  <a:pt x="49261" y="748346"/>
                  <a:pt x="57198" y="670558"/>
                </a:cubicBezTo>
                <a:cubicBezTo>
                  <a:pt x="65136" y="592771"/>
                  <a:pt x="74661" y="553612"/>
                  <a:pt x="95298" y="441958"/>
                </a:cubicBezTo>
                <a:cubicBezTo>
                  <a:pt x="115935" y="330304"/>
                  <a:pt x="178906" y="17566"/>
                  <a:pt x="181023" y="633"/>
                </a:cubicBezTo>
                <a:cubicBezTo>
                  <a:pt x="183140" y="-16300"/>
                  <a:pt x="115406" y="311783"/>
                  <a:pt x="107998" y="340358"/>
                </a:cubicBezTo>
                <a:cubicBezTo>
                  <a:pt x="100590" y="368933"/>
                  <a:pt x="145569" y="142450"/>
                  <a:pt x="136573" y="172083"/>
                </a:cubicBezTo>
                <a:cubicBezTo>
                  <a:pt x="127577" y="201716"/>
                  <a:pt x="63019" y="470533"/>
                  <a:pt x="54023" y="518158"/>
                </a:cubicBezTo>
                <a:cubicBezTo>
                  <a:pt x="45027" y="565783"/>
                  <a:pt x="82598" y="431375"/>
                  <a:pt x="82598" y="457833"/>
                </a:cubicBezTo>
                <a:cubicBezTo>
                  <a:pt x="82598" y="484291"/>
                  <a:pt x="64077" y="617112"/>
                  <a:pt x="54023" y="676908"/>
                </a:cubicBezTo>
                <a:cubicBezTo>
                  <a:pt x="43969" y="736704"/>
                  <a:pt x="30740" y="872171"/>
                  <a:pt x="22273" y="816608"/>
                </a:cubicBezTo>
                <a:cubicBezTo>
                  <a:pt x="13806" y="761046"/>
                  <a:pt x="6398" y="447779"/>
                  <a:pt x="3223" y="343533"/>
                </a:cubicBezTo>
                <a:cubicBezTo>
                  <a:pt x="48" y="239287"/>
                  <a:pt x="-2069" y="242991"/>
                  <a:pt x="3223" y="191133"/>
                </a:cubicBezTo>
                <a:cubicBezTo>
                  <a:pt x="8515" y="139275"/>
                  <a:pt x="46085" y="-18417"/>
                  <a:pt x="47673" y="6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33BE0A0A-D7BF-998C-9A3C-676B71481D55}"/>
              </a:ext>
            </a:extLst>
          </p:cNvPr>
          <p:cNvSpPr/>
          <p:nvPr/>
        </p:nvSpPr>
        <p:spPr>
          <a:xfrm>
            <a:off x="7521333" y="5721277"/>
            <a:ext cx="233349" cy="887725"/>
          </a:xfrm>
          <a:custGeom>
            <a:avLst/>
            <a:gdLst>
              <a:gd name="connsiteX0" fmla="*/ 242 w 233349"/>
              <a:gd name="connsiteY0" fmla="*/ 12773 h 887725"/>
              <a:gd name="connsiteX1" fmla="*/ 117717 w 233349"/>
              <a:gd name="connsiteY1" fmla="*/ 44523 h 887725"/>
              <a:gd name="connsiteX2" fmla="*/ 228842 w 233349"/>
              <a:gd name="connsiteY2" fmla="*/ 73 h 887725"/>
              <a:gd name="connsiteX3" fmla="*/ 203442 w 233349"/>
              <a:gd name="connsiteY3" fmla="*/ 57223 h 887725"/>
              <a:gd name="connsiteX4" fmla="*/ 127242 w 233349"/>
              <a:gd name="connsiteY4" fmla="*/ 355673 h 887725"/>
              <a:gd name="connsiteX5" fmla="*/ 95492 w 233349"/>
              <a:gd name="connsiteY5" fmla="*/ 539823 h 887725"/>
              <a:gd name="connsiteX6" fmla="*/ 120892 w 233349"/>
              <a:gd name="connsiteY6" fmla="*/ 450923 h 887725"/>
              <a:gd name="connsiteX7" fmla="*/ 82792 w 233349"/>
              <a:gd name="connsiteY7" fmla="*/ 539823 h 887725"/>
              <a:gd name="connsiteX8" fmla="*/ 41517 w 233349"/>
              <a:gd name="connsiteY8" fmla="*/ 882723 h 887725"/>
              <a:gd name="connsiteX9" fmla="*/ 63742 w 233349"/>
              <a:gd name="connsiteY9" fmla="*/ 708098 h 887725"/>
              <a:gd name="connsiteX10" fmla="*/ 143117 w 233349"/>
              <a:gd name="connsiteY10" fmla="*/ 231848 h 887725"/>
              <a:gd name="connsiteX11" fmla="*/ 190742 w 233349"/>
              <a:gd name="connsiteY11" fmla="*/ 41348 h 887725"/>
              <a:gd name="connsiteX12" fmla="*/ 89142 w 233349"/>
              <a:gd name="connsiteY12" fmla="*/ 50873 h 887725"/>
              <a:gd name="connsiteX13" fmla="*/ 242 w 233349"/>
              <a:gd name="connsiteY13" fmla="*/ 12773 h 88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349" h="887725">
                <a:moveTo>
                  <a:pt x="242" y="12773"/>
                </a:moveTo>
                <a:cubicBezTo>
                  <a:pt x="5004" y="11715"/>
                  <a:pt x="79617" y="46640"/>
                  <a:pt x="117717" y="44523"/>
                </a:cubicBezTo>
                <a:cubicBezTo>
                  <a:pt x="155817" y="42406"/>
                  <a:pt x="214555" y="-2044"/>
                  <a:pt x="228842" y="73"/>
                </a:cubicBezTo>
                <a:cubicBezTo>
                  <a:pt x="243130" y="2190"/>
                  <a:pt x="220375" y="-2044"/>
                  <a:pt x="203442" y="57223"/>
                </a:cubicBezTo>
                <a:cubicBezTo>
                  <a:pt x="186509" y="116490"/>
                  <a:pt x="145234" y="275240"/>
                  <a:pt x="127242" y="355673"/>
                </a:cubicBezTo>
                <a:cubicBezTo>
                  <a:pt x="109250" y="436106"/>
                  <a:pt x="96550" y="523948"/>
                  <a:pt x="95492" y="539823"/>
                </a:cubicBezTo>
                <a:cubicBezTo>
                  <a:pt x="94434" y="555698"/>
                  <a:pt x="123009" y="450923"/>
                  <a:pt x="120892" y="450923"/>
                </a:cubicBezTo>
                <a:cubicBezTo>
                  <a:pt x="118775" y="450923"/>
                  <a:pt x="96021" y="467856"/>
                  <a:pt x="82792" y="539823"/>
                </a:cubicBezTo>
                <a:cubicBezTo>
                  <a:pt x="69563" y="611790"/>
                  <a:pt x="44692" y="854677"/>
                  <a:pt x="41517" y="882723"/>
                </a:cubicBezTo>
                <a:cubicBezTo>
                  <a:pt x="38342" y="910769"/>
                  <a:pt x="46809" y="816577"/>
                  <a:pt x="63742" y="708098"/>
                </a:cubicBezTo>
                <a:cubicBezTo>
                  <a:pt x="80675" y="599619"/>
                  <a:pt x="121950" y="342973"/>
                  <a:pt x="143117" y="231848"/>
                </a:cubicBezTo>
                <a:cubicBezTo>
                  <a:pt x="164284" y="120723"/>
                  <a:pt x="199738" y="71511"/>
                  <a:pt x="190742" y="41348"/>
                </a:cubicBezTo>
                <a:cubicBezTo>
                  <a:pt x="181746" y="11185"/>
                  <a:pt x="116130" y="52990"/>
                  <a:pt x="89142" y="50873"/>
                </a:cubicBezTo>
                <a:cubicBezTo>
                  <a:pt x="62155" y="48756"/>
                  <a:pt x="-4520" y="13831"/>
                  <a:pt x="242" y="12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7CB330EB-2D8A-2930-9BD5-FBDADD535AB4}"/>
              </a:ext>
            </a:extLst>
          </p:cNvPr>
          <p:cNvSpPr/>
          <p:nvPr/>
        </p:nvSpPr>
        <p:spPr>
          <a:xfrm>
            <a:off x="7800300" y="5514915"/>
            <a:ext cx="159546" cy="534360"/>
          </a:xfrm>
          <a:custGeom>
            <a:avLst/>
            <a:gdLst>
              <a:gd name="connsiteX0" fmla="*/ 159425 w 159546"/>
              <a:gd name="connsiteY0" fmla="*/ 60 h 534360"/>
              <a:gd name="connsiteX1" fmla="*/ 99100 w 159546"/>
              <a:gd name="connsiteY1" fmla="*/ 187385 h 534360"/>
              <a:gd name="connsiteX2" fmla="*/ 29250 w 159546"/>
              <a:gd name="connsiteY2" fmla="*/ 409635 h 534360"/>
              <a:gd name="connsiteX3" fmla="*/ 675 w 159546"/>
              <a:gd name="connsiteY3" fmla="*/ 533460 h 534360"/>
              <a:gd name="connsiteX4" fmla="*/ 54650 w 159546"/>
              <a:gd name="connsiteY4" fmla="*/ 349310 h 534360"/>
              <a:gd name="connsiteX5" fmla="*/ 83225 w 159546"/>
              <a:gd name="connsiteY5" fmla="*/ 206435 h 534360"/>
              <a:gd name="connsiteX6" fmla="*/ 159425 w 159546"/>
              <a:gd name="connsiteY6" fmla="*/ 60 h 53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546" h="534360">
                <a:moveTo>
                  <a:pt x="159425" y="60"/>
                </a:moveTo>
                <a:cubicBezTo>
                  <a:pt x="162071" y="-3115"/>
                  <a:pt x="120796" y="119123"/>
                  <a:pt x="99100" y="187385"/>
                </a:cubicBezTo>
                <a:cubicBezTo>
                  <a:pt x="77404" y="255648"/>
                  <a:pt x="45654" y="351956"/>
                  <a:pt x="29250" y="409635"/>
                </a:cubicBezTo>
                <a:cubicBezTo>
                  <a:pt x="12846" y="467314"/>
                  <a:pt x="-3558" y="543514"/>
                  <a:pt x="675" y="533460"/>
                </a:cubicBezTo>
                <a:cubicBezTo>
                  <a:pt x="4908" y="523406"/>
                  <a:pt x="40892" y="403814"/>
                  <a:pt x="54650" y="349310"/>
                </a:cubicBezTo>
                <a:cubicBezTo>
                  <a:pt x="68408" y="294806"/>
                  <a:pt x="66821" y="257764"/>
                  <a:pt x="83225" y="206435"/>
                </a:cubicBezTo>
                <a:cubicBezTo>
                  <a:pt x="99629" y="155106"/>
                  <a:pt x="156779" y="3235"/>
                  <a:pt x="1594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C558EAA6-3266-9EA0-2F1F-BAAAC7202AB6}"/>
              </a:ext>
            </a:extLst>
          </p:cNvPr>
          <p:cNvSpPr/>
          <p:nvPr/>
        </p:nvSpPr>
        <p:spPr>
          <a:xfrm>
            <a:off x="7542575" y="6051527"/>
            <a:ext cx="223542" cy="730256"/>
          </a:xfrm>
          <a:custGeom>
            <a:avLst/>
            <a:gdLst>
              <a:gd name="connsiteX0" fmla="*/ 223475 w 223542"/>
              <a:gd name="connsiteY0" fmla="*/ 23 h 730256"/>
              <a:gd name="connsiteX1" fmla="*/ 159975 w 223542"/>
              <a:gd name="connsiteY1" fmla="*/ 146073 h 730256"/>
              <a:gd name="connsiteX2" fmla="*/ 109175 w 223542"/>
              <a:gd name="connsiteY2" fmla="*/ 406423 h 730256"/>
              <a:gd name="connsiteX3" fmla="*/ 4400 w 223542"/>
              <a:gd name="connsiteY3" fmla="*/ 727098 h 730256"/>
              <a:gd name="connsiteX4" fmla="*/ 32975 w 223542"/>
              <a:gd name="connsiteY4" fmla="*/ 549298 h 730256"/>
              <a:gd name="connsiteX5" fmla="*/ 153625 w 223542"/>
              <a:gd name="connsiteY5" fmla="*/ 212748 h 730256"/>
              <a:gd name="connsiteX6" fmla="*/ 207600 w 223542"/>
              <a:gd name="connsiteY6" fmla="*/ 95273 h 730256"/>
              <a:gd name="connsiteX7" fmla="*/ 172675 w 223542"/>
              <a:gd name="connsiteY7" fmla="*/ 155598 h 730256"/>
              <a:gd name="connsiteX8" fmla="*/ 223475 w 223542"/>
              <a:gd name="connsiteY8" fmla="*/ 23 h 73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42" h="730256">
                <a:moveTo>
                  <a:pt x="223475" y="23"/>
                </a:moveTo>
                <a:cubicBezTo>
                  <a:pt x="221358" y="-1565"/>
                  <a:pt x="179025" y="78340"/>
                  <a:pt x="159975" y="146073"/>
                </a:cubicBezTo>
                <a:cubicBezTo>
                  <a:pt x="140925" y="213806"/>
                  <a:pt x="135104" y="309586"/>
                  <a:pt x="109175" y="406423"/>
                </a:cubicBezTo>
                <a:cubicBezTo>
                  <a:pt x="83246" y="503260"/>
                  <a:pt x="17100" y="703286"/>
                  <a:pt x="4400" y="727098"/>
                </a:cubicBezTo>
                <a:cubicBezTo>
                  <a:pt x="-8300" y="750911"/>
                  <a:pt x="8104" y="635023"/>
                  <a:pt x="32975" y="549298"/>
                </a:cubicBezTo>
                <a:cubicBezTo>
                  <a:pt x="57846" y="463573"/>
                  <a:pt x="124521" y="288419"/>
                  <a:pt x="153625" y="212748"/>
                </a:cubicBezTo>
                <a:cubicBezTo>
                  <a:pt x="182729" y="137077"/>
                  <a:pt x="204425" y="104798"/>
                  <a:pt x="207600" y="95273"/>
                </a:cubicBezTo>
                <a:cubicBezTo>
                  <a:pt x="210775" y="85748"/>
                  <a:pt x="168442" y="172531"/>
                  <a:pt x="172675" y="155598"/>
                </a:cubicBezTo>
                <a:cubicBezTo>
                  <a:pt x="176908" y="138665"/>
                  <a:pt x="225592" y="1611"/>
                  <a:pt x="2234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D5F88A49-03DD-7A59-BB37-C7404107F983}"/>
              </a:ext>
            </a:extLst>
          </p:cNvPr>
          <p:cNvSpPr/>
          <p:nvPr/>
        </p:nvSpPr>
        <p:spPr>
          <a:xfrm>
            <a:off x="7550000" y="5942523"/>
            <a:ext cx="101917" cy="801771"/>
          </a:xfrm>
          <a:custGeom>
            <a:avLst/>
            <a:gdLst>
              <a:gd name="connsiteX0" fmla="*/ 101750 w 101917"/>
              <a:gd name="connsiteY0" fmla="*/ 1077 h 801771"/>
              <a:gd name="connsiteX1" fmla="*/ 31900 w 101917"/>
              <a:gd name="connsiteY1" fmla="*/ 353502 h 801771"/>
              <a:gd name="connsiteX2" fmla="*/ 12850 w 101917"/>
              <a:gd name="connsiteY2" fmla="*/ 550352 h 801771"/>
              <a:gd name="connsiteX3" fmla="*/ 150 w 101917"/>
              <a:gd name="connsiteY3" fmla="*/ 801177 h 801771"/>
              <a:gd name="connsiteX4" fmla="*/ 6500 w 101917"/>
              <a:gd name="connsiteY4" fmla="*/ 613852 h 801771"/>
              <a:gd name="connsiteX5" fmla="*/ 16025 w 101917"/>
              <a:gd name="connsiteY5" fmla="*/ 413827 h 801771"/>
              <a:gd name="connsiteX6" fmla="*/ 9675 w 101917"/>
              <a:gd name="connsiteY6" fmla="*/ 477327 h 801771"/>
              <a:gd name="connsiteX7" fmla="*/ 101750 w 101917"/>
              <a:gd name="connsiteY7" fmla="*/ 1077 h 8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" h="801771">
                <a:moveTo>
                  <a:pt x="101750" y="1077"/>
                </a:moveTo>
                <a:cubicBezTo>
                  <a:pt x="105454" y="-19561"/>
                  <a:pt x="46717" y="261956"/>
                  <a:pt x="31900" y="353502"/>
                </a:cubicBezTo>
                <a:cubicBezTo>
                  <a:pt x="17083" y="445048"/>
                  <a:pt x="18142" y="475740"/>
                  <a:pt x="12850" y="550352"/>
                </a:cubicBezTo>
                <a:cubicBezTo>
                  <a:pt x="7558" y="624964"/>
                  <a:pt x="1208" y="790594"/>
                  <a:pt x="150" y="801177"/>
                </a:cubicBezTo>
                <a:cubicBezTo>
                  <a:pt x="-908" y="811760"/>
                  <a:pt x="3854" y="678410"/>
                  <a:pt x="6500" y="613852"/>
                </a:cubicBezTo>
                <a:cubicBezTo>
                  <a:pt x="9146" y="549294"/>
                  <a:pt x="15496" y="436581"/>
                  <a:pt x="16025" y="413827"/>
                </a:cubicBezTo>
                <a:cubicBezTo>
                  <a:pt x="16554" y="391073"/>
                  <a:pt x="-6200" y="544002"/>
                  <a:pt x="9675" y="477327"/>
                </a:cubicBezTo>
                <a:cubicBezTo>
                  <a:pt x="25550" y="410652"/>
                  <a:pt x="98046" y="21715"/>
                  <a:pt x="101750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E53BA9CF-D426-7A56-0B54-CE69B02E1E97}"/>
              </a:ext>
            </a:extLst>
          </p:cNvPr>
          <p:cNvSpPr/>
          <p:nvPr/>
        </p:nvSpPr>
        <p:spPr>
          <a:xfrm>
            <a:off x="7308815" y="6676948"/>
            <a:ext cx="132230" cy="660528"/>
          </a:xfrm>
          <a:custGeom>
            <a:avLst/>
            <a:gdLst>
              <a:gd name="connsiteX0" fmla="*/ 117510 w 132230"/>
              <a:gd name="connsiteY0" fmla="*/ 77 h 660528"/>
              <a:gd name="connsiteX1" fmla="*/ 111160 w 132230"/>
              <a:gd name="connsiteY1" fmla="*/ 298527 h 660528"/>
              <a:gd name="connsiteX2" fmla="*/ 35 w 132230"/>
              <a:gd name="connsiteY2" fmla="*/ 660477 h 660528"/>
              <a:gd name="connsiteX3" fmla="*/ 123860 w 132230"/>
              <a:gd name="connsiteY3" fmla="*/ 273127 h 660528"/>
              <a:gd name="connsiteX4" fmla="*/ 117510 w 132230"/>
              <a:gd name="connsiteY4" fmla="*/ 77 h 66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30" h="660528">
                <a:moveTo>
                  <a:pt x="117510" y="77"/>
                </a:moveTo>
                <a:cubicBezTo>
                  <a:pt x="115393" y="4310"/>
                  <a:pt x="130739" y="188460"/>
                  <a:pt x="111160" y="298527"/>
                </a:cubicBezTo>
                <a:cubicBezTo>
                  <a:pt x="91581" y="408594"/>
                  <a:pt x="-2082" y="664710"/>
                  <a:pt x="35" y="660477"/>
                </a:cubicBezTo>
                <a:cubicBezTo>
                  <a:pt x="2152" y="656244"/>
                  <a:pt x="102693" y="380548"/>
                  <a:pt x="123860" y="273127"/>
                </a:cubicBezTo>
                <a:cubicBezTo>
                  <a:pt x="145027" y="165706"/>
                  <a:pt x="119627" y="-4156"/>
                  <a:pt x="11751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92FE6B99-F2F5-AB11-4E96-B585F6C1231D}"/>
              </a:ext>
            </a:extLst>
          </p:cNvPr>
          <p:cNvSpPr/>
          <p:nvPr/>
        </p:nvSpPr>
        <p:spPr>
          <a:xfrm>
            <a:off x="7463043" y="6756148"/>
            <a:ext cx="118947" cy="357277"/>
          </a:xfrm>
          <a:custGeom>
            <a:avLst/>
            <a:gdLst>
              <a:gd name="connsiteX0" fmla="*/ 118857 w 118947"/>
              <a:gd name="connsiteY0" fmla="*/ 252 h 357277"/>
              <a:gd name="connsiteX1" fmla="*/ 55357 w 118947"/>
              <a:gd name="connsiteY1" fmla="*/ 149477 h 357277"/>
              <a:gd name="connsiteX2" fmla="*/ 1382 w 118947"/>
              <a:gd name="connsiteY2" fmla="*/ 352677 h 357277"/>
              <a:gd name="connsiteX3" fmla="*/ 20432 w 118947"/>
              <a:gd name="connsiteY3" fmla="*/ 282827 h 357277"/>
              <a:gd name="connsiteX4" fmla="*/ 68057 w 118947"/>
              <a:gd name="connsiteY4" fmla="*/ 184402 h 357277"/>
              <a:gd name="connsiteX5" fmla="*/ 118857 w 118947"/>
              <a:gd name="connsiteY5" fmla="*/ 252 h 35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47" h="357277">
                <a:moveTo>
                  <a:pt x="118857" y="252"/>
                </a:moveTo>
                <a:cubicBezTo>
                  <a:pt x="116740" y="-5569"/>
                  <a:pt x="74936" y="90740"/>
                  <a:pt x="55357" y="149477"/>
                </a:cubicBezTo>
                <a:cubicBezTo>
                  <a:pt x="35778" y="208214"/>
                  <a:pt x="7203" y="330452"/>
                  <a:pt x="1382" y="352677"/>
                </a:cubicBezTo>
                <a:cubicBezTo>
                  <a:pt x="-4439" y="374902"/>
                  <a:pt x="9319" y="310873"/>
                  <a:pt x="20432" y="282827"/>
                </a:cubicBezTo>
                <a:cubicBezTo>
                  <a:pt x="31544" y="254781"/>
                  <a:pt x="50595" y="229910"/>
                  <a:pt x="68057" y="184402"/>
                </a:cubicBezTo>
                <a:cubicBezTo>
                  <a:pt x="85519" y="138894"/>
                  <a:pt x="120974" y="6073"/>
                  <a:pt x="11885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C3AF8F4E-A598-03F4-7077-1B6F71C7972E}"/>
              </a:ext>
            </a:extLst>
          </p:cNvPr>
          <p:cNvSpPr/>
          <p:nvPr/>
        </p:nvSpPr>
        <p:spPr>
          <a:xfrm>
            <a:off x="7359487" y="7096248"/>
            <a:ext cx="159229" cy="292156"/>
          </a:xfrm>
          <a:custGeom>
            <a:avLst/>
            <a:gdLst>
              <a:gd name="connsiteX0" fmla="*/ 163 w 159229"/>
              <a:gd name="connsiteY0" fmla="*/ 291977 h 292156"/>
              <a:gd name="connsiteX1" fmla="*/ 70013 w 159229"/>
              <a:gd name="connsiteY1" fmla="*/ 120527 h 292156"/>
              <a:gd name="connsiteX2" fmla="*/ 158913 w 159229"/>
              <a:gd name="connsiteY2" fmla="*/ 3052 h 292156"/>
              <a:gd name="connsiteX3" fmla="*/ 98588 w 159229"/>
              <a:gd name="connsiteY3" fmla="*/ 37977 h 292156"/>
              <a:gd name="connsiteX4" fmla="*/ 70013 w 159229"/>
              <a:gd name="connsiteY4" fmla="*/ 76077 h 292156"/>
              <a:gd name="connsiteX5" fmla="*/ 50963 w 159229"/>
              <a:gd name="connsiteY5" fmla="*/ 152277 h 292156"/>
              <a:gd name="connsiteX6" fmla="*/ 163 w 159229"/>
              <a:gd name="connsiteY6" fmla="*/ 291977 h 29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9" h="292156">
                <a:moveTo>
                  <a:pt x="163" y="291977"/>
                </a:moveTo>
                <a:cubicBezTo>
                  <a:pt x="3338" y="286685"/>
                  <a:pt x="43555" y="168681"/>
                  <a:pt x="70013" y="120527"/>
                </a:cubicBezTo>
                <a:cubicBezTo>
                  <a:pt x="96471" y="72373"/>
                  <a:pt x="154151" y="16810"/>
                  <a:pt x="158913" y="3052"/>
                </a:cubicBezTo>
                <a:cubicBezTo>
                  <a:pt x="163675" y="-10706"/>
                  <a:pt x="113405" y="25806"/>
                  <a:pt x="98588" y="37977"/>
                </a:cubicBezTo>
                <a:cubicBezTo>
                  <a:pt x="83771" y="50148"/>
                  <a:pt x="77950" y="57027"/>
                  <a:pt x="70013" y="76077"/>
                </a:cubicBezTo>
                <a:cubicBezTo>
                  <a:pt x="62076" y="95127"/>
                  <a:pt x="61017" y="120527"/>
                  <a:pt x="50963" y="152277"/>
                </a:cubicBezTo>
                <a:cubicBezTo>
                  <a:pt x="40909" y="184027"/>
                  <a:pt x="-3012" y="297269"/>
                  <a:pt x="163" y="29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12049CA6-B109-1475-8439-58139C0EE5CD}"/>
              </a:ext>
            </a:extLst>
          </p:cNvPr>
          <p:cNvSpPr/>
          <p:nvPr/>
        </p:nvSpPr>
        <p:spPr>
          <a:xfrm>
            <a:off x="7435974" y="6960523"/>
            <a:ext cx="152942" cy="171877"/>
          </a:xfrm>
          <a:custGeom>
            <a:avLst/>
            <a:gdLst>
              <a:gd name="connsiteX0" fmla="*/ 3051 w 152942"/>
              <a:gd name="connsiteY0" fmla="*/ 170527 h 171877"/>
              <a:gd name="connsiteX1" fmla="*/ 152276 w 152942"/>
              <a:gd name="connsiteY1" fmla="*/ 2252 h 171877"/>
              <a:gd name="connsiteX2" fmla="*/ 57026 w 152942"/>
              <a:gd name="connsiteY2" fmla="*/ 78452 h 171877"/>
              <a:gd name="connsiteX3" fmla="*/ 3051 w 152942"/>
              <a:gd name="connsiteY3" fmla="*/ 170527 h 17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42" h="171877">
                <a:moveTo>
                  <a:pt x="3051" y="170527"/>
                </a:moveTo>
                <a:cubicBezTo>
                  <a:pt x="18926" y="157827"/>
                  <a:pt x="143280" y="17598"/>
                  <a:pt x="152276" y="2252"/>
                </a:cubicBezTo>
                <a:cubicBezTo>
                  <a:pt x="161272" y="-13094"/>
                  <a:pt x="76605" y="54110"/>
                  <a:pt x="57026" y="78452"/>
                </a:cubicBezTo>
                <a:cubicBezTo>
                  <a:pt x="37447" y="102794"/>
                  <a:pt x="-12824" y="183227"/>
                  <a:pt x="3051" y="170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AE4EBC6C-DBAE-129D-BBFD-8C0955FA103B}"/>
              </a:ext>
            </a:extLst>
          </p:cNvPr>
          <p:cNvSpPr/>
          <p:nvPr/>
        </p:nvSpPr>
        <p:spPr>
          <a:xfrm>
            <a:off x="7568308" y="6668344"/>
            <a:ext cx="523068" cy="252948"/>
          </a:xfrm>
          <a:custGeom>
            <a:avLst/>
            <a:gdLst>
              <a:gd name="connsiteX0" fmla="*/ 892 w 523068"/>
              <a:gd name="connsiteY0" fmla="*/ 249981 h 252948"/>
              <a:gd name="connsiteX1" fmla="*/ 115192 w 523068"/>
              <a:gd name="connsiteY1" fmla="*/ 208706 h 252948"/>
              <a:gd name="connsiteX2" fmla="*/ 232667 w 523068"/>
              <a:gd name="connsiteY2" fmla="*/ 145206 h 252948"/>
              <a:gd name="connsiteX3" fmla="*/ 518417 w 523068"/>
              <a:gd name="connsiteY3" fmla="*/ 2331 h 252948"/>
              <a:gd name="connsiteX4" fmla="*/ 404117 w 523068"/>
              <a:gd name="connsiteY4" fmla="*/ 56306 h 252948"/>
              <a:gd name="connsiteX5" fmla="*/ 327917 w 523068"/>
              <a:gd name="connsiteY5" fmla="*/ 53131 h 252948"/>
              <a:gd name="connsiteX6" fmla="*/ 178692 w 523068"/>
              <a:gd name="connsiteY6" fmla="*/ 126156 h 252948"/>
              <a:gd name="connsiteX7" fmla="*/ 892 w 523068"/>
              <a:gd name="connsiteY7" fmla="*/ 249981 h 25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68" h="252948">
                <a:moveTo>
                  <a:pt x="892" y="249981"/>
                </a:moveTo>
                <a:cubicBezTo>
                  <a:pt x="-9691" y="263739"/>
                  <a:pt x="76563" y="226168"/>
                  <a:pt x="115192" y="208706"/>
                </a:cubicBezTo>
                <a:cubicBezTo>
                  <a:pt x="153821" y="191244"/>
                  <a:pt x="165463" y="179602"/>
                  <a:pt x="232667" y="145206"/>
                </a:cubicBezTo>
                <a:cubicBezTo>
                  <a:pt x="299871" y="110810"/>
                  <a:pt x="489842" y="17148"/>
                  <a:pt x="518417" y="2331"/>
                </a:cubicBezTo>
                <a:cubicBezTo>
                  <a:pt x="546992" y="-12486"/>
                  <a:pt x="435867" y="47839"/>
                  <a:pt x="404117" y="56306"/>
                </a:cubicBezTo>
                <a:cubicBezTo>
                  <a:pt x="372367" y="64773"/>
                  <a:pt x="365488" y="41489"/>
                  <a:pt x="327917" y="53131"/>
                </a:cubicBezTo>
                <a:cubicBezTo>
                  <a:pt x="290346" y="64773"/>
                  <a:pt x="238488" y="88585"/>
                  <a:pt x="178692" y="126156"/>
                </a:cubicBezTo>
                <a:cubicBezTo>
                  <a:pt x="118896" y="163727"/>
                  <a:pt x="11475" y="236223"/>
                  <a:pt x="892" y="249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2C14AF86-2F33-8F65-7EB4-E543B1BAD2AF}"/>
              </a:ext>
            </a:extLst>
          </p:cNvPr>
          <p:cNvSpPr/>
          <p:nvPr/>
        </p:nvSpPr>
        <p:spPr>
          <a:xfrm>
            <a:off x="7583858" y="6224651"/>
            <a:ext cx="461618" cy="655956"/>
          </a:xfrm>
          <a:custGeom>
            <a:avLst/>
            <a:gdLst>
              <a:gd name="connsiteX0" fmla="*/ 461592 w 461618"/>
              <a:gd name="connsiteY0" fmla="*/ 1524 h 655956"/>
              <a:gd name="connsiteX1" fmla="*/ 299667 w 461618"/>
              <a:gd name="connsiteY1" fmla="*/ 271399 h 655956"/>
              <a:gd name="connsiteX2" fmla="*/ 226642 w 461618"/>
              <a:gd name="connsiteY2" fmla="*/ 369824 h 655956"/>
              <a:gd name="connsiteX3" fmla="*/ 179017 w 461618"/>
              <a:gd name="connsiteY3" fmla="*/ 426974 h 655956"/>
              <a:gd name="connsiteX4" fmla="*/ 86942 w 461618"/>
              <a:gd name="connsiteY4" fmla="*/ 519049 h 655956"/>
              <a:gd name="connsiteX5" fmla="*/ 1217 w 461618"/>
              <a:gd name="connsiteY5" fmla="*/ 655574 h 655956"/>
              <a:gd name="connsiteX6" fmla="*/ 45667 w 461618"/>
              <a:gd name="connsiteY6" fmla="*/ 553974 h 655956"/>
              <a:gd name="connsiteX7" fmla="*/ 169492 w 461618"/>
              <a:gd name="connsiteY7" fmla="*/ 382524 h 655956"/>
              <a:gd name="connsiteX8" fmla="*/ 290142 w 461618"/>
              <a:gd name="connsiteY8" fmla="*/ 223774 h 655956"/>
              <a:gd name="connsiteX9" fmla="*/ 312367 w 461618"/>
              <a:gd name="connsiteY9" fmla="*/ 163449 h 655956"/>
              <a:gd name="connsiteX10" fmla="*/ 461592 w 461618"/>
              <a:gd name="connsiteY10" fmla="*/ 1524 h 6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618" h="655956">
                <a:moveTo>
                  <a:pt x="461592" y="1524"/>
                </a:moveTo>
                <a:cubicBezTo>
                  <a:pt x="459475" y="19516"/>
                  <a:pt x="338825" y="210016"/>
                  <a:pt x="299667" y="271399"/>
                </a:cubicBezTo>
                <a:cubicBezTo>
                  <a:pt x="260509" y="332782"/>
                  <a:pt x="246750" y="343895"/>
                  <a:pt x="226642" y="369824"/>
                </a:cubicBezTo>
                <a:cubicBezTo>
                  <a:pt x="206534" y="395753"/>
                  <a:pt x="202300" y="402103"/>
                  <a:pt x="179017" y="426974"/>
                </a:cubicBezTo>
                <a:cubicBezTo>
                  <a:pt x="155734" y="451845"/>
                  <a:pt x="116575" y="480949"/>
                  <a:pt x="86942" y="519049"/>
                </a:cubicBezTo>
                <a:cubicBezTo>
                  <a:pt x="57309" y="557149"/>
                  <a:pt x="8096" y="649753"/>
                  <a:pt x="1217" y="655574"/>
                </a:cubicBezTo>
                <a:cubicBezTo>
                  <a:pt x="-5662" y="661395"/>
                  <a:pt x="17621" y="599482"/>
                  <a:pt x="45667" y="553974"/>
                </a:cubicBezTo>
                <a:cubicBezTo>
                  <a:pt x="73713" y="508466"/>
                  <a:pt x="128746" y="437557"/>
                  <a:pt x="169492" y="382524"/>
                </a:cubicBezTo>
                <a:cubicBezTo>
                  <a:pt x="210238" y="327491"/>
                  <a:pt x="266330" y="260286"/>
                  <a:pt x="290142" y="223774"/>
                </a:cubicBezTo>
                <a:cubicBezTo>
                  <a:pt x="313954" y="187262"/>
                  <a:pt x="286967" y="196786"/>
                  <a:pt x="312367" y="163449"/>
                </a:cubicBezTo>
                <a:cubicBezTo>
                  <a:pt x="337767" y="130112"/>
                  <a:pt x="463709" y="-16468"/>
                  <a:pt x="461592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B9AD3B37-0482-CBC5-BA4E-68347B9B1B50}"/>
              </a:ext>
            </a:extLst>
          </p:cNvPr>
          <p:cNvSpPr/>
          <p:nvPr/>
        </p:nvSpPr>
        <p:spPr>
          <a:xfrm>
            <a:off x="7629413" y="6254750"/>
            <a:ext cx="200811" cy="465130"/>
          </a:xfrm>
          <a:custGeom>
            <a:avLst/>
            <a:gdLst>
              <a:gd name="connsiteX0" fmla="*/ 200137 w 200811"/>
              <a:gd name="connsiteY0" fmla="*/ 0 h 465130"/>
              <a:gd name="connsiteX1" fmla="*/ 111237 w 200811"/>
              <a:gd name="connsiteY1" fmla="*/ 206375 h 465130"/>
              <a:gd name="connsiteX2" fmla="*/ 3287 w 200811"/>
              <a:gd name="connsiteY2" fmla="*/ 463550 h 465130"/>
              <a:gd name="connsiteX3" fmla="*/ 35037 w 200811"/>
              <a:gd name="connsiteY3" fmla="*/ 304800 h 465130"/>
              <a:gd name="connsiteX4" fmla="*/ 108062 w 200811"/>
              <a:gd name="connsiteY4" fmla="*/ 104775 h 465130"/>
              <a:gd name="connsiteX5" fmla="*/ 63612 w 200811"/>
              <a:gd name="connsiteY5" fmla="*/ 206375 h 465130"/>
              <a:gd name="connsiteX6" fmla="*/ 200137 w 200811"/>
              <a:gd name="connsiteY6" fmla="*/ 0 h 4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11" h="465130">
                <a:moveTo>
                  <a:pt x="200137" y="0"/>
                </a:moveTo>
                <a:cubicBezTo>
                  <a:pt x="208074" y="0"/>
                  <a:pt x="144045" y="129117"/>
                  <a:pt x="111237" y="206375"/>
                </a:cubicBezTo>
                <a:cubicBezTo>
                  <a:pt x="78429" y="283633"/>
                  <a:pt x="15987" y="447146"/>
                  <a:pt x="3287" y="463550"/>
                </a:cubicBezTo>
                <a:cubicBezTo>
                  <a:pt x="-9413" y="479954"/>
                  <a:pt x="17575" y="364596"/>
                  <a:pt x="35037" y="304800"/>
                </a:cubicBezTo>
                <a:cubicBezTo>
                  <a:pt x="52499" y="245004"/>
                  <a:pt x="103299" y="121179"/>
                  <a:pt x="108062" y="104775"/>
                </a:cubicBezTo>
                <a:cubicBezTo>
                  <a:pt x="112825" y="88371"/>
                  <a:pt x="47208" y="227012"/>
                  <a:pt x="63612" y="206375"/>
                </a:cubicBezTo>
                <a:cubicBezTo>
                  <a:pt x="80016" y="185738"/>
                  <a:pt x="192200" y="0"/>
                  <a:pt x="2001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E8F77AFC-9B83-740D-337F-B12A6F8C8EF4}"/>
              </a:ext>
            </a:extLst>
          </p:cNvPr>
          <p:cNvSpPr/>
          <p:nvPr/>
        </p:nvSpPr>
        <p:spPr>
          <a:xfrm>
            <a:off x="7745917" y="5586891"/>
            <a:ext cx="270967" cy="743533"/>
          </a:xfrm>
          <a:custGeom>
            <a:avLst/>
            <a:gdLst>
              <a:gd name="connsiteX0" fmla="*/ 270958 w 270967"/>
              <a:gd name="connsiteY0" fmla="*/ 1109 h 743533"/>
              <a:gd name="connsiteX1" fmla="*/ 210633 w 270967"/>
              <a:gd name="connsiteY1" fmla="*/ 242409 h 743533"/>
              <a:gd name="connsiteX2" fmla="*/ 140783 w 270967"/>
              <a:gd name="connsiteY2" fmla="*/ 397984 h 743533"/>
              <a:gd name="connsiteX3" fmla="*/ 121733 w 270967"/>
              <a:gd name="connsiteY3" fmla="*/ 502759 h 743533"/>
              <a:gd name="connsiteX4" fmla="*/ 1083 w 270967"/>
              <a:gd name="connsiteY4" fmla="*/ 740884 h 743533"/>
              <a:gd name="connsiteX5" fmla="*/ 70933 w 270967"/>
              <a:gd name="connsiteY5" fmla="*/ 601184 h 743533"/>
              <a:gd name="connsiteX6" fmla="*/ 213808 w 270967"/>
              <a:gd name="connsiteY6" fmla="*/ 172559 h 743533"/>
              <a:gd name="connsiteX7" fmla="*/ 270958 w 270967"/>
              <a:gd name="connsiteY7" fmla="*/ 1109 h 74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967" h="743533">
                <a:moveTo>
                  <a:pt x="270958" y="1109"/>
                </a:moveTo>
                <a:cubicBezTo>
                  <a:pt x="270429" y="12751"/>
                  <a:pt x="232329" y="176263"/>
                  <a:pt x="210633" y="242409"/>
                </a:cubicBezTo>
                <a:cubicBezTo>
                  <a:pt x="188937" y="308555"/>
                  <a:pt x="155600" y="354592"/>
                  <a:pt x="140783" y="397984"/>
                </a:cubicBezTo>
                <a:cubicBezTo>
                  <a:pt x="125966" y="441376"/>
                  <a:pt x="145016" y="445609"/>
                  <a:pt x="121733" y="502759"/>
                </a:cubicBezTo>
                <a:cubicBezTo>
                  <a:pt x="98450" y="559909"/>
                  <a:pt x="9550" y="724480"/>
                  <a:pt x="1083" y="740884"/>
                </a:cubicBezTo>
                <a:cubicBezTo>
                  <a:pt x="-7384" y="757288"/>
                  <a:pt x="35479" y="695905"/>
                  <a:pt x="70933" y="601184"/>
                </a:cubicBezTo>
                <a:cubicBezTo>
                  <a:pt x="106387" y="506463"/>
                  <a:pt x="176766" y="274159"/>
                  <a:pt x="213808" y="172559"/>
                </a:cubicBezTo>
                <a:cubicBezTo>
                  <a:pt x="250850" y="70959"/>
                  <a:pt x="271487" y="-10533"/>
                  <a:pt x="270958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3928A726-EC94-32BC-3F6B-0047F0F80D10}"/>
              </a:ext>
            </a:extLst>
          </p:cNvPr>
          <p:cNvSpPr/>
          <p:nvPr/>
        </p:nvSpPr>
        <p:spPr>
          <a:xfrm>
            <a:off x="7905402" y="5625259"/>
            <a:ext cx="203809" cy="242742"/>
          </a:xfrm>
          <a:custGeom>
            <a:avLst/>
            <a:gdLst>
              <a:gd name="connsiteX0" fmla="*/ 348 w 203809"/>
              <a:gd name="connsiteY0" fmla="*/ 841 h 242742"/>
              <a:gd name="connsiteX1" fmla="*/ 63848 w 203809"/>
              <a:gd name="connsiteY1" fmla="*/ 64341 h 242742"/>
              <a:gd name="connsiteX2" fmla="*/ 73373 w 203809"/>
              <a:gd name="connsiteY2" fmla="*/ 127841 h 242742"/>
              <a:gd name="connsiteX3" fmla="*/ 130523 w 203809"/>
              <a:gd name="connsiteY3" fmla="*/ 188166 h 242742"/>
              <a:gd name="connsiteX4" fmla="*/ 203548 w 203809"/>
              <a:gd name="connsiteY4" fmla="*/ 242141 h 242742"/>
              <a:gd name="connsiteX5" fmla="*/ 152748 w 203809"/>
              <a:gd name="connsiteY5" fmla="*/ 210391 h 242742"/>
              <a:gd name="connsiteX6" fmla="*/ 95598 w 203809"/>
              <a:gd name="connsiteY6" fmla="*/ 111966 h 242742"/>
              <a:gd name="connsiteX7" fmla="*/ 348 w 203809"/>
              <a:gd name="connsiteY7" fmla="*/ 841 h 24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09" h="242742">
                <a:moveTo>
                  <a:pt x="348" y="841"/>
                </a:moveTo>
                <a:cubicBezTo>
                  <a:pt x="-4944" y="-7096"/>
                  <a:pt x="51677" y="43174"/>
                  <a:pt x="63848" y="64341"/>
                </a:cubicBezTo>
                <a:cubicBezTo>
                  <a:pt x="76019" y="85508"/>
                  <a:pt x="62261" y="107204"/>
                  <a:pt x="73373" y="127841"/>
                </a:cubicBezTo>
                <a:cubicBezTo>
                  <a:pt x="84485" y="148478"/>
                  <a:pt x="108827" y="169116"/>
                  <a:pt x="130523" y="188166"/>
                </a:cubicBezTo>
                <a:cubicBezTo>
                  <a:pt x="152219" y="207216"/>
                  <a:pt x="199844" y="238437"/>
                  <a:pt x="203548" y="242141"/>
                </a:cubicBezTo>
                <a:cubicBezTo>
                  <a:pt x="207252" y="245845"/>
                  <a:pt x="170740" y="232087"/>
                  <a:pt x="152748" y="210391"/>
                </a:cubicBezTo>
                <a:cubicBezTo>
                  <a:pt x="134756" y="188695"/>
                  <a:pt x="115177" y="141599"/>
                  <a:pt x="95598" y="111966"/>
                </a:cubicBezTo>
                <a:cubicBezTo>
                  <a:pt x="76019" y="82333"/>
                  <a:pt x="5640" y="8778"/>
                  <a:pt x="348" y="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2B831487-707E-5CAF-8557-B2B0015BBF35}"/>
              </a:ext>
            </a:extLst>
          </p:cNvPr>
          <p:cNvSpPr/>
          <p:nvPr/>
        </p:nvSpPr>
        <p:spPr>
          <a:xfrm>
            <a:off x="7877114" y="5651158"/>
            <a:ext cx="255776" cy="229603"/>
          </a:xfrm>
          <a:custGeom>
            <a:avLst/>
            <a:gdLst>
              <a:gd name="connsiteX0" fmla="*/ 61 w 255776"/>
              <a:gd name="connsiteY0" fmla="*/ 342 h 229603"/>
              <a:gd name="connsiteX1" fmla="*/ 88961 w 255776"/>
              <a:gd name="connsiteY1" fmla="*/ 67017 h 229603"/>
              <a:gd name="connsiteX2" fmla="*/ 108011 w 255776"/>
              <a:gd name="connsiteY2" fmla="*/ 152742 h 229603"/>
              <a:gd name="connsiteX3" fmla="*/ 254061 w 255776"/>
              <a:gd name="connsiteY3" fmla="*/ 228942 h 229603"/>
              <a:gd name="connsiteX4" fmla="*/ 181036 w 255776"/>
              <a:gd name="connsiteY4" fmla="*/ 184492 h 229603"/>
              <a:gd name="connsiteX5" fmla="*/ 76261 w 255776"/>
              <a:gd name="connsiteY5" fmla="*/ 95592 h 229603"/>
              <a:gd name="connsiteX6" fmla="*/ 61 w 255776"/>
              <a:gd name="connsiteY6" fmla="*/ 342 h 22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76" h="229603">
                <a:moveTo>
                  <a:pt x="61" y="342"/>
                </a:moveTo>
                <a:cubicBezTo>
                  <a:pt x="2178" y="-4420"/>
                  <a:pt x="70969" y="41617"/>
                  <a:pt x="88961" y="67017"/>
                </a:cubicBezTo>
                <a:cubicBezTo>
                  <a:pt x="106953" y="92417"/>
                  <a:pt x="80494" y="125755"/>
                  <a:pt x="108011" y="152742"/>
                </a:cubicBezTo>
                <a:cubicBezTo>
                  <a:pt x="135528" y="179730"/>
                  <a:pt x="241890" y="223650"/>
                  <a:pt x="254061" y="228942"/>
                </a:cubicBezTo>
                <a:cubicBezTo>
                  <a:pt x="266232" y="234234"/>
                  <a:pt x="210669" y="206717"/>
                  <a:pt x="181036" y="184492"/>
                </a:cubicBezTo>
                <a:cubicBezTo>
                  <a:pt x="151403" y="162267"/>
                  <a:pt x="101132" y="119934"/>
                  <a:pt x="76261" y="95592"/>
                </a:cubicBezTo>
                <a:cubicBezTo>
                  <a:pt x="51390" y="71250"/>
                  <a:pt x="-2056" y="5104"/>
                  <a:pt x="6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B2A6BE01-1458-9A18-9D22-4FC93DA50AEC}"/>
              </a:ext>
            </a:extLst>
          </p:cNvPr>
          <p:cNvSpPr/>
          <p:nvPr/>
        </p:nvSpPr>
        <p:spPr>
          <a:xfrm>
            <a:off x="7988266" y="5721274"/>
            <a:ext cx="138346" cy="584302"/>
          </a:xfrm>
          <a:custGeom>
            <a:avLst/>
            <a:gdLst>
              <a:gd name="connsiteX0" fmla="*/ 123859 w 138346"/>
              <a:gd name="connsiteY0" fmla="*/ 76 h 584302"/>
              <a:gd name="connsiteX1" fmla="*/ 130209 w 138346"/>
              <a:gd name="connsiteY1" fmla="*/ 190576 h 584302"/>
              <a:gd name="connsiteX2" fmla="*/ 34 w 138346"/>
              <a:gd name="connsiteY2" fmla="*/ 584276 h 584302"/>
              <a:gd name="connsiteX3" fmla="*/ 117509 w 138346"/>
              <a:gd name="connsiteY3" fmla="*/ 209626 h 584302"/>
              <a:gd name="connsiteX4" fmla="*/ 123859 w 138346"/>
              <a:gd name="connsiteY4" fmla="*/ 76 h 58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46" h="584302">
                <a:moveTo>
                  <a:pt x="123859" y="76"/>
                </a:moveTo>
                <a:cubicBezTo>
                  <a:pt x="125976" y="-3099"/>
                  <a:pt x="150846" y="93210"/>
                  <a:pt x="130209" y="190576"/>
                </a:cubicBezTo>
                <a:cubicBezTo>
                  <a:pt x="109572" y="287942"/>
                  <a:pt x="2151" y="581101"/>
                  <a:pt x="34" y="584276"/>
                </a:cubicBezTo>
                <a:cubicBezTo>
                  <a:pt x="-2083" y="587451"/>
                  <a:pt x="95284" y="304876"/>
                  <a:pt x="117509" y="209626"/>
                </a:cubicBezTo>
                <a:cubicBezTo>
                  <a:pt x="139734" y="114376"/>
                  <a:pt x="121742" y="3251"/>
                  <a:pt x="12385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B88ABC75-8D16-8952-4052-E0A5A0BA4DFB}"/>
              </a:ext>
            </a:extLst>
          </p:cNvPr>
          <p:cNvSpPr/>
          <p:nvPr/>
        </p:nvSpPr>
        <p:spPr>
          <a:xfrm>
            <a:off x="7758867" y="5924550"/>
            <a:ext cx="315210" cy="565367"/>
          </a:xfrm>
          <a:custGeom>
            <a:avLst/>
            <a:gdLst>
              <a:gd name="connsiteX0" fmla="*/ 315158 w 315210"/>
              <a:gd name="connsiteY0" fmla="*/ 0 h 565367"/>
              <a:gd name="connsiteX1" fmla="*/ 184983 w 315210"/>
              <a:gd name="connsiteY1" fmla="*/ 311150 h 565367"/>
              <a:gd name="connsiteX2" fmla="*/ 108783 w 315210"/>
              <a:gd name="connsiteY2" fmla="*/ 431800 h 565367"/>
              <a:gd name="connsiteX3" fmla="*/ 7183 w 315210"/>
              <a:gd name="connsiteY3" fmla="*/ 565150 h 565367"/>
              <a:gd name="connsiteX4" fmla="*/ 26233 w 315210"/>
              <a:gd name="connsiteY4" fmla="*/ 454025 h 565367"/>
              <a:gd name="connsiteX5" fmla="*/ 169108 w 315210"/>
              <a:gd name="connsiteY5" fmla="*/ 139700 h 565367"/>
              <a:gd name="connsiteX6" fmla="*/ 7183 w 315210"/>
              <a:gd name="connsiteY6" fmla="*/ 533400 h 565367"/>
              <a:gd name="connsiteX7" fmla="*/ 169108 w 315210"/>
              <a:gd name="connsiteY7" fmla="*/ 314325 h 565367"/>
              <a:gd name="connsiteX8" fmla="*/ 315158 w 315210"/>
              <a:gd name="connsiteY8" fmla="*/ 0 h 56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10" h="565367">
                <a:moveTo>
                  <a:pt x="315158" y="0"/>
                </a:moveTo>
                <a:cubicBezTo>
                  <a:pt x="317804" y="-529"/>
                  <a:pt x="219379" y="239183"/>
                  <a:pt x="184983" y="311150"/>
                </a:cubicBezTo>
                <a:cubicBezTo>
                  <a:pt x="150587" y="383117"/>
                  <a:pt x="138416" y="389467"/>
                  <a:pt x="108783" y="431800"/>
                </a:cubicBezTo>
                <a:cubicBezTo>
                  <a:pt x="79150" y="474133"/>
                  <a:pt x="20941" y="561446"/>
                  <a:pt x="7183" y="565150"/>
                </a:cubicBezTo>
                <a:cubicBezTo>
                  <a:pt x="-6575" y="568854"/>
                  <a:pt x="-754" y="524933"/>
                  <a:pt x="26233" y="454025"/>
                </a:cubicBezTo>
                <a:cubicBezTo>
                  <a:pt x="53220" y="383117"/>
                  <a:pt x="172283" y="126471"/>
                  <a:pt x="169108" y="139700"/>
                </a:cubicBezTo>
                <a:cubicBezTo>
                  <a:pt x="165933" y="152929"/>
                  <a:pt x="7183" y="504296"/>
                  <a:pt x="7183" y="533400"/>
                </a:cubicBezTo>
                <a:cubicBezTo>
                  <a:pt x="7183" y="562504"/>
                  <a:pt x="115662" y="404283"/>
                  <a:pt x="169108" y="314325"/>
                </a:cubicBezTo>
                <a:cubicBezTo>
                  <a:pt x="222554" y="224367"/>
                  <a:pt x="312512" y="529"/>
                  <a:pt x="3151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6761BDEC-FF6E-137B-8202-11B33EF881E0}"/>
              </a:ext>
            </a:extLst>
          </p:cNvPr>
          <p:cNvSpPr/>
          <p:nvPr/>
        </p:nvSpPr>
        <p:spPr>
          <a:xfrm>
            <a:off x="8141871" y="5765297"/>
            <a:ext cx="107158" cy="280916"/>
          </a:xfrm>
          <a:custGeom>
            <a:avLst/>
            <a:gdLst>
              <a:gd name="connsiteX0" fmla="*/ 2004 w 107158"/>
              <a:gd name="connsiteY0" fmla="*/ 503 h 280916"/>
              <a:gd name="connsiteX1" fmla="*/ 2004 w 107158"/>
              <a:gd name="connsiteY1" fmla="*/ 171953 h 280916"/>
              <a:gd name="connsiteX2" fmla="*/ 5179 w 107158"/>
              <a:gd name="connsiteY2" fmla="*/ 229103 h 280916"/>
              <a:gd name="connsiteX3" fmla="*/ 40104 w 107158"/>
              <a:gd name="connsiteY3" fmla="*/ 279903 h 280916"/>
              <a:gd name="connsiteX4" fmla="*/ 106779 w 107158"/>
              <a:gd name="connsiteY4" fmla="*/ 181478 h 280916"/>
              <a:gd name="connsiteX5" fmla="*/ 65504 w 107158"/>
              <a:gd name="connsiteY5" fmla="*/ 251328 h 280916"/>
              <a:gd name="connsiteX6" fmla="*/ 27404 w 107158"/>
              <a:gd name="connsiteY6" fmla="*/ 232278 h 280916"/>
              <a:gd name="connsiteX7" fmla="*/ 2004 w 107158"/>
              <a:gd name="connsiteY7" fmla="*/ 503 h 28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58" h="280916">
                <a:moveTo>
                  <a:pt x="2004" y="503"/>
                </a:moveTo>
                <a:cubicBezTo>
                  <a:pt x="-2229" y="-9551"/>
                  <a:pt x="1475" y="133853"/>
                  <a:pt x="2004" y="171953"/>
                </a:cubicBezTo>
                <a:cubicBezTo>
                  <a:pt x="2533" y="210053"/>
                  <a:pt x="-1171" y="211111"/>
                  <a:pt x="5179" y="229103"/>
                </a:cubicBezTo>
                <a:cubicBezTo>
                  <a:pt x="11529" y="247095"/>
                  <a:pt x="23171" y="287840"/>
                  <a:pt x="40104" y="279903"/>
                </a:cubicBezTo>
                <a:cubicBezTo>
                  <a:pt x="57037" y="271966"/>
                  <a:pt x="102546" y="186240"/>
                  <a:pt x="106779" y="181478"/>
                </a:cubicBezTo>
                <a:cubicBezTo>
                  <a:pt x="111012" y="176716"/>
                  <a:pt x="78733" y="242861"/>
                  <a:pt x="65504" y="251328"/>
                </a:cubicBezTo>
                <a:cubicBezTo>
                  <a:pt x="52275" y="259795"/>
                  <a:pt x="36929" y="266145"/>
                  <a:pt x="27404" y="232278"/>
                </a:cubicBezTo>
                <a:cubicBezTo>
                  <a:pt x="17879" y="198411"/>
                  <a:pt x="6237" y="10557"/>
                  <a:pt x="2004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4C7B6493-95D4-80C6-39B1-662F73FE9402}"/>
              </a:ext>
            </a:extLst>
          </p:cNvPr>
          <p:cNvSpPr/>
          <p:nvPr/>
        </p:nvSpPr>
        <p:spPr>
          <a:xfrm>
            <a:off x="7984996" y="5895466"/>
            <a:ext cx="156465" cy="442014"/>
          </a:xfrm>
          <a:custGeom>
            <a:avLst/>
            <a:gdLst>
              <a:gd name="connsiteX0" fmla="*/ 143004 w 156465"/>
              <a:gd name="connsiteY0" fmla="*/ 509 h 442014"/>
              <a:gd name="connsiteX1" fmla="*/ 146179 w 156465"/>
              <a:gd name="connsiteY1" fmla="*/ 143384 h 442014"/>
              <a:gd name="connsiteX2" fmla="*/ 120779 w 156465"/>
              <a:gd name="connsiteY2" fmla="*/ 235459 h 442014"/>
              <a:gd name="connsiteX3" fmla="*/ 129 w 156465"/>
              <a:gd name="connsiteY3" fmla="*/ 441834 h 442014"/>
              <a:gd name="connsiteX4" fmla="*/ 146179 w 156465"/>
              <a:gd name="connsiteY4" fmla="*/ 197359 h 442014"/>
              <a:gd name="connsiteX5" fmla="*/ 143004 w 156465"/>
              <a:gd name="connsiteY5" fmla="*/ 509 h 44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465" h="442014">
                <a:moveTo>
                  <a:pt x="143004" y="509"/>
                </a:moveTo>
                <a:cubicBezTo>
                  <a:pt x="143004" y="-8487"/>
                  <a:pt x="149883" y="104226"/>
                  <a:pt x="146179" y="143384"/>
                </a:cubicBezTo>
                <a:cubicBezTo>
                  <a:pt x="142475" y="182542"/>
                  <a:pt x="145121" y="185717"/>
                  <a:pt x="120779" y="235459"/>
                </a:cubicBezTo>
                <a:cubicBezTo>
                  <a:pt x="96437" y="285201"/>
                  <a:pt x="-4104" y="448184"/>
                  <a:pt x="129" y="441834"/>
                </a:cubicBezTo>
                <a:cubicBezTo>
                  <a:pt x="4362" y="435484"/>
                  <a:pt x="121308" y="265092"/>
                  <a:pt x="146179" y="197359"/>
                </a:cubicBezTo>
                <a:cubicBezTo>
                  <a:pt x="171050" y="129626"/>
                  <a:pt x="143004" y="9505"/>
                  <a:pt x="143004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1A71FA12-9029-6E7A-D2DD-771E8EBF8B8D}"/>
              </a:ext>
            </a:extLst>
          </p:cNvPr>
          <p:cNvSpPr/>
          <p:nvPr/>
        </p:nvSpPr>
        <p:spPr>
          <a:xfrm>
            <a:off x="7851742" y="6095897"/>
            <a:ext cx="368372" cy="473221"/>
          </a:xfrm>
          <a:custGeom>
            <a:avLst/>
            <a:gdLst>
              <a:gd name="connsiteX0" fmla="*/ 33 w 368372"/>
              <a:gd name="connsiteY0" fmla="*/ 473178 h 473221"/>
              <a:gd name="connsiteX1" fmla="*/ 257208 w 368372"/>
              <a:gd name="connsiteY1" fmla="*/ 111228 h 473221"/>
              <a:gd name="connsiteX2" fmla="*/ 346108 w 368372"/>
              <a:gd name="connsiteY2" fmla="*/ 12803 h 473221"/>
              <a:gd name="connsiteX3" fmla="*/ 368333 w 368372"/>
              <a:gd name="connsiteY3" fmla="*/ 69953 h 473221"/>
              <a:gd name="connsiteX4" fmla="*/ 349283 w 368372"/>
              <a:gd name="connsiteY4" fmla="*/ 103 h 473221"/>
              <a:gd name="connsiteX5" fmla="*/ 279433 w 368372"/>
              <a:gd name="connsiteY5" fmla="*/ 89003 h 473221"/>
              <a:gd name="connsiteX6" fmla="*/ 130208 w 368372"/>
              <a:gd name="connsiteY6" fmla="*/ 266803 h 473221"/>
              <a:gd name="connsiteX7" fmla="*/ 238158 w 368372"/>
              <a:gd name="connsiteY7" fmla="*/ 136628 h 473221"/>
              <a:gd name="connsiteX8" fmla="*/ 33 w 368372"/>
              <a:gd name="connsiteY8" fmla="*/ 473178 h 47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372" h="473221">
                <a:moveTo>
                  <a:pt x="33" y="473178"/>
                </a:moveTo>
                <a:cubicBezTo>
                  <a:pt x="3208" y="468945"/>
                  <a:pt x="199529" y="187957"/>
                  <a:pt x="257208" y="111228"/>
                </a:cubicBezTo>
                <a:cubicBezTo>
                  <a:pt x="314887" y="34499"/>
                  <a:pt x="327587" y="19682"/>
                  <a:pt x="346108" y="12803"/>
                </a:cubicBezTo>
                <a:cubicBezTo>
                  <a:pt x="364629" y="5924"/>
                  <a:pt x="367804" y="72070"/>
                  <a:pt x="368333" y="69953"/>
                </a:cubicBezTo>
                <a:cubicBezTo>
                  <a:pt x="368862" y="67836"/>
                  <a:pt x="364100" y="-3072"/>
                  <a:pt x="349283" y="103"/>
                </a:cubicBezTo>
                <a:cubicBezTo>
                  <a:pt x="334466" y="3278"/>
                  <a:pt x="315945" y="44553"/>
                  <a:pt x="279433" y="89003"/>
                </a:cubicBezTo>
                <a:cubicBezTo>
                  <a:pt x="242921" y="133453"/>
                  <a:pt x="137087" y="258865"/>
                  <a:pt x="130208" y="266803"/>
                </a:cubicBezTo>
                <a:cubicBezTo>
                  <a:pt x="123329" y="274741"/>
                  <a:pt x="258266" y="102232"/>
                  <a:pt x="238158" y="136628"/>
                </a:cubicBezTo>
                <a:cubicBezTo>
                  <a:pt x="218050" y="171024"/>
                  <a:pt x="-3142" y="477411"/>
                  <a:pt x="33" y="47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77C5531A-60B4-60ED-879E-1506E701E0A2}"/>
              </a:ext>
            </a:extLst>
          </p:cNvPr>
          <p:cNvSpPr/>
          <p:nvPr/>
        </p:nvSpPr>
        <p:spPr>
          <a:xfrm>
            <a:off x="7799199" y="6244153"/>
            <a:ext cx="338988" cy="387801"/>
          </a:xfrm>
          <a:custGeom>
            <a:avLst/>
            <a:gdLst>
              <a:gd name="connsiteX0" fmla="*/ 335151 w 338988"/>
              <a:gd name="connsiteY0" fmla="*/ 4247 h 387801"/>
              <a:gd name="connsiteX1" fmla="*/ 1776 w 338988"/>
              <a:gd name="connsiteY1" fmla="*/ 382072 h 387801"/>
              <a:gd name="connsiteX2" fmla="*/ 201801 w 338988"/>
              <a:gd name="connsiteY2" fmla="*/ 232847 h 387801"/>
              <a:gd name="connsiteX3" fmla="*/ 176401 w 338988"/>
              <a:gd name="connsiteY3" fmla="*/ 239197 h 387801"/>
              <a:gd name="connsiteX4" fmla="*/ 227201 w 338988"/>
              <a:gd name="connsiteY4" fmla="*/ 140772 h 387801"/>
              <a:gd name="connsiteX5" fmla="*/ 185926 w 338988"/>
              <a:gd name="connsiteY5" fmla="*/ 175697 h 387801"/>
              <a:gd name="connsiteX6" fmla="*/ 335151 w 338988"/>
              <a:gd name="connsiteY6" fmla="*/ 4247 h 3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988" h="387801">
                <a:moveTo>
                  <a:pt x="335151" y="4247"/>
                </a:moveTo>
                <a:cubicBezTo>
                  <a:pt x="304459" y="38643"/>
                  <a:pt x="24001" y="343972"/>
                  <a:pt x="1776" y="382072"/>
                </a:cubicBezTo>
                <a:cubicBezTo>
                  <a:pt x="-20449" y="420172"/>
                  <a:pt x="172697" y="256659"/>
                  <a:pt x="201801" y="232847"/>
                </a:cubicBezTo>
                <a:cubicBezTo>
                  <a:pt x="230905" y="209035"/>
                  <a:pt x="172168" y="254543"/>
                  <a:pt x="176401" y="239197"/>
                </a:cubicBezTo>
                <a:cubicBezTo>
                  <a:pt x="180634" y="223851"/>
                  <a:pt x="225613" y="151355"/>
                  <a:pt x="227201" y="140772"/>
                </a:cubicBezTo>
                <a:cubicBezTo>
                  <a:pt x="228788" y="130189"/>
                  <a:pt x="168993" y="196335"/>
                  <a:pt x="185926" y="175697"/>
                </a:cubicBezTo>
                <a:cubicBezTo>
                  <a:pt x="202859" y="155060"/>
                  <a:pt x="365843" y="-30149"/>
                  <a:pt x="335151" y="4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EB8302FE-AFC1-3423-A5AA-B3A17FFD49A4}"/>
              </a:ext>
            </a:extLst>
          </p:cNvPr>
          <p:cNvSpPr/>
          <p:nvPr/>
        </p:nvSpPr>
        <p:spPr>
          <a:xfrm>
            <a:off x="7651475" y="6492873"/>
            <a:ext cx="159201" cy="203205"/>
          </a:xfrm>
          <a:custGeom>
            <a:avLst/>
            <a:gdLst>
              <a:gd name="connsiteX0" fmla="*/ 159025 w 159201"/>
              <a:gd name="connsiteY0" fmla="*/ 2 h 203205"/>
              <a:gd name="connsiteX1" fmla="*/ 57425 w 159201"/>
              <a:gd name="connsiteY1" fmla="*/ 111127 h 203205"/>
              <a:gd name="connsiteX2" fmla="*/ 275 w 159201"/>
              <a:gd name="connsiteY2" fmla="*/ 203202 h 203205"/>
              <a:gd name="connsiteX3" fmla="*/ 79650 w 159201"/>
              <a:gd name="connsiteY3" fmla="*/ 114302 h 203205"/>
              <a:gd name="connsiteX4" fmla="*/ 159025 w 159201"/>
              <a:gd name="connsiteY4" fmla="*/ 2 h 2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01" h="203205">
                <a:moveTo>
                  <a:pt x="159025" y="2"/>
                </a:moveTo>
                <a:cubicBezTo>
                  <a:pt x="155321" y="-527"/>
                  <a:pt x="83883" y="77260"/>
                  <a:pt x="57425" y="111127"/>
                </a:cubicBezTo>
                <a:cubicBezTo>
                  <a:pt x="30967" y="144994"/>
                  <a:pt x="-3429" y="202673"/>
                  <a:pt x="275" y="203202"/>
                </a:cubicBezTo>
                <a:cubicBezTo>
                  <a:pt x="3979" y="203731"/>
                  <a:pt x="52133" y="146581"/>
                  <a:pt x="79650" y="114302"/>
                </a:cubicBezTo>
                <a:cubicBezTo>
                  <a:pt x="107167" y="82023"/>
                  <a:pt x="162729" y="531"/>
                  <a:pt x="1590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ED14DE7E-61C7-17CA-C02A-3956EC01ECF8}"/>
              </a:ext>
            </a:extLst>
          </p:cNvPr>
          <p:cNvSpPr/>
          <p:nvPr/>
        </p:nvSpPr>
        <p:spPr>
          <a:xfrm>
            <a:off x="7745638" y="6667230"/>
            <a:ext cx="519967" cy="192311"/>
          </a:xfrm>
          <a:custGeom>
            <a:avLst/>
            <a:gdLst>
              <a:gd name="connsiteX0" fmla="*/ 1362 w 519967"/>
              <a:gd name="connsiteY0" fmla="*/ 190770 h 192311"/>
              <a:gd name="connsiteX1" fmla="*/ 258537 w 519967"/>
              <a:gd name="connsiteY1" fmla="*/ 82820 h 192311"/>
              <a:gd name="connsiteX2" fmla="*/ 515712 w 519967"/>
              <a:gd name="connsiteY2" fmla="*/ 270 h 192311"/>
              <a:gd name="connsiteX3" fmla="*/ 417287 w 519967"/>
              <a:gd name="connsiteY3" fmla="*/ 57420 h 192311"/>
              <a:gd name="connsiteX4" fmla="*/ 395062 w 519967"/>
              <a:gd name="connsiteY4" fmla="*/ 89170 h 192311"/>
              <a:gd name="connsiteX5" fmla="*/ 166462 w 519967"/>
              <a:gd name="connsiteY5" fmla="*/ 143145 h 192311"/>
              <a:gd name="connsiteX6" fmla="*/ 1362 w 519967"/>
              <a:gd name="connsiteY6" fmla="*/ 190770 h 19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967" h="192311">
                <a:moveTo>
                  <a:pt x="1362" y="190770"/>
                </a:moveTo>
                <a:cubicBezTo>
                  <a:pt x="16708" y="180716"/>
                  <a:pt x="172812" y="114570"/>
                  <a:pt x="258537" y="82820"/>
                </a:cubicBezTo>
                <a:cubicBezTo>
                  <a:pt x="344262" y="51070"/>
                  <a:pt x="489254" y="4503"/>
                  <a:pt x="515712" y="270"/>
                </a:cubicBezTo>
                <a:cubicBezTo>
                  <a:pt x="542170" y="-3963"/>
                  <a:pt x="437395" y="42603"/>
                  <a:pt x="417287" y="57420"/>
                </a:cubicBezTo>
                <a:cubicBezTo>
                  <a:pt x="397179" y="72237"/>
                  <a:pt x="436866" y="74883"/>
                  <a:pt x="395062" y="89170"/>
                </a:cubicBezTo>
                <a:cubicBezTo>
                  <a:pt x="353258" y="103457"/>
                  <a:pt x="228904" y="127270"/>
                  <a:pt x="166462" y="143145"/>
                </a:cubicBezTo>
                <a:cubicBezTo>
                  <a:pt x="104020" y="159020"/>
                  <a:pt x="-13984" y="200824"/>
                  <a:pt x="1362" y="19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7DFC93AA-CA21-CEEC-BAD1-7A6ED4C9FE3A}"/>
              </a:ext>
            </a:extLst>
          </p:cNvPr>
          <p:cNvSpPr/>
          <p:nvPr/>
        </p:nvSpPr>
        <p:spPr>
          <a:xfrm>
            <a:off x="7661891" y="6613117"/>
            <a:ext cx="185314" cy="191150"/>
          </a:xfrm>
          <a:custGeom>
            <a:avLst/>
            <a:gdLst>
              <a:gd name="connsiteX0" fmla="*/ 183534 w 185314"/>
              <a:gd name="connsiteY0" fmla="*/ 408 h 191150"/>
              <a:gd name="connsiteX1" fmla="*/ 107334 w 185314"/>
              <a:gd name="connsiteY1" fmla="*/ 102008 h 191150"/>
              <a:gd name="connsiteX2" fmla="*/ 62884 w 185314"/>
              <a:gd name="connsiteY2" fmla="*/ 159158 h 191150"/>
              <a:gd name="connsiteX3" fmla="*/ 2559 w 185314"/>
              <a:gd name="connsiteY3" fmla="*/ 190908 h 191150"/>
              <a:gd name="connsiteX4" fmla="*/ 24784 w 185314"/>
              <a:gd name="connsiteY4" fmla="*/ 143283 h 191150"/>
              <a:gd name="connsiteX5" fmla="*/ 183534 w 185314"/>
              <a:gd name="connsiteY5" fmla="*/ 408 h 19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14" h="191150">
                <a:moveTo>
                  <a:pt x="183534" y="408"/>
                </a:moveTo>
                <a:cubicBezTo>
                  <a:pt x="197292" y="-6471"/>
                  <a:pt x="127442" y="75550"/>
                  <a:pt x="107334" y="102008"/>
                </a:cubicBezTo>
                <a:cubicBezTo>
                  <a:pt x="87226" y="128466"/>
                  <a:pt x="80346" y="144341"/>
                  <a:pt x="62884" y="159158"/>
                </a:cubicBezTo>
                <a:cubicBezTo>
                  <a:pt x="45422" y="173975"/>
                  <a:pt x="8909" y="193554"/>
                  <a:pt x="2559" y="190908"/>
                </a:cubicBezTo>
                <a:cubicBezTo>
                  <a:pt x="-3791" y="188262"/>
                  <a:pt x="972" y="170270"/>
                  <a:pt x="24784" y="143283"/>
                </a:cubicBezTo>
                <a:cubicBezTo>
                  <a:pt x="48596" y="116296"/>
                  <a:pt x="169776" y="7287"/>
                  <a:pt x="18353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5E583FF9-1ACB-1737-9C36-2AE99C1F6051}"/>
              </a:ext>
            </a:extLst>
          </p:cNvPr>
          <p:cNvSpPr/>
          <p:nvPr/>
        </p:nvSpPr>
        <p:spPr>
          <a:xfrm>
            <a:off x="7765115" y="6610347"/>
            <a:ext cx="125837" cy="161931"/>
          </a:xfrm>
          <a:custGeom>
            <a:avLst/>
            <a:gdLst>
              <a:gd name="connsiteX0" fmla="*/ 124760 w 125837"/>
              <a:gd name="connsiteY0" fmla="*/ 3 h 161931"/>
              <a:gd name="connsiteX1" fmla="*/ 83485 w 125837"/>
              <a:gd name="connsiteY1" fmla="*/ 79378 h 161931"/>
              <a:gd name="connsiteX2" fmla="*/ 935 w 125837"/>
              <a:gd name="connsiteY2" fmla="*/ 161928 h 161931"/>
              <a:gd name="connsiteX3" fmla="*/ 42210 w 125837"/>
              <a:gd name="connsiteY3" fmla="*/ 76203 h 161931"/>
              <a:gd name="connsiteX4" fmla="*/ 124760 w 125837"/>
              <a:gd name="connsiteY4" fmla="*/ 3 h 1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7" h="161931">
                <a:moveTo>
                  <a:pt x="124760" y="3"/>
                </a:moveTo>
                <a:cubicBezTo>
                  <a:pt x="131639" y="532"/>
                  <a:pt x="104123" y="52390"/>
                  <a:pt x="83485" y="79378"/>
                </a:cubicBezTo>
                <a:cubicBezTo>
                  <a:pt x="62847" y="106366"/>
                  <a:pt x="7814" y="162457"/>
                  <a:pt x="935" y="161928"/>
                </a:cubicBezTo>
                <a:cubicBezTo>
                  <a:pt x="-5944" y="161399"/>
                  <a:pt x="26864" y="98428"/>
                  <a:pt x="42210" y="76203"/>
                </a:cubicBezTo>
                <a:cubicBezTo>
                  <a:pt x="57556" y="53978"/>
                  <a:pt x="117881" y="-526"/>
                  <a:pt x="12476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6D2B845D-C1B2-A43A-F387-AFD567188802}"/>
              </a:ext>
            </a:extLst>
          </p:cNvPr>
          <p:cNvSpPr/>
          <p:nvPr/>
        </p:nvSpPr>
        <p:spPr>
          <a:xfrm>
            <a:off x="7985972" y="6158723"/>
            <a:ext cx="248804" cy="339521"/>
          </a:xfrm>
          <a:custGeom>
            <a:avLst/>
            <a:gdLst>
              <a:gd name="connsiteX0" fmla="*/ 243628 w 248804"/>
              <a:gd name="connsiteY0" fmla="*/ 7127 h 339521"/>
              <a:gd name="connsiteX1" fmla="*/ 91228 w 248804"/>
              <a:gd name="connsiteY1" fmla="*/ 229377 h 339521"/>
              <a:gd name="connsiteX2" fmla="*/ 2328 w 248804"/>
              <a:gd name="connsiteY2" fmla="*/ 337327 h 339521"/>
              <a:gd name="connsiteX3" fmla="*/ 183303 w 248804"/>
              <a:gd name="connsiteY3" fmla="*/ 137302 h 339521"/>
              <a:gd name="connsiteX4" fmla="*/ 211878 w 248804"/>
              <a:gd name="connsiteY4" fmla="*/ 61102 h 339521"/>
              <a:gd name="connsiteX5" fmla="*/ 243628 w 248804"/>
              <a:gd name="connsiteY5" fmla="*/ 7127 h 3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4" h="339521">
                <a:moveTo>
                  <a:pt x="243628" y="7127"/>
                </a:moveTo>
                <a:cubicBezTo>
                  <a:pt x="223520" y="35173"/>
                  <a:pt x="131445" y="174344"/>
                  <a:pt x="91228" y="229377"/>
                </a:cubicBezTo>
                <a:cubicBezTo>
                  <a:pt x="51011" y="284410"/>
                  <a:pt x="-13018" y="352673"/>
                  <a:pt x="2328" y="337327"/>
                </a:cubicBezTo>
                <a:cubicBezTo>
                  <a:pt x="17674" y="321981"/>
                  <a:pt x="148378" y="183339"/>
                  <a:pt x="183303" y="137302"/>
                </a:cubicBezTo>
                <a:cubicBezTo>
                  <a:pt x="218228" y="91265"/>
                  <a:pt x="204470" y="80681"/>
                  <a:pt x="211878" y="61102"/>
                </a:cubicBezTo>
                <a:cubicBezTo>
                  <a:pt x="219286" y="41523"/>
                  <a:pt x="263736" y="-20919"/>
                  <a:pt x="243628" y="7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B4DF4D22-2BF8-5658-F2B3-DC988136B9FD}"/>
              </a:ext>
            </a:extLst>
          </p:cNvPr>
          <p:cNvSpPr/>
          <p:nvPr/>
        </p:nvSpPr>
        <p:spPr>
          <a:xfrm>
            <a:off x="7817495" y="6175374"/>
            <a:ext cx="469362" cy="592406"/>
          </a:xfrm>
          <a:custGeom>
            <a:avLst/>
            <a:gdLst>
              <a:gd name="connsiteX0" fmla="*/ 2530 w 469362"/>
              <a:gd name="connsiteY0" fmla="*/ 587376 h 592406"/>
              <a:gd name="connsiteX1" fmla="*/ 154930 w 469362"/>
              <a:gd name="connsiteY1" fmla="*/ 434976 h 592406"/>
              <a:gd name="connsiteX2" fmla="*/ 389880 w 469362"/>
              <a:gd name="connsiteY2" fmla="*/ 234951 h 592406"/>
              <a:gd name="connsiteX3" fmla="*/ 469255 w 469362"/>
              <a:gd name="connsiteY3" fmla="*/ 1 h 592406"/>
              <a:gd name="connsiteX4" fmla="*/ 377180 w 469362"/>
              <a:gd name="connsiteY4" fmla="*/ 238126 h 592406"/>
              <a:gd name="connsiteX5" fmla="*/ 399405 w 469362"/>
              <a:gd name="connsiteY5" fmla="*/ 184151 h 592406"/>
              <a:gd name="connsiteX6" fmla="*/ 281930 w 469362"/>
              <a:gd name="connsiteY6" fmla="*/ 317501 h 592406"/>
              <a:gd name="connsiteX7" fmla="*/ 320030 w 469362"/>
              <a:gd name="connsiteY7" fmla="*/ 304801 h 592406"/>
              <a:gd name="connsiteX8" fmla="*/ 205730 w 469362"/>
              <a:gd name="connsiteY8" fmla="*/ 396876 h 592406"/>
              <a:gd name="connsiteX9" fmla="*/ 266055 w 469362"/>
              <a:gd name="connsiteY9" fmla="*/ 346076 h 592406"/>
              <a:gd name="connsiteX10" fmla="*/ 75555 w 469362"/>
              <a:gd name="connsiteY10" fmla="*/ 536576 h 592406"/>
              <a:gd name="connsiteX11" fmla="*/ 2530 w 469362"/>
              <a:gd name="connsiteY11" fmla="*/ 587376 h 59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362" h="592406">
                <a:moveTo>
                  <a:pt x="2530" y="587376"/>
                </a:moveTo>
                <a:cubicBezTo>
                  <a:pt x="15759" y="570443"/>
                  <a:pt x="90372" y="493713"/>
                  <a:pt x="154930" y="434976"/>
                </a:cubicBezTo>
                <a:cubicBezTo>
                  <a:pt x="219488" y="376239"/>
                  <a:pt x="337493" y="307447"/>
                  <a:pt x="389880" y="234951"/>
                </a:cubicBezTo>
                <a:cubicBezTo>
                  <a:pt x="442268" y="162455"/>
                  <a:pt x="471372" y="-528"/>
                  <a:pt x="469255" y="1"/>
                </a:cubicBezTo>
                <a:cubicBezTo>
                  <a:pt x="467138" y="530"/>
                  <a:pt x="388822" y="207434"/>
                  <a:pt x="377180" y="238126"/>
                </a:cubicBezTo>
                <a:cubicBezTo>
                  <a:pt x="365538" y="268818"/>
                  <a:pt x="415280" y="170922"/>
                  <a:pt x="399405" y="184151"/>
                </a:cubicBezTo>
                <a:cubicBezTo>
                  <a:pt x="383530" y="197380"/>
                  <a:pt x="295159" y="297393"/>
                  <a:pt x="281930" y="317501"/>
                </a:cubicBezTo>
                <a:cubicBezTo>
                  <a:pt x="268701" y="337609"/>
                  <a:pt x="332730" y="291572"/>
                  <a:pt x="320030" y="304801"/>
                </a:cubicBezTo>
                <a:cubicBezTo>
                  <a:pt x="307330" y="318030"/>
                  <a:pt x="214726" y="389997"/>
                  <a:pt x="205730" y="396876"/>
                </a:cubicBezTo>
                <a:cubicBezTo>
                  <a:pt x="196734" y="403755"/>
                  <a:pt x="287751" y="322793"/>
                  <a:pt x="266055" y="346076"/>
                </a:cubicBezTo>
                <a:cubicBezTo>
                  <a:pt x="244359" y="369359"/>
                  <a:pt x="121063" y="496889"/>
                  <a:pt x="75555" y="536576"/>
                </a:cubicBezTo>
                <a:cubicBezTo>
                  <a:pt x="30047" y="576263"/>
                  <a:pt x="-10699" y="604309"/>
                  <a:pt x="2530" y="58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64F564C3-2A98-5259-8748-6EA1587AF8B7}"/>
              </a:ext>
            </a:extLst>
          </p:cNvPr>
          <p:cNvSpPr/>
          <p:nvPr/>
        </p:nvSpPr>
        <p:spPr>
          <a:xfrm>
            <a:off x="7841251" y="6384920"/>
            <a:ext cx="566381" cy="416434"/>
          </a:xfrm>
          <a:custGeom>
            <a:avLst/>
            <a:gdLst>
              <a:gd name="connsiteX0" fmla="*/ 566149 w 566381"/>
              <a:gd name="connsiteY0" fmla="*/ 5 h 416434"/>
              <a:gd name="connsiteX1" fmla="*/ 455024 w 566381"/>
              <a:gd name="connsiteY1" fmla="*/ 187330 h 416434"/>
              <a:gd name="connsiteX2" fmla="*/ 496299 w 566381"/>
              <a:gd name="connsiteY2" fmla="*/ 136530 h 416434"/>
              <a:gd name="connsiteX3" fmla="*/ 308974 w 566381"/>
              <a:gd name="connsiteY3" fmla="*/ 250830 h 416434"/>
              <a:gd name="connsiteX4" fmla="*/ 999 w 566381"/>
              <a:gd name="connsiteY4" fmla="*/ 415930 h 416434"/>
              <a:gd name="connsiteX5" fmla="*/ 420099 w 566381"/>
              <a:gd name="connsiteY5" fmla="*/ 193680 h 416434"/>
              <a:gd name="connsiteX6" fmla="*/ 566149 w 566381"/>
              <a:gd name="connsiteY6" fmla="*/ 5 h 41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381" h="416434">
                <a:moveTo>
                  <a:pt x="566149" y="5"/>
                </a:moveTo>
                <a:cubicBezTo>
                  <a:pt x="571970" y="-1053"/>
                  <a:pt x="466666" y="164576"/>
                  <a:pt x="455024" y="187330"/>
                </a:cubicBezTo>
                <a:cubicBezTo>
                  <a:pt x="443382" y="210084"/>
                  <a:pt x="520641" y="125947"/>
                  <a:pt x="496299" y="136530"/>
                </a:cubicBezTo>
                <a:cubicBezTo>
                  <a:pt x="471957" y="147113"/>
                  <a:pt x="391524" y="204263"/>
                  <a:pt x="308974" y="250830"/>
                </a:cubicBezTo>
                <a:cubicBezTo>
                  <a:pt x="226424" y="297397"/>
                  <a:pt x="-17522" y="425455"/>
                  <a:pt x="999" y="415930"/>
                </a:cubicBezTo>
                <a:cubicBezTo>
                  <a:pt x="19520" y="406405"/>
                  <a:pt x="328553" y="260355"/>
                  <a:pt x="420099" y="193680"/>
                </a:cubicBezTo>
                <a:cubicBezTo>
                  <a:pt x="511645" y="127005"/>
                  <a:pt x="560328" y="1063"/>
                  <a:pt x="56614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D981D45A-23B7-B734-A068-14CBB0F3B2B7}"/>
              </a:ext>
            </a:extLst>
          </p:cNvPr>
          <p:cNvSpPr/>
          <p:nvPr/>
        </p:nvSpPr>
        <p:spPr>
          <a:xfrm>
            <a:off x="8115125" y="6451121"/>
            <a:ext cx="305594" cy="248248"/>
          </a:xfrm>
          <a:custGeom>
            <a:avLst/>
            <a:gdLst>
              <a:gd name="connsiteX0" fmla="*/ 175 w 305594"/>
              <a:gd name="connsiteY0" fmla="*/ 248129 h 248248"/>
              <a:gd name="connsiteX1" fmla="*/ 241475 w 305594"/>
              <a:gd name="connsiteY1" fmla="*/ 102079 h 248248"/>
              <a:gd name="connsiteX2" fmla="*/ 304975 w 305594"/>
              <a:gd name="connsiteY2" fmla="*/ 479 h 248248"/>
              <a:gd name="connsiteX3" fmla="*/ 273225 w 305594"/>
              <a:gd name="connsiteY3" fmla="*/ 67154 h 248248"/>
              <a:gd name="connsiteX4" fmla="*/ 263700 w 305594"/>
              <a:gd name="connsiteY4" fmla="*/ 143354 h 248248"/>
              <a:gd name="connsiteX5" fmla="*/ 197025 w 305594"/>
              <a:gd name="connsiteY5" fmla="*/ 181454 h 248248"/>
              <a:gd name="connsiteX6" fmla="*/ 282750 w 305594"/>
              <a:gd name="connsiteY6" fmla="*/ 76679 h 248248"/>
              <a:gd name="connsiteX7" fmla="*/ 175 w 305594"/>
              <a:gd name="connsiteY7" fmla="*/ 248129 h 24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94" h="248248">
                <a:moveTo>
                  <a:pt x="175" y="248129"/>
                </a:moveTo>
                <a:cubicBezTo>
                  <a:pt x="-6704" y="252362"/>
                  <a:pt x="190675" y="143354"/>
                  <a:pt x="241475" y="102079"/>
                </a:cubicBezTo>
                <a:cubicBezTo>
                  <a:pt x="292275" y="60804"/>
                  <a:pt x="299683" y="6300"/>
                  <a:pt x="304975" y="479"/>
                </a:cubicBezTo>
                <a:cubicBezTo>
                  <a:pt x="310267" y="-5342"/>
                  <a:pt x="280104" y="43342"/>
                  <a:pt x="273225" y="67154"/>
                </a:cubicBezTo>
                <a:cubicBezTo>
                  <a:pt x="266346" y="90966"/>
                  <a:pt x="276400" y="124304"/>
                  <a:pt x="263700" y="143354"/>
                </a:cubicBezTo>
                <a:cubicBezTo>
                  <a:pt x="251000" y="162404"/>
                  <a:pt x="193850" y="192567"/>
                  <a:pt x="197025" y="181454"/>
                </a:cubicBezTo>
                <a:cubicBezTo>
                  <a:pt x="200200" y="170341"/>
                  <a:pt x="312913" y="67683"/>
                  <a:pt x="282750" y="76679"/>
                </a:cubicBezTo>
                <a:cubicBezTo>
                  <a:pt x="252588" y="85675"/>
                  <a:pt x="7054" y="243896"/>
                  <a:pt x="175" y="24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53CFA786-A623-007E-1CDF-34D3089261A4}"/>
              </a:ext>
            </a:extLst>
          </p:cNvPr>
          <p:cNvSpPr/>
          <p:nvPr/>
        </p:nvSpPr>
        <p:spPr>
          <a:xfrm>
            <a:off x="8222644" y="5889623"/>
            <a:ext cx="160787" cy="434705"/>
          </a:xfrm>
          <a:custGeom>
            <a:avLst/>
            <a:gdLst>
              <a:gd name="connsiteX0" fmla="*/ 16481 w 160787"/>
              <a:gd name="connsiteY0" fmla="*/ 2 h 434705"/>
              <a:gd name="connsiteX1" fmla="*/ 45056 w 160787"/>
              <a:gd name="connsiteY1" fmla="*/ 130177 h 434705"/>
              <a:gd name="connsiteX2" fmla="*/ 16481 w 160787"/>
              <a:gd name="connsiteY2" fmla="*/ 222252 h 434705"/>
              <a:gd name="connsiteX3" fmla="*/ 89506 w 160787"/>
              <a:gd name="connsiteY3" fmla="*/ 180977 h 434705"/>
              <a:gd name="connsiteX4" fmla="*/ 102206 w 160787"/>
              <a:gd name="connsiteY4" fmla="*/ 231777 h 434705"/>
              <a:gd name="connsiteX5" fmla="*/ 73631 w 160787"/>
              <a:gd name="connsiteY5" fmla="*/ 292102 h 434705"/>
              <a:gd name="connsiteX6" fmla="*/ 140306 w 160787"/>
              <a:gd name="connsiteY6" fmla="*/ 396877 h 434705"/>
              <a:gd name="connsiteX7" fmla="*/ 159356 w 160787"/>
              <a:gd name="connsiteY7" fmla="*/ 431802 h 434705"/>
              <a:gd name="connsiteX8" fmla="*/ 108556 w 160787"/>
              <a:gd name="connsiteY8" fmla="*/ 330202 h 434705"/>
              <a:gd name="connsiteX9" fmla="*/ 83156 w 160787"/>
              <a:gd name="connsiteY9" fmla="*/ 196852 h 434705"/>
              <a:gd name="connsiteX10" fmla="*/ 606 w 160787"/>
              <a:gd name="connsiteY10" fmla="*/ 244477 h 434705"/>
              <a:gd name="connsiteX11" fmla="*/ 45056 w 160787"/>
              <a:gd name="connsiteY11" fmla="*/ 127002 h 434705"/>
              <a:gd name="connsiteX12" fmla="*/ 16481 w 160787"/>
              <a:gd name="connsiteY12" fmla="*/ 2 h 43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87" h="434705">
                <a:moveTo>
                  <a:pt x="16481" y="2"/>
                </a:moveTo>
                <a:cubicBezTo>
                  <a:pt x="16481" y="531"/>
                  <a:pt x="45056" y="93135"/>
                  <a:pt x="45056" y="130177"/>
                </a:cubicBezTo>
                <a:cubicBezTo>
                  <a:pt x="45056" y="167219"/>
                  <a:pt x="9073" y="213785"/>
                  <a:pt x="16481" y="222252"/>
                </a:cubicBezTo>
                <a:cubicBezTo>
                  <a:pt x="23889" y="230719"/>
                  <a:pt x="75219" y="179390"/>
                  <a:pt x="89506" y="180977"/>
                </a:cubicBezTo>
                <a:cubicBezTo>
                  <a:pt x="103793" y="182564"/>
                  <a:pt x="104852" y="213256"/>
                  <a:pt x="102206" y="231777"/>
                </a:cubicBezTo>
                <a:cubicBezTo>
                  <a:pt x="99560" y="250298"/>
                  <a:pt x="67281" y="264585"/>
                  <a:pt x="73631" y="292102"/>
                </a:cubicBezTo>
                <a:cubicBezTo>
                  <a:pt x="79981" y="319619"/>
                  <a:pt x="126019" y="373594"/>
                  <a:pt x="140306" y="396877"/>
                </a:cubicBezTo>
                <a:cubicBezTo>
                  <a:pt x="154593" y="420160"/>
                  <a:pt x="164648" y="442915"/>
                  <a:pt x="159356" y="431802"/>
                </a:cubicBezTo>
                <a:cubicBezTo>
                  <a:pt x="154064" y="420690"/>
                  <a:pt x="121256" y="369360"/>
                  <a:pt x="108556" y="330202"/>
                </a:cubicBezTo>
                <a:cubicBezTo>
                  <a:pt x="95856" y="291044"/>
                  <a:pt x="101148" y="211140"/>
                  <a:pt x="83156" y="196852"/>
                </a:cubicBezTo>
                <a:cubicBezTo>
                  <a:pt x="65164" y="182564"/>
                  <a:pt x="6956" y="256119"/>
                  <a:pt x="606" y="244477"/>
                </a:cubicBezTo>
                <a:cubicBezTo>
                  <a:pt x="-5744" y="232835"/>
                  <a:pt x="39764" y="162985"/>
                  <a:pt x="45056" y="127002"/>
                </a:cubicBezTo>
                <a:cubicBezTo>
                  <a:pt x="50348" y="91019"/>
                  <a:pt x="16481" y="-527"/>
                  <a:pt x="164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4592CF47-2E50-0F58-67A9-E829D7587DDA}"/>
              </a:ext>
            </a:extLst>
          </p:cNvPr>
          <p:cNvSpPr/>
          <p:nvPr/>
        </p:nvSpPr>
        <p:spPr>
          <a:xfrm>
            <a:off x="8304647" y="5916657"/>
            <a:ext cx="80614" cy="331922"/>
          </a:xfrm>
          <a:custGeom>
            <a:avLst/>
            <a:gdLst>
              <a:gd name="connsiteX0" fmla="*/ 1153 w 80614"/>
              <a:gd name="connsiteY0" fmla="*/ 1543 h 331922"/>
              <a:gd name="connsiteX1" fmla="*/ 13853 w 80614"/>
              <a:gd name="connsiteY1" fmla="*/ 74568 h 331922"/>
              <a:gd name="connsiteX2" fmla="*/ 39253 w 80614"/>
              <a:gd name="connsiteY2" fmla="*/ 166643 h 331922"/>
              <a:gd name="connsiteX3" fmla="*/ 42428 w 80614"/>
              <a:gd name="connsiteY3" fmla="*/ 207918 h 331922"/>
              <a:gd name="connsiteX4" fmla="*/ 36078 w 80614"/>
              <a:gd name="connsiteY4" fmla="*/ 255543 h 331922"/>
              <a:gd name="connsiteX5" fmla="*/ 42428 w 80614"/>
              <a:gd name="connsiteY5" fmla="*/ 331743 h 331922"/>
              <a:gd name="connsiteX6" fmla="*/ 55128 w 80614"/>
              <a:gd name="connsiteY6" fmla="*/ 274593 h 331922"/>
              <a:gd name="connsiteX7" fmla="*/ 80528 w 80614"/>
              <a:gd name="connsiteY7" fmla="*/ 207918 h 331922"/>
              <a:gd name="connsiteX8" fmla="*/ 45603 w 80614"/>
              <a:gd name="connsiteY8" fmla="*/ 211093 h 331922"/>
              <a:gd name="connsiteX9" fmla="*/ 42428 w 80614"/>
              <a:gd name="connsiteY9" fmla="*/ 144418 h 331922"/>
              <a:gd name="connsiteX10" fmla="*/ 1153 w 80614"/>
              <a:gd name="connsiteY10" fmla="*/ 1543 h 3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14" h="331922">
                <a:moveTo>
                  <a:pt x="1153" y="1543"/>
                </a:moveTo>
                <a:cubicBezTo>
                  <a:pt x="-3609" y="-10099"/>
                  <a:pt x="7503" y="47051"/>
                  <a:pt x="13853" y="74568"/>
                </a:cubicBezTo>
                <a:cubicBezTo>
                  <a:pt x="20203" y="102085"/>
                  <a:pt x="34491" y="144418"/>
                  <a:pt x="39253" y="166643"/>
                </a:cubicBezTo>
                <a:cubicBezTo>
                  <a:pt x="44016" y="188868"/>
                  <a:pt x="42957" y="193101"/>
                  <a:pt x="42428" y="207918"/>
                </a:cubicBezTo>
                <a:cubicBezTo>
                  <a:pt x="41899" y="222735"/>
                  <a:pt x="36078" y="234906"/>
                  <a:pt x="36078" y="255543"/>
                </a:cubicBezTo>
                <a:cubicBezTo>
                  <a:pt x="36078" y="276180"/>
                  <a:pt x="39253" y="328568"/>
                  <a:pt x="42428" y="331743"/>
                </a:cubicBezTo>
                <a:cubicBezTo>
                  <a:pt x="45603" y="334918"/>
                  <a:pt x="48778" y="295230"/>
                  <a:pt x="55128" y="274593"/>
                </a:cubicBezTo>
                <a:cubicBezTo>
                  <a:pt x="61478" y="253956"/>
                  <a:pt x="82116" y="218501"/>
                  <a:pt x="80528" y="207918"/>
                </a:cubicBezTo>
                <a:cubicBezTo>
                  <a:pt x="78941" y="197335"/>
                  <a:pt x="51953" y="221676"/>
                  <a:pt x="45603" y="211093"/>
                </a:cubicBezTo>
                <a:cubicBezTo>
                  <a:pt x="39253" y="200510"/>
                  <a:pt x="46132" y="174051"/>
                  <a:pt x="42428" y="144418"/>
                </a:cubicBezTo>
                <a:cubicBezTo>
                  <a:pt x="38724" y="114785"/>
                  <a:pt x="5915" y="13185"/>
                  <a:pt x="1153" y="1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C7BAD5DA-C8A3-8C63-0525-AF8C7382B318}"/>
              </a:ext>
            </a:extLst>
          </p:cNvPr>
          <p:cNvSpPr/>
          <p:nvPr/>
        </p:nvSpPr>
        <p:spPr>
          <a:xfrm>
            <a:off x="8388301" y="6127408"/>
            <a:ext cx="290589" cy="690685"/>
          </a:xfrm>
          <a:custGeom>
            <a:avLst/>
            <a:gdLst>
              <a:gd name="connsiteX0" fmla="*/ 49 w 290589"/>
              <a:gd name="connsiteY0" fmla="*/ 342 h 690685"/>
              <a:gd name="connsiteX1" fmla="*/ 82599 w 290589"/>
              <a:gd name="connsiteY1" fmla="*/ 155917 h 690685"/>
              <a:gd name="connsiteX2" fmla="*/ 107999 w 290589"/>
              <a:gd name="connsiteY2" fmla="*/ 260692 h 690685"/>
              <a:gd name="connsiteX3" fmla="*/ 158799 w 290589"/>
              <a:gd name="connsiteY3" fmla="*/ 384517 h 690685"/>
              <a:gd name="connsiteX4" fmla="*/ 219124 w 290589"/>
              <a:gd name="connsiteY4" fmla="*/ 533742 h 690685"/>
              <a:gd name="connsiteX5" fmla="*/ 288974 w 290589"/>
              <a:gd name="connsiteY5" fmla="*/ 686142 h 690685"/>
              <a:gd name="connsiteX6" fmla="*/ 254049 w 290589"/>
              <a:gd name="connsiteY6" fmla="*/ 616292 h 690685"/>
              <a:gd name="connsiteX7" fmla="*/ 101649 w 290589"/>
              <a:gd name="connsiteY7" fmla="*/ 279742 h 690685"/>
              <a:gd name="connsiteX8" fmla="*/ 95299 w 290589"/>
              <a:gd name="connsiteY8" fmla="*/ 117817 h 690685"/>
              <a:gd name="connsiteX9" fmla="*/ 49 w 290589"/>
              <a:gd name="connsiteY9" fmla="*/ 342 h 6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589" h="690685">
                <a:moveTo>
                  <a:pt x="49" y="342"/>
                </a:moveTo>
                <a:cubicBezTo>
                  <a:pt x="-2068" y="6692"/>
                  <a:pt x="64607" y="112525"/>
                  <a:pt x="82599" y="155917"/>
                </a:cubicBezTo>
                <a:cubicBezTo>
                  <a:pt x="100591" y="199309"/>
                  <a:pt x="95299" y="222592"/>
                  <a:pt x="107999" y="260692"/>
                </a:cubicBezTo>
                <a:cubicBezTo>
                  <a:pt x="120699" y="298792"/>
                  <a:pt x="140278" y="339009"/>
                  <a:pt x="158799" y="384517"/>
                </a:cubicBezTo>
                <a:cubicBezTo>
                  <a:pt x="177320" y="430025"/>
                  <a:pt x="197428" y="483471"/>
                  <a:pt x="219124" y="533742"/>
                </a:cubicBezTo>
                <a:cubicBezTo>
                  <a:pt x="240820" y="584013"/>
                  <a:pt x="283153" y="672384"/>
                  <a:pt x="288974" y="686142"/>
                </a:cubicBezTo>
                <a:cubicBezTo>
                  <a:pt x="294795" y="699900"/>
                  <a:pt x="285270" y="684025"/>
                  <a:pt x="254049" y="616292"/>
                </a:cubicBezTo>
                <a:cubicBezTo>
                  <a:pt x="222828" y="548559"/>
                  <a:pt x="128107" y="362821"/>
                  <a:pt x="101649" y="279742"/>
                </a:cubicBezTo>
                <a:cubicBezTo>
                  <a:pt x="75191" y="196663"/>
                  <a:pt x="109057" y="158034"/>
                  <a:pt x="95299" y="117817"/>
                </a:cubicBezTo>
                <a:cubicBezTo>
                  <a:pt x="81541" y="77600"/>
                  <a:pt x="2166" y="-6008"/>
                  <a:pt x="4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C09A528E-6F6A-3F81-3680-F8DC41E9DFA2}"/>
              </a:ext>
            </a:extLst>
          </p:cNvPr>
          <p:cNvSpPr/>
          <p:nvPr/>
        </p:nvSpPr>
        <p:spPr>
          <a:xfrm>
            <a:off x="8383486" y="6202762"/>
            <a:ext cx="78040" cy="65079"/>
          </a:xfrm>
          <a:custGeom>
            <a:avLst/>
            <a:gdLst>
              <a:gd name="connsiteX0" fmla="*/ 77889 w 78040"/>
              <a:gd name="connsiteY0" fmla="*/ 64688 h 65079"/>
              <a:gd name="connsiteX1" fmla="*/ 20739 w 78040"/>
              <a:gd name="connsiteY1" fmla="*/ 1188 h 65079"/>
              <a:gd name="connsiteX2" fmla="*/ 1689 w 78040"/>
              <a:gd name="connsiteY2" fmla="*/ 26588 h 65079"/>
              <a:gd name="connsiteX3" fmla="*/ 77889 w 78040"/>
              <a:gd name="connsiteY3" fmla="*/ 64688 h 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40" h="65079">
                <a:moveTo>
                  <a:pt x="77889" y="64688"/>
                </a:moveTo>
                <a:cubicBezTo>
                  <a:pt x="81064" y="60455"/>
                  <a:pt x="33439" y="7538"/>
                  <a:pt x="20739" y="1188"/>
                </a:cubicBezTo>
                <a:cubicBezTo>
                  <a:pt x="8039" y="-5162"/>
                  <a:pt x="-4661" y="15476"/>
                  <a:pt x="1689" y="26588"/>
                </a:cubicBezTo>
                <a:cubicBezTo>
                  <a:pt x="8039" y="37700"/>
                  <a:pt x="74714" y="68921"/>
                  <a:pt x="77889" y="6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FDC663B1-F0FA-69D3-B3AB-7FB7D899998C}"/>
              </a:ext>
            </a:extLst>
          </p:cNvPr>
          <p:cNvSpPr/>
          <p:nvPr/>
        </p:nvSpPr>
        <p:spPr>
          <a:xfrm>
            <a:off x="8378794" y="6292775"/>
            <a:ext cx="206526" cy="631908"/>
          </a:xfrm>
          <a:custGeom>
            <a:avLst/>
            <a:gdLst>
              <a:gd name="connsiteX0" fmla="*/ 31 w 206526"/>
              <a:gd name="connsiteY0" fmla="*/ 75 h 631908"/>
              <a:gd name="connsiteX1" fmla="*/ 82581 w 206526"/>
              <a:gd name="connsiteY1" fmla="*/ 127075 h 631908"/>
              <a:gd name="connsiteX2" fmla="*/ 88931 w 206526"/>
              <a:gd name="connsiteY2" fmla="*/ 196925 h 631908"/>
              <a:gd name="connsiteX3" fmla="*/ 136556 w 206526"/>
              <a:gd name="connsiteY3" fmla="*/ 298525 h 631908"/>
              <a:gd name="connsiteX4" fmla="*/ 184181 w 206526"/>
              <a:gd name="connsiteY4" fmla="*/ 396950 h 631908"/>
              <a:gd name="connsiteX5" fmla="*/ 187356 w 206526"/>
              <a:gd name="connsiteY5" fmla="*/ 492200 h 631908"/>
              <a:gd name="connsiteX6" fmla="*/ 123856 w 206526"/>
              <a:gd name="connsiteY6" fmla="*/ 631900 h 631908"/>
              <a:gd name="connsiteX7" fmla="*/ 206406 w 206526"/>
              <a:gd name="connsiteY7" fmla="*/ 485850 h 631908"/>
              <a:gd name="connsiteX8" fmla="*/ 101631 w 206526"/>
              <a:gd name="connsiteY8" fmla="*/ 235025 h 631908"/>
              <a:gd name="connsiteX9" fmla="*/ 111156 w 206526"/>
              <a:gd name="connsiteY9" fmla="*/ 114375 h 631908"/>
              <a:gd name="connsiteX10" fmla="*/ 73056 w 206526"/>
              <a:gd name="connsiteY10" fmla="*/ 146125 h 631908"/>
              <a:gd name="connsiteX11" fmla="*/ 31 w 206526"/>
              <a:gd name="connsiteY11" fmla="*/ 75 h 63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6" h="631908">
                <a:moveTo>
                  <a:pt x="31" y="75"/>
                </a:moveTo>
                <a:cubicBezTo>
                  <a:pt x="1618" y="-3100"/>
                  <a:pt x="67764" y="94267"/>
                  <a:pt x="82581" y="127075"/>
                </a:cubicBezTo>
                <a:cubicBezTo>
                  <a:pt x="97398" y="159883"/>
                  <a:pt x="79935" y="168350"/>
                  <a:pt x="88931" y="196925"/>
                </a:cubicBezTo>
                <a:cubicBezTo>
                  <a:pt x="97927" y="225500"/>
                  <a:pt x="120681" y="265188"/>
                  <a:pt x="136556" y="298525"/>
                </a:cubicBezTo>
                <a:cubicBezTo>
                  <a:pt x="152431" y="331862"/>
                  <a:pt x="175714" y="364671"/>
                  <a:pt x="184181" y="396950"/>
                </a:cubicBezTo>
                <a:cubicBezTo>
                  <a:pt x="192648" y="429229"/>
                  <a:pt x="197410" y="453042"/>
                  <a:pt x="187356" y="492200"/>
                </a:cubicBezTo>
                <a:cubicBezTo>
                  <a:pt x="177302" y="531358"/>
                  <a:pt x="120681" y="632958"/>
                  <a:pt x="123856" y="631900"/>
                </a:cubicBezTo>
                <a:cubicBezTo>
                  <a:pt x="127031" y="630842"/>
                  <a:pt x="210110" y="551996"/>
                  <a:pt x="206406" y="485850"/>
                </a:cubicBezTo>
                <a:cubicBezTo>
                  <a:pt x="202702" y="419704"/>
                  <a:pt x="117506" y="296938"/>
                  <a:pt x="101631" y="235025"/>
                </a:cubicBezTo>
                <a:cubicBezTo>
                  <a:pt x="85756" y="173113"/>
                  <a:pt x="115919" y="129192"/>
                  <a:pt x="111156" y="114375"/>
                </a:cubicBezTo>
                <a:cubicBezTo>
                  <a:pt x="106393" y="99558"/>
                  <a:pt x="87873" y="160942"/>
                  <a:pt x="73056" y="146125"/>
                </a:cubicBezTo>
                <a:cubicBezTo>
                  <a:pt x="58239" y="131308"/>
                  <a:pt x="-1556" y="3250"/>
                  <a:pt x="3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60A31E7-3938-B392-2CE4-7B7216108223}"/>
              </a:ext>
            </a:extLst>
          </p:cNvPr>
          <p:cNvSpPr/>
          <p:nvPr/>
        </p:nvSpPr>
        <p:spPr>
          <a:xfrm>
            <a:off x="8365765" y="6241624"/>
            <a:ext cx="108318" cy="130606"/>
          </a:xfrm>
          <a:custGeom>
            <a:avLst/>
            <a:gdLst>
              <a:gd name="connsiteX0" fmla="*/ 360 w 108318"/>
              <a:gd name="connsiteY0" fmla="*/ 426 h 130606"/>
              <a:gd name="connsiteX1" fmla="*/ 70210 w 108318"/>
              <a:gd name="connsiteY1" fmla="*/ 82976 h 130606"/>
              <a:gd name="connsiteX2" fmla="*/ 108310 w 108318"/>
              <a:gd name="connsiteY2" fmla="*/ 130601 h 130606"/>
              <a:gd name="connsiteX3" fmla="*/ 73385 w 108318"/>
              <a:gd name="connsiteY3" fmla="*/ 86151 h 130606"/>
              <a:gd name="connsiteX4" fmla="*/ 35285 w 108318"/>
              <a:gd name="connsiteY4" fmla="*/ 73451 h 130606"/>
              <a:gd name="connsiteX5" fmla="*/ 41635 w 108318"/>
              <a:gd name="connsiteY5" fmla="*/ 51226 h 130606"/>
              <a:gd name="connsiteX6" fmla="*/ 360 w 108318"/>
              <a:gd name="connsiteY6" fmla="*/ 426 h 13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18" h="130606">
                <a:moveTo>
                  <a:pt x="360" y="426"/>
                </a:moveTo>
                <a:cubicBezTo>
                  <a:pt x="5123" y="5718"/>
                  <a:pt x="52218" y="61280"/>
                  <a:pt x="70210" y="82976"/>
                </a:cubicBezTo>
                <a:cubicBezTo>
                  <a:pt x="88202" y="104672"/>
                  <a:pt x="107781" y="130072"/>
                  <a:pt x="108310" y="130601"/>
                </a:cubicBezTo>
                <a:cubicBezTo>
                  <a:pt x="108839" y="131130"/>
                  <a:pt x="85556" y="95676"/>
                  <a:pt x="73385" y="86151"/>
                </a:cubicBezTo>
                <a:cubicBezTo>
                  <a:pt x="61214" y="76626"/>
                  <a:pt x="40577" y="79272"/>
                  <a:pt x="35285" y="73451"/>
                </a:cubicBezTo>
                <a:cubicBezTo>
                  <a:pt x="29993" y="67630"/>
                  <a:pt x="43752" y="61809"/>
                  <a:pt x="41635" y="51226"/>
                </a:cubicBezTo>
                <a:cubicBezTo>
                  <a:pt x="39518" y="40643"/>
                  <a:pt x="-4403" y="-4866"/>
                  <a:pt x="36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5E6A5FA6-5A76-A64D-53E3-F88F991121FA}"/>
              </a:ext>
            </a:extLst>
          </p:cNvPr>
          <p:cNvSpPr/>
          <p:nvPr/>
        </p:nvSpPr>
        <p:spPr>
          <a:xfrm>
            <a:off x="8472199" y="6368218"/>
            <a:ext cx="130426" cy="573005"/>
          </a:xfrm>
          <a:custGeom>
            <a:avLst/>
            <a:gdLst>
              <a:gd name="connsiteX0" fmla="*/ 1876 w 130426"/>
              <a:gd name="connsiteY0" fmla="*/ 4007 h 573005"/>
              <a:gd name="connsiteX1" fmla="*/ 87601 w 130426"/>
              <a:gd name="connsiteY1" fmla="*/ 289757 h 573005"/>
              <a:gd name="connsiteX2" fmla="*/ 128876 w 130426"/>
              <a:gd name="connsiteY2" fmla="*/ 397707 h 573005"/>
              <a:gd name="connsiteX3" fmla="*/ 119351 w 130426"/>
              <a:gd name="connsiteY3" fmla="*/ 470732 h 573005"/>
              <a:gd name="connsiteX4" fmla="*/ 97126 w 130426"/>
              <a:gd name="connsiteY4" fmla="*/ 521532 h 573005"/>
              <a:gd name="connsiteX5" fmla="*/ 68551 w 130426"/>
              <a:gd name="connsiteY5" fmla="*/ 572332 h 573005"/>
              <a:gd name="connsiteX6" fmla="*/ 109826 w 130426"/>
              <a:gd name="connsiteY6" fmla="*/ 483432 h 573005"/>
              <a:gd name="connsiteX7" fmla="*/ 122526 w 130426"/>
              <a:gd name="connsiteY7" fmla="*/ 404057 h 573005"/>
              <a:gd name="connsiteX8" fmla="*/ 36801 w 130426"/>
              <a:gd name="connsiteY8" fmla="*/ 143707 h 573005"/>
              <a:gd name="connsiteX9" fmla="*/ 1876 w 130426"/>
              <a:gd name="connsiteY9" fmla="*/ 4007 h 57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26" h="573005">
                <a:moveTo>
                  <a:pt x="1876" y="4007"/>
                </a:moveTo>
                <a:cubicBezTo>
                  <a:pt x="10343" y="28349"/>
                  <a:pt x="66434" y="224140"/>
                  <a:pt x="87601" y="289757"/>
                </a:cubicBezTo>
                <a:cubicBezTo>
                  <a:pt x="108768" y="355374"/>
                  <a:pt x="123584" y="367545"/>
                  <a:pt x="128876" y="397707"/>
                </a:cubicBezTo>
                <a:cubicBezTo>
                  <a:pt x="134168" y="427869"/>
                  <a:pt x="124643" y="450095"/>
                  <a:pt x="119351" y="470732"/>
                </a:cubicBezTo>
                <a:cubicBezTo>
                  <a:pt x="114059" y="491369"/>
                  <a:pt x="105593" y="504599"/>
                  <a:pt x="97126" y="521532"/>
                </a:cubicBezTo>
                <a:cubicBezTo>
                  <a:pt x="88659" y="538465"/>
                  <a:pt x="66434" y="578682"/>
                  <a:pt x="68551" y="572332"/>
                </a:cubicBezTo>
                <a:cubicBezTo>
                  <a:pt x="70668" y="565982"/>
                  <a:pt x="100830" y="511478"/>
                  <a:pt x="109826" y="483432"/>
                </a:cubicBezTo>
                <a:cubicBezTo>
                  <a:pt x="118822" y="455386"/>
                  <a:pt x="134697" y="460678"/>
                  <a:pt x="122526" y="404057"/>
                </a:cubicBezTo>
                <a:cubicBezTo>
                  <a:pt x="110355" y="347436"/>
                  <a:pt x="58497" y="216203"/>
                  <a:pt x="36801" y="143707"/>
                </a:cubicBezTo>
                <a:cubicBezTo>
                  <a:pt x="15105" y="71211"/>
                  <a:pt x="-6591" y="-20335"/>
                  <a:pt x="1876" y="4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824219E5-F3E1-D176-4491-70E6B2897540}"/>
              </a:ext>
            </a:extLst>
          </p:cNvPr>
          <p:cNvSpPr/>
          <p:nvPr/>
        </p:nvSpPr>
        <p:spPr>
          <a:xfrm>
            <a:off x="8625626" y="6784940"/>
            <a:ext cx="45341" cy="171880"/>
          </a:xfrm>
          <a:custGeom>
            <a:avLst/>
            <a:gdLst>
              <a:gd name="connsiteX0" fmla="*/ 849 w 45341"/>
              <a:gd name="connsiteY0" fmla="*/ 171485 h 171880"/>
              <a:gd name="connsiteX1" fmla="*/ 19899 w 45341"/>
              <a:gd name="connsiteY1" fmla="*/ 22260 h 171880"/>
              <a:gd name="connsiteX2" fmla="*/ 45299 w 45341"/>
              <a:gd name="connsiteY2" fmla="*/ 54010 h 171880"/>
              <a:gd name="connsiteX3" fmla="*/ 13549 w 45341"/>
              <a:gd name="connsiteY3" fmla="*/ 35 h 171880"/>
              <a:gd name="connsiteX4" fmla="*/ 4024 w 45341"/>
              <a:gd name="connsiteY4" fmla="*/ 63535 h 171880"/>
              <a:gd name="connsiteX5" fmla="*/ 849 w 45341"/>
              <a:gd name="connsiteY5" fmla="*/ 171485 h 17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1" h="171880">
                <a:moveTo>
                  <a:pt x="849" y="171485"/>
                </a:moveTo>
                <a:cubicBezTo>
                  <a:pt x="3495" y="164606"/>
                  <a:pt x="12491" y="41839"/>
                  <a:pt x="19899" y="22260"/>
                </a:cubicBezTo>
                <a:cubicBezTo>
                  <a:pt x="27307" y="2681"/>
                  <a:pt x="46357" y="57714"/>
                  <a:pt x="45299" y="54010"/>
                </a:cubicBezTo>
                <a:cubicBezTo>
                  <a:pt x="44241" y="50306"/>
                  <a:pt x="20428" y="-1552"/>
                  <a:pt x="13549" y="35"/>
                </a:cubicBezTo>
                <a:cubicBezTo>
                  <a:pt x="6670" y="1622"/>
                  <a:pt x="5611" y="33373"/>
                  <a:pt x="4024" y="63535"/>
                </a:cubicBezTo>
                <a:cubicBezTo>
                  <a:pt x="2437" y="93697"/>
                  <a:pt x="-1797" y="178364"/>
                  <a:pt x="849" y="17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15994A15-E5B2-582C-BE87-017F4D7D0062}"/>
              </a:ext>
            </a:extLst>
          </p:cNvPr>
          <p:cNvSpPr/>
          <p:nvPr/>
        </p:nvSpPr>
        <p:spPr>
          <a:xfrm>
            <a:off x="7559232" y="6704074"/>
            <a:ext cx="1003748" cy="281277"/>
          </a:xfrm>
          <a:custGeom>
            <a:avLst/>
            <a:gdLst>
              <a:gd name="connsiteX0" fmla="*/ 13143 w 1003748"/>
              <a:gd name="connsiteY0" fmla="*/ 274576 h 281277"/>
              <a:gd name="connsiteX1" fmla="*/ 556068 w 1003748"/>
              <a:gd name="connsiteY1" fmla="*/ 58676 h 281277"/>
              <a:gd name="connsiteX2" fmla="*/ 841818 w 1003748"/>
              <a:gd name="connsiteY2" fmla="*/ 7876 h 281277"/>
              <a:gd name="connsiteX3" fmla="*/ 937068 w 1003748"/>
              <a:gd name="connsiteY3" fmla="*/ 7876 h 281277"/>
              <a:gd name="connsiteX4" fmla="*/ 1003743 w 1003748"/>
              <a:gd name="connsiteY4" fmla="*/ 71376 h 281277"/>
              <a:gd name="connsiteX5" fmla="*/ 933893 w 1003748"/>
              <a:gd name="connsiteY5" fmla="*/ 11051 h 281277"/>
              <a:gd name="connsiteX6" fmla="*/ 778318 w 1003748"/>
              <a:gd name="connsiteY6" fmla="*/ 7876 h 281277"/>
              <a:gd name="connsiteX7" fmla="*/ 498918 w 1003748"/>
              <a:gd name="connsiteY7" fmla="*/ 93601 h 281277"/>
              <a:gd name="connsiteX8" fmla="*/ 194118 w 1003748"/>
              <a:gd name="connsiteY8" fmla="*/ 214251 h 281277"/>
              <a:gd name="connsiteX9" fmla="*/ 13143 w 1003748"/>
              <a:gd name="connsiteY9" fmla="*/ 274576 h 2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748" h="281277">
                <a:moveTo>
                  <a:pt x="13143" y="274576"/>
                </a:moveTo>
                <a:cubicBezTo>
                  <a:pt x="73468" y="248647"/>
                  <a:pt x="417956" y="103126"/>
                  <a:pt x="556068" y="58676"/>
                </a:cubicBezTo>
                <a:cubicBezTo>
                  <a:pt x="694180" y="14226"/>
                  <a:pt x="778318" y="16343"/>
                  <a:pt x="841818" y="7876"/>
                </a:cubicBezTo>
                <a:cubicBezTo>
                  <a:pt x="905318" y="-591"/>
                  <a:pt x="910081" y="-2707"/>
                  <a:pt x="937068" y="7876"/>
                </a:cubicBezTo>
                <a:cubicBezTo>
                  <a:pt x="964055" y="18459"/>
                  <a:pt x="1004272" y="70847"/>
                  <a:pt x="1003743" y="71376"/>
                </a:cubicBezTo>
                <a:cubicBezTo>
                  <a:pt x="1003214" y="71905"/>
                  <a:pt x="971464" y="21634"/>
                  <a:pt x="933893" y="11051"/>
                </a:cubicBezTo>
                <a:cubicBezTo>
                  <a:pt x="896322" y="468"/>
                  <a:pt x="850814" y="-5882"/>
                  <a:pt x="778318" y="7876"/>
                </a:cubicBezTo>
                <a:cubicBezTo>
                  <a:pt x="705822" y="21634"/>
                  <a:pt x="596285" y="59205"/>
                  <a:pt x="498918" y="93601"/>
                </a:cubicBezTo>
                <a:cubicBezTo>
                  <a:pt x="401551" y="127997"/>
                  <a:pt x="272964" y="183559"/>
                  <a:pt x="194118" y="214251"/>
                </a:cubicBezTo>
                <a:cubicBezTo>
                  <a:pt x="115272" y="244943"/>
                  <a:pt x="-47182" y="300505"/>
                  <a:pt x="13143" y="274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0F25D763-7B7B-C191-2DA8-1F67D4FBDD87}"/>
              </a:ext>
            </a:extLst>
          </p:cNvPr>
          <p:cNvSpPr/>
          <p:nvPr/>
        </p:nvSpPr>
        <p:spPr>
          <a:xfrm>
            <a:off x="7950160" y="6735979"/>
            <a:ext cx="615795" cy="125229"/>
          </a:xfrm>
          <a:custGeom>
            <a:avLst/>
            <a:gdLst>
              <a:gd name="connsiteX0" fmla="*/ 40 w 615795"/>
              <a:gd name="connsiteY0" fmla="*/ 125196 h 125229"/>
              <a:gd name="connsiteX1" fmla="*/ 428665 w 615795"/>
              <a:gd name="connsiteY1" fmla="*/ 1371 h 125229"/>
              <a:gd name="connsiteX2" fmla="*/ 600115 w 615795"/>
              <a:gd name="connsiteY2" fmla="*/ 58521 h 125229"/>
              <a:gd name="connsiteX3" fmla="*/ 565190 w 615795"/>
              <a:gd name="connsiteY3" fmla="*/ 52171 h 125229"/>
              <a:gd name="connsiteX4" fmla="*/ 222290 w 615795"/>
              <a:gd name="connsiteY4" fmla="*/ 90271 h 125229"/>
              <a:gd name="connsiteX5" fmla="*/ 568365 w 615795"/>
              <a:gd name="connsiteY5" fmla="*/ 39471 h 125229"/>
              <a:gd name="connsiteX6" fmla="*/ 454065 w 615795"/>
              <a:gd name="connsiteY6" fmla="*/ 14071 h 125229"/>
              <a:gd name="connsiteX7" fmla="*/ 40 w 615795"/>
              <a:gd name="connsiteY7" fmla="*/ 125196 h 1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795" h="125229">
                <a:moveTo>
                  <a:pt x="40" y="125196"/>
                </a:moveTo>
                <a:cubicBezTo>
                  <a:pt x="-4193" y="123079"/>
                  <a:pt x="328653" y="12483"/>
                  <a:pt x="428665" y="1371"/>
                </a:cubicBezTo>
                <a:cubicBezTo>
                  <a:pt x="528677" y="-9741"/>
                  <a:pt x="577361" y="50054"/>
                  <a:pt x="600115" y="58521"/>
                </a:cubicBezTo>
                <a:cubicBezTo>
                  <a:pt x="622869" y="66988"/>
                  <a:pt x="628161" y="46879"/>
                  <a:pt x="565190" y="52171"/>
                </a:cubicBezTo>
                <a:cubicBezTo>
                  <a:pt x="502219" y="57463"/>
                  <a:pt x="221761" y="92388"/>
                  <a:pt x="222290" y="90271"/>
                </a:cubicBezTo>
                <a:cubicBezTo>
                  <a:pt x="222819" y="88154"/>
                  <a:pt x="529736" y="52171"/>
                  <a:pt x="568365" y="39471"/>
                </a:cubicBezTo>
                <a:cubicBezTo>
                  <a:pt x="606994" y="26771"/>
                  <a:pt x="548257" y="-216"/>
                  <a:pt x="454065" y="14071"/>
                </a:cubicBezTo>
                <a:cubicBezTo>
                  <a:pt x="359873" y="28358"/>
                  <a:pt x="4273" y="127313"/>
                  <a:pt x="40" y="125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EFD39220-180C-A91C-D484-1CC014214A81}"/>
              </a:ext>
            </a:extLst>
          </p:cNvPr>
          <p:cNvSpPr/>
          <p:nvPr/>
        </p:nvSpPr>
        <p:spPr>
          <a:xfrm>
            <a:off x="7498659" y="6886502"/>
            <a:ext cx="807141" cy="216116"/>
          </a:xfrm>
          <a:custGeom>
            <a:avLst/>
            <a:gdLst>
              <a:gd name="connsiteX0" fmla="*/ 691 w 807141"/>
              <a:gd name="connsiteY0" fmla="*/ 215973 h 216116"/>
              <a:gd name="connsiteX1" fmla="*/ 295966 w 807141"/>
              <a:gd name="connsiteY1" fmla="*/ 44523 h 216116"/>
              <a:gd name="connsiteX2" fmla="*/ 807141 w 807141"/>
              <a:gd name="connsiteY2" fmla="*/ 73 h 216116"/>
              <a:gd name="connsiteX3" fmla="*/ 295966 w 807141"/>
              <a:gd name="connsiteY3" fmla="*/ 34998 h 216116"/>
              <a:gd name="connsiteX4" fmla="*/ 216591 w 807141"/>
              <a:gd name="connsiteY4" fmla="*/ 73098 h 216116"/>
              <a:gd name="connsiteX5" fmla="*/ 691 w 807141"/>
              <a:gd name="connsiteY5" fmla="*/ 215973 h 21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41" h="216116">
                <a:moveTo>
                  <a:pt x="691" y="215973"/>
                </a:moveTo>
                <a:cubicBezTo>
                  <a:pt x="13920" y="211211"/>
                  <a:pt x="161558" y="80506"/>
                  <a:pt x="295966" y="44523"/>
                </a:cubicBezTo>
                <a:cubicBezTo>
                  <a:pt x="430374" y="8540"/>
                  <a:pt x="807141" y="1660"/>
                  <a:pt x="807141" y="73"/>
                </a:cubicBezTo>
                <a:cubicBezTo>
                  <a:pt x="807141" y="-1514"/>
                  <a:pt x="394391" y="22827"/>
                  <a:pt x="295966" y="34998"/>
                </a:cubicBezTo>
                <a:cubicBezTo>
                  <a:pt x="197541" y="47169"/>
                  <a:pt x="265274" y="40819"/>
                  <a:pt x="216591" y="73098"/>
                </a:cubicBezTo>
                <a:cubicBezTo>
                  <a:pt x="167908" y="105377"/>
                  <a:pt x="-12538" y="220735"/>
                  <a:pt x="691" y="215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6EC99335-C4F8-E2D8-D734-27877B90EEA1}"/>
              </a:ext>
            </a:extLst>
          </p:cNvPr>
          <p:cNvSpPr/>
          <p:nvPr/>
        </p:nvSpPr>
        <p:spPr>
          <a:xfrm>
            <a:off x="7858112" y="6877059"/>
            <a:ext cx="869968" cy="158836"/>
          </a:xfrm>
          <a:custGeom>
            <a:avLst/>
            <a:gdLst>
              <a:gd name="connsiteX0" fmla="*/ 13 w 869968"/>
              <a:gd name="connsiteY0" fmla="*/ 28566 h 158836"/>
              <a:gd name="connsiteX1" fmla="*/ 508013 w 869968"/>
              <a:gd name="connsiteY1" fmla="*/ 9516 h 158836"/>
              <a:gd name="connsiteX2" fmla="*/ 771538 w 869968"/>
              <a:gd name="connsiteY2" fmla="*/ 88891 h 158836"/>
              <a:gd name="connsiteX3" fmla="*/ 869963 w 869968"/>
              <a:gd name="connsiteY3" fmla="*/ 158741 h 158836"/>
              <a:gd name="connsiteX4" fmla="*/ 768363 w 869968"/>
              <a:gd name="connsiteY4" fmla="*/ 101591 h 158836"/>
              <a:gd name="connsiteX5" fmla="*/ 492138 w 869968"/>
              <a:gd name="connsiteY5" fmla="*/ 3166 h 158836"/>
              <a:gd name="connsiteX6" fmla="*/ 13 w 869968"/>
              <a:gd name="connsiteY6" fmla="*/ 28566 h 15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968" h="158836">
                <a:moveTo>
                  <a:pt x="13" y="28566"/>
                </a:moveTo>
                <a:cubicBezTo>
                  <a:pt x="2659" y="29624"/>
                  <a:pt x="379426" y="-538"/>
                  <a:pt x="508013" y="9516"/>
                </a:cubicBezTo>
                <a:cubicBezTo>
                  <a:pt x="636601" y="19570"/>
                  <a:pt x="711213" y="64020"/>
                  <a:pt x="771538" y="88891"/>
                </a:cubicBezTo>
                <a:cubicBezTo>
                  <a:pt x="831863" y="113762"/>
                  <a:pt x="870492" y="156624"/>
                  <a:pt x="869963" y="158741"/>
                </a:cubicBezTo>
                <a:cubicBezTo>
                  <a:pt x="869434" y="160858"/>
                  <a:pt x="831334" y="127520"/>
                  <a:pt x="768363" y="101591"/>
                </a:cubicBezTo>
                <a:cubicBezTo>
                  <a:pt x="705392" y="75662"/>
                  <a:pt x="613317" y="17454"/>
                  <a:pt x="492138" y="3166"/>
                </a:cubicBezTo>
                <a:cubicBezTo>
                  <a:pt x="370959" y="-11122"/>
                  <a:pt x="-2633" y="27508"/>
                  <a:pt x="13" y="2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D38D0622-F5FE-333A-ED0A-B26A14DEABFC}"/>
              </a:ext>
            </a:extLst>
          </p:cNvPr>
          <p:cNvSpPr/>
          <p:nvPr/>
        </p:nvSpPr>
        <p:spPr>
          <a:xfrm>
            <a:off x="8620023" y="6837003"/>
            <a:ext cx="124890" cy="189580"/>
          </a:xfrm>
          <a:custGeom>
            <a:avLst/>
            <a:gdLst>
              <a:gd name="connsiteX0" fmla="*/ 102 w 124890"/>
              <a:gd name="connsiteY0" fmla="*/ 141647 h 189580"/>
              <a:gd name="connsiteX1" fmla="*/ 57252 w 124890"/>
              <a:gd name="connsiteY1" fmla="*/ 1947 h 189580"/>
              <a:gd name="connsiteX2" fmla="*/ 73127 w 124890"/>
              <a:gd name="connsiteY2" fmla="*/ 68622 h 189580"/>
              <a:gd name="connsiteX3" fmla="*/ 123927 w 124890"/>
              <a:gd name="connsiteY3" fmla="*/ 189272 h 189580"/>
              <a:gd name="connsiteX4" fmla="*/ 101702 w 124890"/>
              <a:gd name="connsiteY4" fmla="*/ 100372 h 189580"/>
              <a:gd name="connsiteX5" fmla="*/ 44552 w 124890"/>
              <a:gd name="connsiteY5" fmla="*/ 8297 h 189580"/>
              <a:gd name="connsiteX6" fmla="*/ 102 w 124890"/>
              <a:gd name="connsiteY6" fmla="*/ 141647 h 1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890" h="189580">
                <a:moveTo>
                  <a:pt x="102" y="141647"/>
                </a:moveTo>
                <a:cubicBezTo>
                  <a:pt x="2219" y="140589"/>
                  <a:pt x="45081" y="14118"/>
                  <a:pt x="57252" y="1947"/>
                </a:cubicBezTo>
                <a:cubicBezTo>
                  <a:pt x="69423" y="-10224"/>
                  <a:pt x="62015" y="37401"/>
                  <a:pt x="73127" y="68622"/>
                </a:cubicBezTo>
                <a:cubicBezTo>
                  <a:pt x="84239" y="99843"/>
                  <a:pt x="119165" y="183980"/>
                  <a:pt x="123927" y="189272"/>
                </a:cubicBezTo>
                <a:cubicBezTo>
                  <a:pt x="128690" y="194564"/>
                  <a:pt x="114931" y="130534"/>
                  <a:pt x="101702" y="100372"/>
                </a:cubicBezTo>
                <a:cubicBezTo>
                  <a:pt x="88473" y="70210"/>
                  <a:pt x="59898" y="6180"/>
                  <a:pt x="44552" y="8297"/>
                </a:cubicBezTo>
                <a:cubicBezTo>
                  <a:pt x="29206" y="10414"/>
                  <a:pt x="-2015" y="142705"/>
                  <a:pt x="102" y="14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EA61E67E-52AC-D30D-DF9F-6CE13FB524BE}"/>
              </a:ext>
            </a:extLst>
          </p:cNvPr>
          <p:cNvSpPr/>
          <p:nvPr/>
        </p:nvSpPr>
        <p:spPr>
          <a:xfrm>
            <a:off x="7464055" y="6922209"/>
            <a:ext cx="762370" cy="300920"/>
          </a:xfrm>
          <a:custGeom>
            <a:avLst/>
            <a:gdLst>
              <a:gd name="connsiteX0" fmla="*/ 370 w 762370"/>
              <a:gd name="connsiteY0" fmla="*/ 300916 h 300920"/>
              <a:gd name="connsiteX1" fmla="*/ 311520 w 762370"/>
              <a:gd name="connsiteY1" fmla="*/ 62791 h 300920"/>
              <a:gd name="connsiteX2" fmla="*/ 762370 w 762370"/>
              <a:gd name="connsiteY2" fmla="*/ 2466 h 300920"/>
              <a:gd name="connsiteX3" fmla="*/ 311520 w 762370"/>
              <a:gd name="connsiteY3" fmla="*/ 11991 h 300920"/>
              <a:gd name="connsiteX4" fmla="*/ 384545 w 762370"/>
              <a:gd name="connsiteY4" fmla="*/ 15166 h 300920"/>
              <a:gd name="connsiteX5" fmla="*/ 251195 w 762370"/>
              <a:gd name="connsiteY5" fmla="*/ 69141 h 300920"/>
              <a:gd name="connsiteX6" fmla="*/ 370 w 762370"/>
              <a:gd name="connsiteY6" fmla="*/ 300916 h 30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70" h="300920">
                <a:moveTo>
                  <a:pt x="370" y="300916"/>
                </a:moveTo>
                <a:cubicBezTo>
                  <a:pt x="10424" y="299858"/>
                  <a:pt x="184520" y="112533"/>
                  <a:pt x="311520" y="62791"/>
                </a:cubicBezTo>
                <a:cubicBezTo>
                  <a:pt x="438520" y="13049"/>
                  <a:pt x="762370" y="10933"/>
                  <a:pt x="762370" y="2466"/>
                </a:cubicBezTo>
                <a:cubicBezTo>
                  <a:pt x="762370" y="-6001"/>
                  <a:pt x="374491" y="9874"/>
                  <a:pt x="311520" y="11991"/>
                </a:cubicBezTo>
                <a:cubicBezTo>
                  <a:pt x="248549" y="14108"/>
                  <a:pt x="394599" y="5641"/>
                  <a:pt x="384545" y="15166"/>
                </a:cubicBezTo>
                <a:cubicBezTo>
                  <a:pt x="374491" y="24691"/>
                  <a:pt x="314695" y="25220"/>
                  <a:pt x="251195" y="69141"/>
                </a:cubicBezTo>
                <a:cubicBezTo>
                  <a:pt x="187695" y="113062"/>
                  <a:pt x="-9684" y="301974"/>
                  <a:pt x="370" y="300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27C995F0-D1EA-0019-99B9-42ED57474B7F}"/>
              </a:ext>
            </a:extLst>
          </p:cNvPr>
          <p:cNvSpPr/>
          <p:nvPr/>
        </p:nvSpPr>
        <p:spPr>
          <a:xfrm>
            <a:off x="8699182" y="7018522"/>
            <a:ext cx="121173" cy="335547"/>
          </a:xfrm>
          <a:custGeom>
            <a:avLst/>
            <a:gdLst>
              <a:gd name="connsiteX0" fmla="*/ 318 w 121173"/>
              <a:gd name="connsiteY0" fmla="*/ 1403 h 335547"/>
              <a:gd name="connsiteX1" fmla="*/ 86043 w 121173"/>
              <a:gd name="connsiteY1" fmla="*/ 115703 h 335547"/>
              <a:gd name="connsiteX2" fmla="*/ 95568 w 121173"/>
              <a:gd name="connsiteY2" fmla="*/ 223653 h 335547"/>
              <a:gd name="connsiteX3" fmla="*/ 70168 w 121173"/>
              <a:gd name="connsiteY3" fmla="*/ 293503 h 335547"/>
              <a:gd name="connsiteX4" fmla="*/ 54293 w 121173"/>
              <a:gd name="connsiteY4" fmla="*/ 331603 h 335547"/>
              <a:gd name="connsiteX5" fmla="*/ 120968 w 121173"/>
              <a:gd name="connsiteY5" fmla="*/ 198253 h 335547"/>
              <a:gd name="connsiteX6" fmla="*/ 318 w 121173"/>
              <a:gd name="connsiteY6" fmla="*/ 1403 h 33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73" h="335547">
                <a:moveTo>
                  <a:pt x="318" y="1403"/>
                </a:moveTo>
                <a:cubicBezTo>
                  <a:pt x="-5503" y="-12355"/>
                  <a:pt x="70168" y="78661"/>
                  <a:pt x="86043" y="115703"/>
                </a:cubicBezTo>
                <a:cubicBezTo>
                  <a:pt x="101918" y="152745"/>
                  <a:pt x="98214" y="194020"/>
                  <a:pt x="95568" y="223653"/>
                </a:cubicBezTo>
                <a:cubicBezTo>
                  <a:pt x="92922" y="253286"/>
                  <a:pt x="77047" y="275511"/>
                  <a:pt x="70168" y="293503"/>
                </a:cubicBezTo>
                <a:cubicBezTo>
                  <a:pt x="63289" y="311495"/>
                  <a:pt x="45826" y="347478"/>
                  <a:pt x="54293" y="331603"/>
                </a:cubicBezTo>
                <a:cubicBezTo>
                  <a:pt x="62760" y="315728"/>
                  <a:pt x="125201" y="247466"/>
                  <a:pt x="120968" y="198253"/>
                </a:cubicBezTo>
                <a:cubicBezTo>
                  <a:pt x="116735" y="149041"/>
                  <a:pt x="6139" y="15161"/>
                  <a:pt x="318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23821F6B-7420-1D1C-20ED-18B231B96E94}"/>
              </a:ext>
            </a:extLst>
          </p:cNvPr>
          <p:cNvSpPr/>
          <p:nvPr/>
        </p:nvSpPr>
        <p:spPr>
          <a:xfrm>
            <a:off x="7364986" y="7070067"/>
            <a:ext cx="667776" cy="334738"/>
          </a:xfrm>
          <a:custGeom>
            <a:avLst/>
            <a:gdLst>
              <a:gd name="connsiteX0" fmla="*/ 213739 w 667776"/>
              <a:gd name="connsiteY0" fmla="*/ 3833 h 334738"/>
              <a:gd name="connsiteX1" fmla="*/ 1014 w 667776"/>
              <a:gd name="connsiteY1" fmla="*/ 321333 h 334738"/>
              <a:gd name="connsiteX2" fmla="*/ 128014 w 667776"/>
              <a:gd name="connsiteY2" fmla="*/ 280058 h 334738"/>
              <a:gd name="connsiteX3" fmla="*/ 426464 w 667776"/>
              <a:gd name="connsiteY3" fmla="*/ 184808 h 334738"/>
              <a:gd name="connsiteX4" fmla="*/ 667764 w 667776"/>
              <a:gd name="connsiteY4" fmla="*/ 178458 h 334738"/>
              <a:gd name="connsiteX5" fmla="*/ 416939 w 667776"/>
              <a:gd name="connsiteY5" fmla="*/ 191158 h 334738"/>
              <a:gd name="connsiteX6" fmla="*/ 105789 w 667776"/>
              <a:gd name="connsiteY6" fmla="*/ 276883 h 334738"/>
              <a:gd name="connsiteX7" fmla="*/ 23239 w 667776"/>
              <a:gd name="connsiteY7" fmla="*/ 292758 h 334738"/>
              <a:gd name="connsiteX8" fmla="*/ 128014 w 667776"/>
              <a:gd name="connsiteY8" fmla="*/ 83208 h 334738"/>
              <a:gd name="connsiteX9" fmla="*/ 74039 w 667776"/>
              <a:gd name="connsiteY9" fmla="*/ 143533 h 334738"/>
              <a:gd name="connsiteX10" fmla="*/ 213739 w 667776"/>
              <a:gd name="connsiteY10" fmla="*/ 3833 h 33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776" h="334738">
                <a:moveTo>
                  <a:pt x="213739" y="3833"/>
                </a:moveTo>
                <a:cubicBezTo>
                  <a:pt x="201568" y="33466"/>
                  <a:pt x="15301" y="275296"/>
                  <a:pt x="1014" y="321333"/>
                </a:cubicBezTo>
                <a:cubicBezTo>
                  <a:pt x="-13273" y="367370"/>
                  <a:pt x="128014" y="280058"/>
                  <a:pt x="128014" y="280058"/>
                </a:cubicBezTo>
                <a:cubicBezTo>
                  <a:pt x="198922" y="257304"/>
                  <a:pt x="336506" y="201741"/>
                  <a:pt x="426464" y="184808"/>
                </a:cubicBezTo>
                <a:cubicBezTo>
                  <a:pt x="516422" y="167875"/>
                  <a:pt x="669352" y="177400"/>
                  <a:pt x="667764" y="178458"/>
                </a:cubicBezTo>
                <a:cubicBezTo>
                  <a:pt x="666176" y="179516"/>
                  <a:pt x="510601" y="174754"/>
                  <a:pt x="416939" y="191158"/>
                </a:cubicBezTo>
                <a:cubicBezTo>
                  <a:pt x="323277" y="207562"/>
                  <a:pt x="171406" y="259950"/>
                  <a:pt x="105789" y="276883"/>
                </a:cubicBezTo>
                <a:cubicBezTo>
                  <a:pt x="40172" y="293816"/>
                  <a:pt x="19535" y="325037"/>
                  <a:pt x="23239" y="292758"/>
                </a:cubicBezTo>
                <a:cubicBezTo>
                  <a:pt x="26943" y="260479"/>
                  <a:pt x="119547" y="108079"/>
                  <a:pt x="128014" y="83208"/>
                </a:cubicBezTo>
                <a:cubicBezTo>
                  <a:pt x="136481" y="58337"/>
                  <a:pt x="58693" y="161525"/>
                  <a:pt x="74039" y="143533"/>
                </a:cubicBezTo>
                <a:cubicBezTo>
                  <a:pt x="89385" y="125541"/>
                  <a:pt x="225910" y="-25800"/>
                  <a:pt x="213739" y="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B814D724-6045-9B10-0DF3-03EDAC0839B8}"/>
              </a:ext>
            </a:extLst>
          </p:cNvPr>
          <p:cNvSpPr/>
          <p:nvPr/>
        </p:nvSpPr>
        <p:spPr>
          <a:xfrm>
            <a:off x="7489285" y="6948918"/>
            <a:ext cx="756748" cy="283798"/>
          </a:xfrm>
          <a:custGeom>
            <a:avLst/>
            <a:gdLst>
              <a:gd name="connsiteX0" fmla="*/ 540 w 756748"/>
              <a:gd name="connsiteY0" fmla="*/ 283732 h 283798"/>
              <a:gd name="connsiteX1" fmla="*/ 318040 w 756748"/>
              <a:gd name="connsiteY1" fmla="*/ 83707 h 283798"/>
              <a:gd name="connsiteX2" fmla="*/ 502190 w 756748"/>
              <a:gd name="connsiteY2" fmla="*/ 10682 h 283798"/>
              <a:gd name="connsiteX3" fmla="*/ 753015 w 756748"/>
              <a:gd name="connsiteY3" fmla="*/ 4332 h 283798"/>
              <a:gd name="connsiteX4" fmla="*/ 295815 w 756748"/>
              <a:gd name="connsiteY4" fmla="*/ 48782 h 283798"/>
              <a:gd name="connsiteX5" fmla="*/ 337090 w 756748"/>
              <a:gd name="connsiteY5" fmla="*/ 64657 h 283798"/>
              <a:gd name="connsiteX6" fmla="*/ 248190 w 756748"/>
              <a:gd name="connsiteY6" fmla="*/ 121807 h 283798"/>
              <a:gd name="connsiteX7" fmla="*/ 241840 w 756748"/>
              <a:gd name="connsiteY7" fmla="*/ 105932 h 283798"/>
              <a:gd name="connsiteX8" fmla="*/ 540 w 756748"/>
              <a:gd name="connsiteY8" fmla="*/ 283732 h 2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748" h="283798">
                <a:moveTo>
                  <a:pt x="540" y="283732"/>
                </a:moveTo>
                <a:cubicBezTo>
                  <a:pt x="13240" y="280028"/>
                  <a:pt x="234432" y="129215"/>
                  <a:pt x="318040" y="83707"/>
                </a:cubicBezTo>
                <a:cubicBezTo>
                  <a:pt x="401648" y="38199"/>
                  <a:pt x="429694" y="23911"/>
                  <a:pt x="502190" y="10682"/>
                </a:cubicBezTo>
                <a:cubicBezTo>
                  <a:pt x="574686" y="-2547"/>
                  <a:pt x="787411" y="-2018"/>
                  <a:pt x="753015" y="4332"/>
                </a:cubicBezTo>
                <a:cubicBezTo>
                  <a:pt x="718619" y="10682"/>
                  <a:pt x="365136" y="38728"/>
                  <a:pt x="295815" y="48782"/>
                </a:cubicBezTo>
                <a:cubicBezTo>
                  <a:pt x="226494" y="58836"/>
                  <a:pt x="345027" y="52486"/>
                  <a:pt x="337090" y="64657"/>
                </a:cubicBezTo>
                <a:cubicBezTo>
                  <a:pt x="329153" y="76828"/>
                  <a:pt x="264065" y="114928"/>
                  <a:pt x="248190" y="121807"/>
                </a:cubicBezTo>
                <a:cubicBezTo>
                  <a:pt x="232315" y="128686"/>
                  <a:pt x="280998" y="76299"/>
                  <a:pt x="241840" y="105932"/>
                </a:cubicBezTo>
                <a:cubicBezTo>
                  <a:pt x="202682" y="135565"/>
                  <a:pt x="-12160" y="287436"/>
                  <a:pt x="540" y="28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0813F2F4-929D-9FB1-AFEE-CF0DBF5F2E93}"/>
              </a:ext>
            </a:extLst>
          </p:cNvPr>
          <p:cNvSpPr/>
          <p:nvPr/>
        </p:nvSpPr>
        <p:spPr>
          <a:xfrm>
            <a:off x="8397850" y="6936943"/>
            <a:ext cx="362683" cy="257677"/>
          </a:xfrm>
          <a:custGeom>
            <a:avLst/>
            <a:gdLst>
              <a:gd name="connsiteX0" fmla="*/ 25 w 362683"/>
              <a:gd name="connsiteY0" fmla="*/ 432 h 257677"/>
              <a:gd name="connsiteX1" fmla="*/ 263550 w 362683"/>
              <a:gd name="connsiteY1" fmla="*/ 105207 h 257677"/>
              <a:gd name="connsiteX2" fmla="*/ 361975 w 362683"/>
              <a:gd name="connsiteY2" fmla="*/ 257607 h 257677"/>
              <a:gd name="connsiteX3" fmla="*/ 304825 w 362683"/>
              <a:gd name="connsiteY3" fmla="*/ 124257 h 257677"/>
              <a:gd name="connsiteX4" fmla="*/ 247675 w 362683"/>
              <a:gd name="connsiteY4" fmla="*/ 70282 h 257677"/>
              <a:gd name="connsiteX5" fmla="*/ 25 w 362683"/>
              <a:gd name="connsiteY5" fmla="*/ 432 h 25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83" h="257677">
                <a:moveTo>
                  <a:pt x="25" y="432"/>
                </a:moveTo>
                <a:cubicBezTo>
                  <a:pt x="2671" y="6253"/>
                  <a:pt x="203225" y="62345"/>
                  <a:pt x="263550" y="105207"/>
                </a:cubicBezTo>
                <a:cubicBezTo>
                  <a:pt x="323875" y="148069"/>
                  <a:pt x="355096" y="254432"/>
                  <a:pt x="361975" y="257607"/>
                </a:cubicBezTo>
                <a:cubicBezTo>
                  <a:pt x="368854" y="260782"/>
                  <a:pt x="323875" y="155478"/>
                  <a:pt x="304825" y="124257"/>
                </a:cubicBezTo>
                <a:cubicBezTo>
                  <a:pt x="285775" y="93036"/>
                  <a:pt x="294771" y="91449"/>
                  <a:pt x="247675" y="70282"/>
                </a:cubicBezTo>
                <a:cubicBezTo>
                  <a:pt x="200579" y="49115"/>
                  <a:pt x="-2621" y="-5389"/>
                  <a:pt x="25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787077AB-15D9-904A-FAC7-B653C0E2C22C}"/>
              </a:ext>
            </a:extLst>
          </p:cNvPr>
          <p:cNvSpPr/>
          <p:nvPr/>
        </p:nvSpPr>
        <p:spPr>
          <a:xfrm>
            <a:off x="8359775" y="6931025"/>
            <a:ext cx="307988" cy="288925"/>
          </a:xfrm>
          <a:custGeom>
            <a:avLst/>
            <a:gdLst>
              <a:gd name="connsiteX0" fmla="*/ 0 w 307988"/>
              <a:gd name="connsiteY0" fmla="*/ 0 h 288925"/>
              <a:gd name="connsiteX1" fmla="*/ 206375 w 307988"/>
              <a:gd name="connsiteY1" fmla="*/ 193675 h 288925"/>
              <a:gd name="connsiteX2" fmla="*/ 307975 w 307988"/>
              <a:gd name="connsiteY2" fmla="*/ 288925 h 288925"/>
              <a:gd name="connsiteX3" fmla="*/ 212725 w 307988"/>
              <a:gd name="connsiteY3" fmla="*/ 193675 h 288925"/>
              <a:gd name="connsiteX4" fmla="*/ 98425 w 307988"/>
              <a:gd name="connsiteY4" fmla="*/ 92075 h 288925"/>
              <a:gd name="connsiteX5" fmla="*/ 0 w 307988"/>
              <a:gd name="connsiteY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88" h="288925">
                <a:moveTo>
                  <a:pt x="0" y="0"/>
                </a:moveTo>
                <a:lnTo>
                  <a:pt x="206375" y="193675"/>
                </a:lnTo>
                <a:lnTo>
                  <a:pt x="307975" y="288925"/>
                </a:lnTo>
                <a:cubicBezTo>
                  <a:pt x="309033" y="288925"/>
                  <a:pt x="247650" y="226483"/>
                  <a:pt x="212725" y="193675"/>
                </a:cubicBezTo>
                <a:cubicBezTo>
                  <a:pt x="177800" y="160867"/>
                  <a:pt x="125942" y="122767"/>
                  <a:pt x="98425" y="92075"/>
                </a:cubicBezTo>
                <a:cubicBezTo>
                  <a:pt x="70908" y="61383"/>
                  <a:pt x="59266" y="3545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660A1FB1-BE2D-B9AC-89C3-EFAAC542D61E}"/>
              </a:ext>
            </a:extLst>
          </p:cNvPr>
          <p:cNvSpPr/>
          <p:nvPr/>
        </p:nvSpPr>
        <p:spPr>
          <a:xfrm>
            <a:off x="7515138" y="6981597"/>
            <a:ext cx="654253" cy="276453"/>
          </a:xfrm>
          <a:custGeom>
            <a:avLst/>
            <a:gdLst>
              <a:gd name="connsiteX0" fmla="*/ 87 w 654253"/>
              <a:gd name="connsiteY0" fmla="*/ 276453 h 276453"/>
              <a:gd name="connsiteX1" fmla="*/ 374737 w 654253"/>
              <a:gd name="connsiteY1" fmla="*/ 41503 h 276453"/>
              <a:gd name="connsiteX2" fmla="*/ 654137 w 654253"/>
              <a:gd name="connsiteY2" fmla="*/ 228 h 276453"/>
              <a:gd name="connsiteX3" fmla="*/ 342987 w 654253"/>
              <a:gd name="connsiteY3" fmla="*/ 41503 h 276453"/>
              <a:gd name="connsiteX4" fmla="*/ 87 w 654253"/>
              <a:gd name="connsiteY4" fmla="*/ 276453 h 27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253" h="276453">
                <a:moveTo>
                  <a:pt x="87" y="276453"/>
                </a:moveTo>
                <a:cubicBezTo>
                  <a:pt x="5379" y="276453"/>
                  <a:pt x="265729" y="87540"/>
                  <a:pt x="374737" y="41503"/>
                </a:cubicBezTo>
                <a:cubicBezTo>
                  <a:pt x="483745" y="-4534"/>
                  <a:pt x="659429" y="228"/>
                  <a:pt x="654137" y="228"/>
                </a:cubicBezTo>
                <a:cubicBezTo>
                  <a:pt x="648845" y="228"/>
                  <a:pt x="455700" y="-5593"/>
                  <a:pt x="342987" y="41503"/>
                </a:cubicBezTo>
                <a:cubicBezTo>
                  <a:pt x="230275" y="88599"/>
                  <a:pt x="-5205" y="276453"/>
                  <a:pt x="87" y="276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BB323B19-8B0A-E93E-053A-4C2BE025AC92}"/>
              </a:ext>
            </a:extLst>
          </p:cNvPr>
          <p:cNvSpPr/>
          <p:nvPr/>
        </p:nvSpPr>
        <p:spPr>
          <a:xfrm>
            <a:off x="7575654" y="7098939"/>
            <a:ext cx="654015" cy="139382"/>
          </a:xfrm>
          <a:custGeom>
            <a:avLst/>
            <a:gdLst>
              <a:gd name="connsiteX0" fmla="*/ 88796 w 654015"/>
              <a:gd name="connsiteY0" fmla="*/ 117836 h 139382"/>
              <a:gd name="connsiteX1" fmla="*/ 488846 w 654015"/>
              <a:gd name="connsiteY1" fmla="*/ 13061 h 139382"/>
              <a:gd name="connsiteX2" fmla="*/ 653946 w 654015"/>
              <a:gd name="connsiteY2" fmla="*/ 89261 h 139382"/>
              <a:gd name="connsiteX3" fmla="*/ 472971 w 654015"/>
              <a:gd name="connsiteY3" fmla="*/ 361 h 139382"/>
              <a:gd name="connsiteX4" fmla="*/ 28471 w 654015"/>
              <a:gd name="connsiteY4" fmla="*/ 130536 h 139382"/>
              <a:gd name="connsiteX5" fmla="*/ 88796 w 654015"/>
              <a:gd name="connsiteY5" fmla="*/ 117836 h 13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15" h="139382">
                <a:moveTo>
                  <a:pt x="88796" y="117836"/>
                </a:moveTo>
                <a:cubicBezTo>
                  <a:pt x="165525" y="98257"/>
                  <a:pt x="394654" y="17823"/>
                  <a:pt x="488846" y="13061"/>
                </a:cubicBezTo>
                <a:cubicBezTo>
                  <a:pt x="583038" y="8299"/>
                  <a:pt x="656592" y="91378"/>
                  <a:pt x="653946" y="89261"/>
                </a:cubicBezTo>
                <a:cubicBezTo>
                  <a:pt x="651300" y="87144"/>
                  <a:pt x="577217" y="-6518"/>
                  <a:pt x="472971" y="361"/>
                </a:cubicBezTo>
                <a:cubicBezTo>
                  <a:pt x="368725" y="7240"/>
                  <a:pt x="89325" y="113074"/>
                  <a:pt x="28471" y="130536"/>
                </a:cubicBezTo>
                <a:cubicBezTo>
                  <a:pt x="-32383" y="147998"/>
                  <a:pt x="12067" y="137415"/>
                  <a:pt x="88796" y="117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9B2AD13D-3EA7-8E2B-AAB8-7B21BDDDB879}"/>
              </a:ext>
            </a:extLst>
          </p:cNvPr>
          <p:cNvSpPr/>
          <p:nvPr/>
        </p:nvSpPr>
        <p:spPr>
          <a:xfrm>
            <a:off x="7975598" y="7032619"/>
            <a:ext cx="804349" cy="282584"/>
          </a:xfrm>
          <a:custGeom>
            <a:avLst/>
            <a:gdLst>
              <a:gd name="connsiteX0" fmla="*/ 2 w 804349"/>
              <a:gd name="connsiteY0" fmla="*/ 206381 h 282584"/>
              <a:gd name="connsiteX1" fmla="*/ 412752 w 804349"/>
              <a:gd name="connsiteY1" fmla="*/ 136531 h 282584"/>
              <a:gd name="connsiteX2" fmla="*/ 698502 w 804349"/>
              <a:gd name="connsiteY2" fmla="*/ 203206 h 282584"/>
              <a:gd name="connsiteX3" fmla="*/ 803277 w 804349"/>
              <a:gd name="connsiteY3" fmla="*/ 282581 h 282584"/>
              <a:gd name="connsiteX4" fmla="*/ 644527 w 804349"/>
              <a:gd name="connsiteY4" fmla="*/ 206381 h 282584"/>
              <a:gd name="connsiteX5" fmla="*/ 596902 w 804349"/>
              <a:gd name="connsiteY5" fmla="*/ 158756 h 282584"/>
              <a:gd name="connsiteX6" fmla="*/ 387352 w 804349"/>
              <a:gd name="connsiteY6" fmla="*/ 6 h 282584"/>
              <a:gd name="connsiteX7" fmla="*/ 590552 w 804349"/>
              <a:gd name="connsiteY7" fmla="*/ 165106 h 282584"/>
              <a:gd name="connsiteX8" fmla="*/ 419102 w 804349"/>
              <a:gd name="connsiteY8" fmla="*/ 149231 h 282584"/>
              <a:gd name="connsiteX9" fmla="*/ 2 w 804349"/>
              <a:gd name="connsiteY9" fmla="*/ 206381 h 28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349" h="282584">
                <a:moveTo>
                  <a:pt x="2" y="206381"/>
                </a:moveTo>
                <a:cubicBezTo>
                  <a:pt x="-1056" y="204264"/>
                  <a:pt x="296335" y="137060"/>
                  <a:pt x="412752" y="136531"/>
                </a:cubicBezTo>
                <a:cubicBezTo>
                  <a:pt x="529169" y="136002"/>
                  <a:pt x="633415" y="178864"/>
                  <a:pt x="698502" y="203206"/>
                </a:cubicBezTo>
                <a:cubicBezTo>
                  <a:pt x="763589" y="227548"/>
                  <a:pt x="812273" y="282052"/>
                  <a:pt x="803277" y="282581"/>
                </a:cubicBezTo>
                <a:cubicBezTo>
                  <a:pt x="794281" y="283110"/>
                  <a:pt x="678923" y="227018"/>
                  <a:pt x="644527" y="206381"/>
                </a:cubicBezTo>
                <a:cubicBezTo>
                  <a:pt x="610131" y="185744"/>
                  <a:pt x="639764" y="193152"/>
                  <a:pt x="596902" y="158756"/>
                </a:cubicBezTo>
                <a:cubicBezTo>
                  <a:pt x="554040" y="124360"/>
                  <a:pt x="388410" y="-1052"/>
                  <a:pt x="387352" y="6"/>
                </a:cubicBezTo>
                <a:cubicBezTo>
                  <a:pt x="386294" y="1064"/>
                  <a:pt x="585260" y="140235"/>
                  <a:pt x="590552" y="165106"/>
                </a:cubicBezTo>
                <a:cubicBezTo>
                  <a:pt x="595844" y="189977"/>
                  <a:pt x="515940" y="147114"/>
                  <a:pt x="419102" y="149231"/>
                </a:cubicBezTo>
                <a:cubicBezTo>
                  <a:pt x="322265" y="151348"/>
                  <a:pt x="1060" y="208498"/>
                  <a:pt x="2" y="206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96E9EE10-4964-9607-A345-2ED12F687726}"/>
              </a:ext>
            </a:extLst>
          </p:cNvPr>
          <p:cNvSpPr/>
          <p:nvPr/>
        </p:nvSpPr>
        <p:spPr>
          <a:xfrm>
            <a:off x="7349728" y="7209856"/>
            <a:ext cx="1429217" cy="203770"/>
          </a:xfrm>
          <a:custGeom>
            <a:avLst/>
            <a:gdLst>
              <a:gd name="connsiteX0" fmla="*/ 397 w 1429217"/>
              <a:gd name="connsiteY0" fmla="*/ 203769 h 203770"/>
              <a:gd name="connsiteX1" fmla="*/ 584597 w 1429217"/>
              <a:gd name="connsiteY1" fmla="*/ 48194 h 203770"/>
              <a:gd name="connsiteX2" fmla="*/ 1016397 w 1429217"/>
              <a:gd name="connsiteY2" fmla="*/ 6919 h 203770"/>
              <a:gd name="connsiteX3" fmla="*/ 1292622 w 1429217"/>
              <a:gd name="connsiteY3" fmla="*/ 32319 h 203770"/>
              <a:gd name="connsiteX4" fmla="*/ 1429147 w 1429217"/>
              <a:gd name="connsiteY4" fmla="*/ 121219 h 203770"/>
              <a:gd name="connsiteX5" fmla="*/ 1305322 w 1429217"/>
              <a:gd name="connsiteY5" fmla="*/ 48194 h 203770"/>
              <a:gd name="connsiteX6" fmla="*/ 946547 w 1429217"/>
              <a:gd name="connsiteY6" fmla="*/ 569 h 203770"/>
              <a:gd name="connsiteX7" fmla="*/ 425847 w 1429217"/>
              <a:gd name="connsiteY7" fmla="*/ 79944 h 203770"/>
              <a:gd name="connsiteX8" fmla="*/ 492522 w 1429217"/>
              <a:gd name="connsiteY8" fmla="*/ 51369 h 203770"/>
              <a:gd name="connsiteX9" fmla="*/ 397 w 1429217"/>
              <a:gd name="connsiteY9" fmla="*/ 203769 h 20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9217" h="203770">
                <a:moveTo>
                  <a:pt x="397" y="203769"/>
                </a:moveTo>
                <a:cubicBezTo>
                  <a:pt x="15743" y="203240"/>
                  <a:pt x="415264" y="81002"/>
                  <a:pt x="584597" y="48194"/>
                </a:cubicBezTo>
                <a:cubicBezTo>
                  <a:pt x="753930" y="15386"/>
                  <a:pt x="898393" y="9565"/>
                  <a:pt x="1016397" y="6919"/>
                </a:cubicBezTo>
                <a:cubicBezTo>
                  <a:pt x="1134401" y="4273"/>
                  <a:pt x="1223830" y="13269"/>
                  <a:pt x="1292622" y="32319"/>
                </a:cubicBezTo>
                <a:cubicBezTo>
                  <a:pt x="1361414" y="51369"/>
                  <a:pt x="1427030" y="118573"/>
                  <a:pt x="1429147" y="121219"/>
                </a:cubicBezTo>
                <a:cubicBezTo>
                  <a:pt x="1431264" y="123865"/>
                  <a:pt x="1385755" y="68302"/>
                  <a:pt x="1305322" y="48194"/>
                </a:cubicBezTo>
                <a:cubicBezTo>
                  <a:pt x="1224889" y="28086"/>
                  <a:pt x="1093126" y="-4723"/>
                  <a:pt x="946547" y="569"/>
                </a:cubicBezTo>
                <a:cubicBezTo>
                  <a:pt x="799968" y="5861"/>
                  <a:pt x="501518" y="71477"/>
                  <a:pt x="425847" y="79944"/>
                </a:cubicBezTo>
                <a:cubicBezTo>
                  <a:pt x="350176" y="88411"/>
                  <a:pt x="566605" y="34965"/>
                  <a:pt x="492522" y="51369"/>
                </a:cubicBezTo>
                <a:cubicBezTo>
                  <a:pt x="418439" y="67773"/>
                  <a:pt x="-14949" y="204298"/>
                  <a:pt x="397" y="20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E83CF3BF-DA7A-4BF3-7EFB-6534E75097B7}"/>
              </a:ext>
            </a:extLst>
          </p:cNvPr>
          <p:cNvSpPr/>
          <p:nvPr/>
        </p:nvSpPr>
        <p:spPr>
          <a:xfrm>
            <a:off x="7453048" y="7280272"/>
            <a:ext cx="1367749" cy="159629"/>
          </a:xfrm>
          <a:custGeom>
            <a:avLst/>
            <a:gdLst>
              <a:gd name="connsiteX0" fmla="*/ 14552 w 1367749"/>
              <a:gd name="connsiteY0" fmla="*/ 158753 h 159629"/>
              <a:gd name="connsiteX1" fmla="*/ 608277 w 1367749"/>
              <a:gd name="connsiteY1" fmla="*/ 34928 h 159629"/>
              <a:gd name="connsiteX2" fmla="*/ 1106752 w 1367749"/>
              <a:gd name="connsiteY2" fmla="*/ 9528 h 159629"/>
              <a:gd name="connsiteX3" fmla="*/ 1287727 w 1367749"/>
              <a:gd name="connsiteY3" fmla="*/ 66678 h 159629"/>
              <a:gd name="connsiteX4" fmla="*/ 1367102 w 1367749"/>
              <a:gd name="connsiteY4" fmla="*/ 133353 h 159629"/>
              <a:gd name="connsiteX5" fmla="*/ 1325827 w 1367749"/>
              <a:gd name="connsiteY5" fmla="*/ 44453 h 159629"/>
              <a:gd name="connsiteX6" fmla="*/ 1335352 w 1367749"/>
              <a:gd name="connsiteY6" fmla="*/ 88903 h 159629"/>
              <a:gd name="connsiteX7" fmla="*/ 992452 w 1367749"/>
              <a:gd name="connsiteY7" fmla="*/ 3 h 159629"/>
              <a:gd name="connsiteX8" fmla="*/ 252677 w 1367749"/>
              <a:gd name="connsiteY8" fmla="*/ 85728 h 159629"/>
              <a:gd name="connsiteX9" fmla="*/ 14552 w 1367749"/>
              <a:gd name="connsiteY9" fmla="*/ 158753 h 15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7749" h="159629">
                <a:moveTo>
                  <a:pt x="14552" y="158753"/>
                </a:moveTo>
                <a:cubicBezTo>
                  <a:pt x="73819" y="150286"/>
                  <a:pt x="426244" y="59799"/>
                  <a:pt x="608277" y="34928"/>
                </a:cubicBezTo>
                <a:cubicBezTo>
                  <a:pt x="790310" y="10057"/>
                  <a:pt x="993510" y="4236"/>
                  <a:pt x="1106752" y="9528"/>
                </a:cubicBezTo>
                <a:cubicBezTo>
                  <a:pt x="1219994" y="14820"/>
                  <a:pt x="1244335" y="46040"/>
                  <a:pt x="1287727" y="66678"/>
                </a:cubicBezTo>
                <a:cubicBezTo>
                  <a:pt x="1331119" y="87315"/>
                  <a:pt x="1360752" y="137057"/>
                  <a:pt x="1367102" y="133353"/>
                </a:cubicBezTo>
                <a:cubicBezTo>
                  <a:pt x="1373452" y="129649"/>
                  <a:pt x="1331119" y="51861"/>
                  <a:pt x="1325827" y="44453"/>
                </a:cubicBezTo>
                <a:cubicBezTo>
                  <a:pt x="1320535" y="37045"/>
                  <a:pt x="1390914" y="96311"/>
                  <a:pt x="1335352" y="88903"/>
                </a:cubicBezTo>
                <a:cubicBezTo>
                  <a:pt x="1279790" y="81495"/>
                  <a:pt x="1172898" y="532"/>
                  <a:pt x="992452" y="3"/>
                </a:cubicBezTo>
                <a:cubicBezTo>
                  <a:pt x="812006" y="-526"/>
                  <a:pt x="419894" y="59270"/>
                  <a:pt x="252677" y="85728"/>
                </a:cubicBezTo>
                <a:cubicBezTo>
                  <a:pt x="85460" y="112186"/>
                  <a:pt x="-44715" y="167220"/>
                  <a:pt x="14552" y="15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F249C27F-C036-D8A3-8573-B15D154AEB8D}"/>
              </a:ext>
            </a:extLst>
          </p:cNvPr>
          <p:cNvSpPr/>
          <p:nvPr/>
        </p:nvSpPr>
        <p:spPr>
          <a:xfrm>
            <a:off x="7511660" y="7353361"/>
            <a:ext cx="1333796" cy="238404"/>
          </a:xfrm>
          <a:custGeom>
            <a:avLst/>
            <a:gdLst>
              <a:gd name="connsiteX0" fmla="*/ 390 w 1333796"/>
              <a:gd name="connsiteY0" fmla="*/ 177739 h 238404"/>
              <a:gd name="connsiteX1" fmla="*/ 670315 w 1333796"/>
              <a:gd name="connsiteY1" fmla="*/ 38039 h 238404"/>
              <a:gd name="connsiteX2" fmla="*/ 1086240 w 1333796"/>
              <a:gd name="connsiteY2" fmla="*/ 31689 h 238404"/>
              <a:gd name="connsiteX3" fmla="*/ 1264040 w 1333796"/>
              <a:gd name="connsiteY3" fmla="*/ 79314 h 238404"/>
              <a:gd name="connsiteX4" fmla="*/ 1314840 w 1333796"/>
              <a:gd name="connsiteY4" fmla="*/ 145989 h 238404"/>
              <a:gd name="connsiteX5" fmla="*/ 1327540 w 1333796"/>
              <a:gd name="connsiteY5" fmla="*/ 238064 h 238404"/>
              <a:gd name="connsiteX6" fmla="*/ 1330715 w 1333796"/>
              <a:gd name="connsiteY6" fmla="*/ 171389 h 238404"/>
              <a:gd name="connsiteX7" fmla="*/ 1283090 w 1333796"/>
              <a:gd name="connsiteY7" fmla="*/ 28514 h 238404"/>
              <a:gd name="connsiteX8" fmla="*/ 1305315 w 1333796"/>
              <a:gd name="connsiteY8" fmla="*/ 101539 h 238404"/>
              <a:gd name="connsiteX9" fmla="*/ 1051315 w 1333796"/>
              <a:gd name="connsiteY9" fmla="*/ 15814 h 238404"/>
              <a:gd name="connsiteX10" fmla="*/ 848115 w 1333796"/>
              <a:gd name="connsiteY10" fmla="*/ 6289 h 238404"/>
              <a:gd name="connsiteX11" fmla="*/ 136915 w 1333796"/>
              <a:gd name="connsiteY11" fmla="*/ 85664 h 238404"/>
              <a:gd name="connsiteX12" fmla="*/ 768740 w 1333796"/>
              <a:gd name="connsiteY12" fmla="*/ 34864 h 238404"/>
              <a:gd name="connsiteX13" fmla="*/ 390 w 1333796"/>
              <a:gd name="connsiteY13" fmla="*/ 177739 h 2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3796" h="238404">
                <a:moveTo>
                  <a:pt x="390" y="177739"/>
                </a:moveTo>
                <a:cubicBezTo>
                  <a:pt x="-16014" y="178268"/>
                  <a:pt x="489340" y="62381"/>
                  <a:pt x="670315" y="38039"/>
                </a:cubicBezTo>
                <a:cubicBezTo>
                  <a:pt x="851290" y="13697"/>
                  <a:pt x="987286" y="24810"/>
                  <a:pt x="1086240" y="31689"/>
                </a:cubicBezTo>
                <a:cubicBezTo>
                  <a:pt x="1185194" y="38568"/>
                  <a:pt x="1225940" y="60264"/>
                  <a:pt x="1264040" y="79314"/>
                </a:cubicBezTo>
                <a:cubicBezTo>
                  <a:pt x="1302140" y="98364"/>
                  <a:pt x="1304257" y="119531"/>
                  <a:pt x="1314840" y="145989"/>
                </a:cubicBezTo>
                <a:cubicBezTo>
                  <a:pt x="1325423" y="172447"/>
                  <a:pt x="1324894" y="233831"/>
                  <a:pt x="1327540" y="238064"/>
                </a:cubicBezTo>
                <a:cubicBezTo>
                  <a:pt x="1330186" y="242297"/>
                  <a:pt x="1338123" y="206314"/>
                  <a:pt x="1330715" y="171389"/>
                </a:cubicBezTo>
                <a:cubicBezTo>
                  <a:pt x="1323307" y="136464"/>
                  <a:pt x="1287323" y="40156"/>
                  <a:pt x="1283090" y="28514"/>
                </a:cubicBezTo>
                <a:cubicBezTo>
                  <a:pt x="1278857" y="16872"/>
                  <a:pt x="1343944" y="103656"/>
                  <a:pt x="1305315" y="101539"/>
                </a:cubicBezTo>
                <a:cubicBezTo>
                  <a:pt x="1266686" y="99422"/>
                  <a:pt x="1127515" y="31689"/>
                  <a:pt x="1051315" y="15814"/>
                </a:cubicBezTo>
                <a:cubicBezTo>
                  <a:pt x="975115" y="-61"/>
                  <a:pt x="1000515" y="-5353"/>
                  <a:pt x="848115" y="6289"/>
                </a:cubicBezTo>
                <a:cubicBezTo>
                  <a:pt x="695715" y="17931"/>
                  <a:pt x="150144" y="80902"/>
                  <a:pt x="136915" y="85664"/>
                </a:cubicBezTo>
                <a:cubicBezTo>
                  <a:pt x="123686" y="90426"/>
                  <a:pt x="798373" y="21635"/>
                  <a:pt x="768740" y="34864"/>
                </a:cubicBezTo>
                <a:cubicBezTo>
                  <a:pt x="739107" y="48093"/>
                  <a:pt x="16794" y="177210"/>
                  <a:pt x="390" y="17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17D0E5AA-37F5-C114-36EC-6B32FCA62B8A}"/>
              </a:ext>
            </a:extLst>
          </p:cNvPr>
          <p:cNvSpPr/>
          <p:nvPr/>
        </p:nvSpPr>
        <p:spPr>
          <a:xfrm>
            <a:off x="8724782" y="7346865"/>
            <a:ext cx="92324" cy="217178"/>
          </a:xfrm>
          <a:custGeom>
            <a:avLst/>
            <a:gdLst>
              <a:gd name="connsiteX0" fmla="*/ 118 w 92324"/>
              <a:gd name="connsiteY0" fmla="*/ 85 h 217178"/>
              <a:gd name="connsiteX1" fmla="*/ 50918 w 92324"/>
              <a:gd name="connsiteY1" fmla="*/ 76285 h 217178"/>
              <a:gd name="connsiteX2" fmla="*/ 66793 w 92324"/>
              <a:gd name="connsiteY2" fmla="*/ 114385 h 217178"/>
              <a:gd name="connsiteX3" fmla="*/ 76318 w 92324"/>
              <a:gd name="connsiteY3" fmla="*/ 215985 h 217178"/>
              <a:gd name="connsiteX4" fmla="*/ 92193 w 92324"/>
              <a:gd name="connsiteY4" fmla="*/ 165185 h 217178"/>
              <a:gd name="connsiteX5" fmla="*/ 66793 w 92324"/>
              <a:gd name="connsiteY5" fmla="*/ 92160 h 217178"/>
              <a:gd name="connsiteX6" fmla="*/ 118 w 92324"/>
              <a:gd name="connsiteY6" fmla="*/ 85 h 2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24" h="217178">
                <a:moveTo>
                  <a:pt x="118" y="85"/>
                </a:moveTo>
                <a:cubicBezTo>
                  <a:pt x="-2528" y="-2561"/>
                  <a:pt x="39806" y="57235"/>
                  <a:pt x="50918" y="76285"/>
                </a:cubicBezTo>
                <a:cubicBezTo>
                  <a:pt x="62030" y="95335"/>
                  <a:pt x="62560" y="91102"/>
                  <a:pt x="66793" y="114385"/>
                </a:cubicBezTo>
                <a:cubicBezTo>
                  <a:pt x="71026" y="137668"/>
                  <a:pt x="72085" y="207518"/>
                  <a:pt x="76318" y="215985"/>
                </a:cubicBezTo>
                <a:cubicBezTo>
                  <a:pt x="80551" y="224452"/>
                  <a:pt x="93780" y="185822"/>
                  <a:pt x="92193" y="165185"/>
                </a:cubicBezTo>
                <a:cubicBezTo>
                  <a:pt x="90606" y="144548"/>
                  <a:pt x="77376" y="117031"/>
                  <a:pt x="66793" y="92160"/>
                </a:cubicBezTo>
                <a:cubicBezTo>
                  <a:pt x="56210" y="67289"/>
                  <a:pt x="2764" y="2731"/>
                  <a:pt x="11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4A5DDB8C-D2A8-E3D2-ADFB-C91C07EE3F0C}"/>
              </a:ext>
            </a:extLst>
          </p:cNvPr>
          <p:cNvSpPr/>
          <p:nvPr/>
        </p:nvSpPr>
        <p:spPr>
          <a:xfrm>
            <a:off x="8822428" y="7552614"/>
            <a:ext cx="225998" cy="663180"/>
          </a:xfrm>
          <a:custGeom>
            <a:avLst/>
            <a:gdLst>
              <a:gd name="connsiteX0" fmla="*/ 897 w 225998"/>
              <a:gd name="connsiteY0" fmla="*/ 3886 h 663180"/>
              <a:gd name="connsiteX1" fmla="*/ 223147 w 225998"/>
              <a:gd name="connsiteY1" fmla="*/ 657936 h 663180"/>
              <a:gd name="connsiteX2" fmla="*/ 127897 w 225998"/>
              <a:gd name="connsiteY2" fmla="*/ 315036 h 663180"/>
              <a:gd name="connsiteX3" fmla="*/ 143772 w 225998"/>
              <a:gd name="connsiteY3" fmla="*/ 381711 h 663180"/>
              <a:gd name="connsiteX4" fmla="*/ 897 w 225998"/>
              <a:gd name="connsiteY4" fmla="*/ 3886 h 6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98" h="663180">
                <a:moveTo>
                  <a:pt x="897" y="3886"/>
                </a:moveTo>
                <a:cubicBezTo>
                  <a:pt x="14126" y="49924"/>
                  <a:pt x="201980" y="606078"/>
                  <a:pt x="223147" y="657936"/>
                </a:cubicBezTo>
                <a:cubicBezTo>
                  <a:pt x="244314" y="709794"/>
                  <a:pt x="141126" y="361074"/>
                  <a:pt x="127897" y="315036"/>
                </a:cubicBezTo>
                <a:cubicBezTo>
                  <a:pt x="114668" y="268998"/>
                  <a:pt x="162822" y="428278"/>
                  <a:pt x="143772" y="381711"/>
                </a:cubicBezTo>
                <a:cubicBezTo>
                  <a:pt x="124722" y="335144"/>
                  <a:pt x="-12332" y="-42152"/>
                  <a:pt x="897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924EB8A4-6AD2-FEF8-66C8-57EBF3233C4E}"/>
              </a:ext>
            </a:extLst>
          </p:cNvPr>
          <p:cNvSpPr/>
          <p:nvPr/>
        </p:nvSpPr>
        <p:spPr>
          <a:xfrm>
            <a:off x="9093092" y="8246517"/>
            <a:ext cx="61428" cy="631889"/>
          </a:xfrm>
          <a:custGeom>
            <a:avLst/>
            <a:gdLst>
              <a:gd name="connsiteX0" fmla="*/ 108 w 61428"/>
              <a:gd name="connsiteY0" fmla="*/ 8483 h 631889"/>
              <a:gd name="connsiteX1" fmla="*/ 41383 w 61428"/>
              <a:gd name="connsiteY1" fmla="*/ 325983 h 631889"/>
              <a:gd name="connsiteX2" fmla="*/ 28683 w 61428"/>
              <a:gd name="connsiteY2" fmla="*/ 373608 h 631889"/>
              <a:gd name="connsiteX3" fmla="*/ 60433 w 61428"/>
              <a:gd name="connsiteY3" fmla="*/ 618083 h 631889"/>
              <a:gd name="connsiteX4" fmla="*/ 50908 w 61428"/>
              <a:gd name="connsiteY4" fmla="*/ 557758 h 631889"/>
              <a:gd name="connsiteX5" fmla="*/ 25508 w 61428"/>
              <a:gd name="connsiteY5" fmla="*/ 195808 h 631889"/>
              <a:gd name="connsiteX6" fmla="*/ 28683 w 61428"/>
              <a:gd name="connsiteY6" fmla="*/ 97383 h 631889"/>
              <a:gd name="connsiteX7" fmla="*/ 108 w 61428"/>
              <a:gd name="connsiteY7" fmla="*/ 8483 h 6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8" h="631889">
                <a:moveTo>
                  <a:pt x="108" y="8483"/>
                </a:moveTo>
                <a:cubicBezTo>
                  <a:pt x="2225" y="46583"/>
                  <a:pt x="36621" y="265129"/>
                  <a:pt x="41383" y="325983"/>
                </a:cubicBezTo>
                <a:cubicBezTo>
                  <a:pt x="46145" y="386837"/>
                  <a:pt x="25508" y="324925"/>
                  <a:pt x="28683" y="373608"/>
                </a:cubicBezTo>
                <a:cubicBezTo>
                  <a:pt x="31858" y="422291"/>
                  <a:pt x="56729" y="587391"/>
                  <a:pt x="60433" y="618083"/>
                </a:cubicBezTo>
                <a:cubicBezTo>
                  <a:pt x="64137" y="648775"/>
                  <a:pt x="56729" y="628137"/>
                  <a:pt x="50908" y="557758"/>
                </a:cubicBezTo>
                <a:cubicBezTo>
                  <a:pt x="45087" y="487379"/>
                  <a:pt x="29212" y="272537"/>
                  <a:pt x="25508" y="195808"/>
                </a:cubicBezTo>
                <a:cubicBezTo>
                  <a:pt x="21804" y="119079"/>
                  <a:pt x="29741" y="123312"/>
                  <a:pt x="28683" y="97383"/>
                </a:cubicBezTo>
                <a:cubicBezTo>
                  <a:pt x="27625" y="71454"/>
                  <a:pt x="-2009" y="-29617"/>
                  <a:pt x="108" y="8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5661C861-FBE6-2896-FD18-DF57B123EF67}"/>
              </a:ext>
            </a:extLst>
          </p:cNvPr>
          <p:cNvSpPr/>
          <p:nvPr/>
        </p:nvSpPr>
        <p:spPr>
          <a:xfrm>
            <a:off x="8848680" y="8886743"/>
            <a:ext cx="270141" cy="397522"/>
          </a:xfrm>
          <a:custGeom>
            <a:avLst/>
            <a:gdLst>
              <a:gd name="connsiteX0" fmla="*/ 263570 w 270141"/>
              <a:gd name="connsiteY0" fmla="*/ 82 h 397522"/>
              <a:gd name="connsiteX1" fmla="*/ 225470 w 270141"/>
              <a:gd name="connsiteY1" fmla="*/ 152482 h 397522"/>
              <a:gd name="connsiteX2" fmla="*/ 45 w 270141"/>
              <a:gd name="connsiteY2" fmla="*/ 396957 h 397522"/>
              <a:gd name="connsiteX3" fmla="*/ 206420 w 270141"/>
              <a:gd name="connsiteY3" fmla="*/ 215982 h 397522"/>
              <a:gd name="connsiteX4" fmla="*/ 269920 w 270141"/>
              <a:gd name="connsiteY4" fmla="*/ 92157 h 397522"/>
              <a:gd name="connsiteX5" fmla="*/ 228645 w 270141"/>
              <a:gd name="connsiteY5" fmla="*/ 171532 h 397522"/>
              <a:gd name="connsiteX6" fmla="*/ 263570 w 270141"/>
              <a:gd name="connsiteY6" fmla="*/ 82 h 3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141" h="397522">
                <a:moveTo>
                  <a:pt x="263570" y="82"/>
                </a:moveTo>
                <a:cubicBezTo>
                  <a:pt x="263041" y="-3093"/>
                  <a:pt x="269391" y="86336"/>
                  <a:pt x="225470" y="152482"/>
                </a:cubicBezTo>
                <a:cubicBezTo>
                  <a:pt x="181549" y="218628"/>
                  <a:pt x="3220" y="386374"/>
                  <a:pt x="45" y="396957"/>
                </a:cubicBezTo>
                <a:cubicBezTo>
                  <a:pt x="-3130" y="407540"/>
                  <a:pt x="161441" y="266782"/>
                  <a:pt x="206420" y="215982"/>
                </a:cubicBezTo>
                <a:cubicBezTo>
                  <a:pt x="251399" y="165182"/>
                  <a:pt x="266216" y="99565"/>
                  <a:pt x="269920" y="92157"/>
                </a:cubicBezTo>
                <a:cubicBezTo>
                  <a:pt x="273624" y="84749"/>
                  <a:pt x="229703" y="189523"/>
                  <a:pt x="228645" y="171532"/>
                </a:cubicBezTo>
                <a:cubicBezTo>
                  <a:pt x="227587" y="153541"/>
                  <a:pt x="264099" y="3257"/>
                  <a:pt x="26357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3D1E223A-02CA-3FA9-4C5A-0B881AA04825}"/>
              </a:ext>
            </a:extLst>
          </p:cNvPr>
          <p:cNvSpPr/>
          <p:nvPr/>
        </p:nvSpPr>
        <p:spPr>
          <a:xfrm>
            <a:off x="8458173" y="7946651"/>
            <a:ext cx="609633" cy="359448"/>
          </a:xfrm>
          <a:custGeom>
            <a:avLst/>
            <a:gdLst>
              <a:gd name="connsiteX0" fmla="*/ 27 w 609633"/>
              <a:gd name="connsiteY0" fmla="*/ 374 h 359448"/>
              <a:gd name="connsiteX1" fmla="*/ 225452 w 609633"/>
              <a:gd name="connsiteY1" fmla="*/ 89274 h 359448"/>
              <a:gd name="connsiteX2" fmla="*/ 231802 w 609633"/>
              <a:gd name="connsiteY2" fmla="*/ 70224 h 359448"/>
              <a:gd name="connsiteX3" fmla="*/ 425477 w 609633"/>
              <a:gd name="connsiteY3" fmla="*/ 165474 h 359448"/>
              <a:gd name="connsiteX4" fmla="*/ 390552 w 609633"/>
              <a:gd name="connsiteY4" fmla="*/ 133724 h 359448"/>
              <a:gd name="connsiteX5" fmla="*/ 511202 w 609633"/>
              <a:gd name="connsiteY5" fmla="*/ 260724 h 359448"/>
              <a:gd name="connsiteX6" fmla="*/ 609627 w 609633"/>
              <a:gd name="connsiteY6" fmla="*/ 359149 h 359448"/>
              <a:gd name="connsiteX7" fmla="*/ 514377 w 609633"/>
              <a:gd name="connsiteY7" fmla="*/ 228974 h 359448"/>
              <a:gd name="connsiteX8" fmla="*/ 241327 w 609633"/>
              <a:gd name="connsiteY8" fmla="*/ 63874 h 359448"/>
              <a:gd name="connsiteX9" fmla="*/ 27 w 609633"/>
              <a:gd name="connsiteY9" fmla="*/ 374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33" h="359448">
                <a:moveTo>
                  <a:pt x="27" y="374"/>
                </a:moveTo>
                <a:cubicBezTo>
                  <a:pt x="-2619" y="4607"/>
                  <a:pt x="186823" y="77632"/>
                  <a:pt x="225452" y="89274"/>
                </a:cubicBezTo>
                <a:cubicBezTo>
                  <a:pt x="264081" y="100916"/>
                  <a:pt x="198465" y="57524"/>
                  <a:pt x="231802" y="70224"/>
                </a:cubicBezTo>
                <a:cubicBezTo>
                  <a:pt x="265140" y="82924"/>
                  <a:pt x="399019" y="154891"/>
                  <a:pt x="425477" y="165474"/>
                </a:cubicBezTo>
                <a:cubicBezTo>
                  <a:pt x="451935" y="176057"/>
                  <a:pt x="376265" y="117849"/>
                  <a:pt x="390552" y="133724"/>
                </a:cubicBezTo>
                <a:cubicBezTo>
                  <a:pt x="404840" y="149599"/>
                  <a:pt x="474690" y="223153"/>
                  <a:pt x="511202" y="260724"/>
                </a:cubicBezTo>
                <a:cubicBezTo>
                  <a:pt x="547715" y="298295"/>
                  <a:pt x="609098" y="364441"/>
                  <a:pt x="609627" y="359149"/>
                </a:cubicBezTo>
                <a:cubicBezTo>
                  <a:pt x="610156" y="353857"/>
                  <a:pt x="575760" y="278187"/>
                  <a:pt x="514377" y="228974"/>
                </a:cubicBezTo>
                <a:cubicBezTo>
                  <a:pt x="452994" y="179762"/>
                  <a:pt x="332873" y="99328"/>
                  <a:pt x="241327" y="63874"/>
                </a:cubicBezTo>
                <a:cubicBezTo>
                  <a:pt x="149781" y="28420"/>
                  <a:pt x="2673" y="-3859"/>
                  <a:pt x="2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306FC4F0-302A-AC25-836A-4C0628A246C6}"/>
              </a:ext>
            </a:extLst>
          </p:cNvPr>
          <p:cNvSpPr/>
          <p:nvPr/>
        </p:nvSpPr>
        <p:spPr>
          <a:xfrm>
            <a:off x="7549526" y="7606649"/>
            <a:ext cx="1131744" cy="442067"/>
          </a:xfrm>
          <a:custGeom>
            <a:avLst/>
            <a:gdLst>
              <a:gd name="connsiteX0" fmla="*/ 624 w 1131744"/>
              <a:gd name="connsiteY0" fmla="*/ 651 h 442067"/>
              <a:gd name="connsiteX1" fmla="*/ 356224 w 1131744"/>
              <a:gd name="connsiteY1" fmla="*/ 207026 h 442067"/>
              <a:gd name="connsiteX2" fmla="*/ 635624 w 1131744"/>
              <a:gd name="connsiteY2" fmla="*/ 286401 h 442067"/>
              <a:gd name="connsiteX3" fmla="*/ 521324 w 1131744"/>
              <a:gd name="connsiteY3" fmla="*/ 292751 h 442067"/>
              <a:gd name="connsiteX4" fmla="*/ 892799 w 1131744"/>
              <a:gd name="connsiteY4" fmla="*/ 334026 h 442067"/>
              <a:gd name="connsiteX5" fmla="*/ 1130924 w 1131744"/>
              <a:gd name="connsiteY5" fmla="*/ 441976 h 442067"/>
              <a:gd name="connsiteX6" fmla="*/ 813424 w 1131744"/>
              <a:gd name="connsiteY6" fmla="*/ 349901 h 442067"/>
              <a:gd name="connsiteX7" fmla="*/ 359399 w 1131744"/>
              <a:gd name="connsiteY7" fmla="*/ 203851 h 442067"/>
              <a:gd name="connsiteX8" fmla="*/ 168899 w 1131744"/>
              <a:gd name="connsiteY8" fmla="*/ 80026 h 442067"/>
              <a:gd name="connsiteX9" fmla="*/ 267324 w 1131744"/>
              <a:gd name="connsiteY9" fmla="*/ 140351 h 442067"/>
              <a:gd name="connsiteX10" fmla="*/ 624 w 1131744"/>
              <a:gd name="connsiteY10" fmla="*/ 651 h 4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744" h="442067">
                <a:moveTo>
                  <a:pt x="624" y="651"/>
                </a:moveTo>
                <a:cubicBezTo>
                  <a:pt x="15440" y="11763"/>
                  <a:pt x="250391" y="159401"/>
                  <a:pt x="356224" y="207026"/>
                </a:cubicBezTo>
                <a:cubicBezTo>
                  <a:pt x="462057" y="254651"/>
                  <a:pt x="608107" y="272114"/>
                  <a:pt x="635624" y="286401"/>
                </a:cubicBezTo>
                <a:cubicBezTo>
                  <a:pt x="663141" y="300689"/>
                  <a:pt x="478462" y="284814"/>
                  <a:pt x="521324" y="292751"/>
                </a:cubicBezTo>
                <a:cubicBezTo>
                  <a:pt x="564186" y="300688"/>
                  <a:pt x="791199" y="309155"/>
                  <a:pt x="892799" y="334026"/>
                </a:cubicBezTo>
                <a:cubicBezTo>
                  <a:pt x="994399" y="358897"/>
                  <a:pt x="1144153" y="439330"/>
                  <a:pt x="1130924" y="441976"/>
                </a:cubicBezTo>
                <a:cubicBezTo>
                  <a:pt x="1117695" y="444622"/>
                  <a:pt x="942012" y="389589"/>
                  <a:pt x="813424" y="349901"/>
                </a:cubicBezTo>
                <a:cubicBezTo>
                  <a:pt x="684837" y="310214"/>
                  <a:pt x="466820" y="248830"/>
                  <a:pt x="359399" y="203851"/>
                </a:cubicBezTo>
                <a:cubicBezTo>
                  <a:pt x="251978" y="158872"/>
                  <a:pt x="184245" y="90609"/>
                  <a:pt x="168899" y="80026"/>
                </a:cubicBezTo>
                <a:cubicBezTo>
                  <a:pt x="153553" y="69443"/>
                  <a:pt x="295370" y="156755"/>
                  <a:pt x="267324" y="140351"/>
                </a:cubicBezTo>
                <a:cubicBezTo>
                  <a:pt x="239278" y="123947"/>
                  <a:pt x="-14192" y="-10461"/>
                  <a:pt x="624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8DE14CA7-E57A-C4FD-9E73-470753B97F9B}"/>
              </a:ext>
            </a:extLst>
          </p:cNvPr>
          <p:cNvSpPr/>
          <p:nvPr/>
        </p:nvSpPr>
        <p:spPr>
          <a:xfrm>
            <a:off x="8534072" y="8048533"/>
            <a:ext cx="331021" cy="112834"/>
          </a:xfrm>
          <a:custGeom>
            <a:avLst/>
            <a:gdLst>
              <a:gd name="connsiteX0" fmla="*/ 328 w 331021"/>
              <a:gd name="connsiteY0" fmla="*/ 92 h 112834"/>
              <a:gd name="connsiteX1" fmla="*/ 178128 w 331021"/>
              <a:gd name="connsiteY1" fmla="*/ 79467 h 112834"/>
              <a:gd name="connsiteX2" fmla="*/ 327353 w 331021"/>
              <a:gd name="connsiteY2" fmla="*/ 111217 h 112834"/>
              <a:gd name="connsiteX3" fmla="*/ 270203 w 331021"/>
              <a:gd name="connsiteY3" fmla="*/ 104867 h 112834"/>
              <a:gd name="connsiteX4" fmla="*/ 105103 w 331021"/>
              <a:gd name="connsiteY4" fmla="*/ 76292 h 112834"/>
              <a:gd name="connsiteX5" fmla="*/ 133678 w 331021"/>
              <a:gd name="connsiteY5" fmla="*/ 63592 h 112834"/>
              <a:gd name="connsiteX6" fmla="*/ 328 w 331021"/>
              <a:gd name="connsiteY6" fmla="*/ 92 h 11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021" h="112834">
                <a:moveTo>
                  <a:pt x="328" y="92"/>
                </a:moveTo>
                <a:cubicBezTo>
                  <a:pt x="7736" y="2738"/>
                  <a:pt x="123624" y="60946"/>
                  <a:pt x="178128" y="79467"/>
                </a:cubicBezTo>
                <a:cubicBezTo>
                  <a:pt x="232632" y="97988"/>
                  <a:pt x="312007" y="106984"/>
                  <a:pt x="327353" y="111217"/>
                </a:cubicBezTo>
                <a:cubicBezTo>
                  <a:pt x="342699" y="115450"/>
                  <a:pt x="307245" y="110688"/>
                  <a:pt x="270203" y="104867"/>
                </a:cubicBezTo>
                <a:cubicBezTo>
                  <a:pt x="233161" y="99046"/>
                  <a:pt x="127857" y="83171"/>
                  <a:pt x="105103" y="76292"/>
                </a:cubicBezTo>
                <a:cubicBezTo>
                  <a:pt x="82349" y="69413"/>
                  <a:pt x="154315" y="74704"/>
                  <a:pt x="133678" y="63592"/>
                </a:cubicBezTo>
                <a:cubicBezTo>
                  <a:pt x="113041" y="52480"/>
                  <a:pt x="-7080" y="-2554"/>
                  <a:pt x="32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E0B363A0-F1C2-FDC5-F45B-BFE3DD3D1439}"/>
              </a:ext>
            </a:extLst>
          </p:cNvPr>
          <p:cNvSpPr/>
          <p:nvPr/>
        </p:nvSpPr>
        <p:spPr>
          <a:xfrm>
            <a:off x="8778311" y="8206088"/>
            <a:ext cx="242107" cy="112916"/>
          </a:xfrm>
          <a:custGeom>
            <a:avLst/>
            <a:gdLst>
              <a:gd name="connsiteX0" fmla="*/ 564 w 242107"/>
              <a:gd name="connsiteY0" fmla="*/ 45737 h 112916"/>
              <a:gd name="connsiteX1" fmla="*/ 121214 w 242107"/>
              <a:gd name="connsiteY1" fmla="*/ 42562 h 112916"/>
              <a:gd name="connsiteX2" fmla="*/ 241864 w 242107"/>
              <a:gd name="connsiteY2" fmla="*/ 112412 h 112916"/>
              <a:gd name="connsiteX3" fmla="*/ 152964 w 242107"/>
              <a:gd name="connsiteY3" fmla="*/ 1287 h 112916"/>
              <a:gd name="connsiteX4" fmla="*/ 172014 w 242107"/>
              <a:gd name="connsiteY4" fmla="*/ 52087 h 112916"/>
              <a:gd name="connsiteX5" fmla="*/ 564 w 242107"/>
              <a:gd name="connsiteY5" fmla="*/ 45737 h 11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107" h="112916">
                <a:moveTo>
                  <a:pt x="564" y="45737"/>
                </a:moveTo>
                <a:cubicBezTo>
                  <a:pt x="-7903" y="44150"/>
                  <a:pt x="80997" y="31449"/>
                  <a:pt x="121214" y="42562"/>
                </a:cubicBezTo>
                <a:cubicBezTo>
                  <a:pt x="161431" y="53675"/>
                  <a:pt x="236572" y="119291"/>
                  <a:pt x="241864" y="112412"/>
                </a:cubicBezTo>
                <a:cubicBezTo>
                  <a:pt x="247156" y="105533"/>
                  <a:pt x="164606" y="11341"/>
                  <a:pt x="152964" y="1287"/>
                </a:cubicBezTo>
                <a:cubicBezTo>
                  <a:pt x="141322" y="-8767"/>
                  <a:pt x="197943" y="43091"/>
                  <a:pt x="172014" y="52087"/>
                </a:cubicBezTo>
                <a:cubicBezTo>
                  <a:pt x="146085" y="61083"/>
                  <a:pt x="9031" y="47324"/>
                  <a:pt x="564" y="45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ECA5922B-B717-2619-1FE4-AB388F9DA430}"/>
              </a:ext>
            </a:extLst>
          </p:cNvPr>
          <p:cNvSpPr/>
          <p:nvPr/>
        </p:nvSpPr>
        <p:spPr>
          <a:xfrm>
            <a:off x="7880270" y="7953108"/>
            <a:ext cx="784493" cy="333652"/>
          </a:xfrm>
          <a:custGeom>
            <a:avLst/>
            <a:gdLst>
              <a:gd name="connsiteX0" fmla="*/ 80 w 784493"/>
              <a:gd name="connsiteY0" fmla="*/ 267 h 333652"/>
              <a:gd name="connsiteX1" fmla="*/ 530305 w 784493"/>
              <a:gd name="connsiteY1" fmla="*/ 292367 h 333652"/>
              <a:gd name="connsiteX2" fmla="*/ 536655 w 784493"/>
              <a:gd name="connsiteY2" fmla="*/ 247917 h 333652"/>
              <a:gd name="connsiteX3" fmla="*/ 784305 w 784493"/>
              <a:gd name="connsiteY3" fmla="*/ 333642 h 333652"/>
              <a:gd name="connsiteX4" fmla="*/ 492205 w 784493"/>
              <a:gd name="connsiteY4" fmla="*/ 241567 h 333652"/>
              <a:gd name="connsiteX5" fmla="*/ 80 w 784493"/>
              <a:gd name="connsiteY5" fmla="*/ 267 h 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493" h="333652">
                <a:moveTo>
                  <a:pt x="80" y="267"/>
                </a:moveTo>
                <a:cubicBezTo>
                  <a:pt x="6430" y="8734"/>
                  <a:pt x="440876" y="251092"/>
                  <a:pt x="530305" y="292367"/>
                </a:cubicBezTo>
                <a:cubicBezTo>
                  <a:pt x="619734" y="333642"/>
                  <a:pt x="494322" y="241038"/>
                  <a:pt x="536655" y="247917"/>
                </a:cubicBezTo>
                <a:cubicBezTo>
                  <a:pt x="578988" y="254796"/>
                  <a:pt x="791713" y="334700"/>
                  <a:pt x="784305" y="333642"/>
                </a:cubicBezTo>
                <a:cubicBezTo>
                  <a:pt x="776897" y="332584"/>
                  <a:pt x="618676" y="296071"/>
                  <a:pt x="492205" y="241567"/>
                </a:cubicBezTo>
                <a:cubicBezTo>
                  <a:pt x="365734" y="187063"/>
                  <a:pt x="-6270" y="-8200"/>
                  <a:pt x="8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44505330-389B-4794-0DDA-B122A9385B4A}"/>
              </a:ext>
            </a:extLst>
          </p:cNvPr>
          <p:cNvSpPr/>
          <p:nvPr/>
        </p:nvSpPr>
        <p:spPr>
          <a:xfrm>
            <a:off x="8503211" y="8318023"/>
            <a:ext cx="412883" cy="76988"/>
          </a:xfrm>
          <a:custGeom>
            <a:avLst/>
            <a:gdLst>
              <a:gd name="connsiteX0" fmla="*/ 2614 w 412883"/>
              <a:gd name="connsiteY0" fmla="*/ 477 h 76988"/>
              <a:gd name="connsiteX1" fmla="*/ 208989 w 412883"/>
              <a:gd name="connsiteY1" fmla="*/ 76677 h 76988"/>
              <a:gd name="connsiteX2" fmla="*/ 412189 w 412883"/>
              <a:gd name="connsiteY2" fmla="*/ 29052 h 76988"/>
              <a:gd name="connsiteX3" fmla="*/ 269314 w 412883"/>
              <a:gd name="connsiteY3" fmla="*/ 70327 h 76988"/>
              <a:gd name="connsiteX4" fmla="*/ 104214 w 412883"/>
              <a:gd name="connsiteY4" fmla="*/ 44927 h 76988"/>
              <a:gd name="connsiteX5" fmla="*/ 2614 w 412883"/>
              <a:gd name="connsiteY5" fmla="*/ 477 h 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83" h="76988">
                <a:moveTo>
                  <a:pt x="2614" y="477"/>
                </a:moveTo>
                <a:cubicBezTo>
                  <a:pt x="20076" y="5769"/>
                  <a:pt x="140727" y="71915"/>
                  <a:pt x="208989" y="76677"/>
                </a:cubicBezTo>
                <a:cubicBezTo>
                  <a:pt x="277251" y="81439"/>
                  <a:pt x="402135" y="30110"/>
                  <a:pt x="412189" y="29052"/>
                </a:cubicBezTo>
                <a:cubicBezTo>
                  <a:pt x="422243" y="27994"/>
                  <a:pt x="320643" y="67681"/>
                  <a:pt x="269314" y="70327"/>
                </a:cubicBezTo>
                <a:cubicBezTo>
                  <a:pt x="217985" y="72973"/>
                  <a:pt x="149193" y="54452"/>
                  <a:pt x="104214" y="44927"/>
                </a:cubicBezTo>
                <a:cubicBezTo>
                  <a:pt x="59235" y="35402"/>
                  <a:pt x="-14848" y="-4815"/>
                  <a:pt x="2614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FF723A7B-5A07-3120-6AA8-9FBF7033E1FA}"/>
              </a:ext>
            </a:extLst>
          </p:cNvPr>
          <p:cNvSpPr/>
          <p:nvPr/>
        </p:nvSpPr>
        <p:spPr>
          <a:xfrm>
            <a:off x="7273881" y="8096250"/>
            <a:ext cx="267973" cy="330200"/>
          </a:xfrm>
          <a:custGeom>
            <a:avLst/>
            <a:gdLst>
              <a:gd name="connsiteX0" fmla="*/ 44 w 267973"/>
              <a:gd name="connsiteY0" fmla="*/ 0 h 330200"/>
              <a:gd name="connsiteX1" fmla="*/ 209594 w 267973"/>
              <a:gd name="connsiteY1" fmla="*/ 196850 h 330200"/>
              <a:gd name="connsiteX2" fmla="*/ 266744 w 267973"/>
              <a:gd name="connsiteY2" fmla="*/ 330200 h 330200"/>
              <a:gd name="connsiteX3" fmla="*/ 228644 w 267973"/>
              <a:gd name="connsiteY3" fmla="*/ 196850 h 330200"/>
              <a:gd name="connsiteX4" fmla="*/ 44 w 267973"/>
              <a:gd name="connsiteY4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73" h="330200">
                <a:moveTo>
                  <a:pt x="44" y="0"/>
                </a:moveTo>
                <a:cubicBezTo>
                  <a:pt x="-3131" y="0"/>
                  <a:pt x="165144" y="141817"/>
                  <a:pt x="209594" y="196850"/>
                </a:cubicBezTo>
                <a:cubicBezTo>
                  <a:pt x="254044" y="251883"/>
                  <a:pt x="263569" y="330200"/>
                  <a:pt x="266744" y="330200"/>
                </a:cubicBezTo>
                <a:cubicBezTo>
                  <a:pt x="269919" y="330200"/>
                  <a:pt x="269919" y="250296"/>
                  <a:pt x="228644" y="196850"/>
                </a:cubicBezTo>
                <a:cubicBezTo>
                  <a:pt x="187369" y="143404"/>
                  <a:pt x="3219" y="0"/>
                  <a:pt x="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9CB905EF-811F-0CF1-40D1-0B07C81F057E}"/>
              </a:ext>
            </a:extLst>
          </p:cNvPr>
          <p:cNvSpPr/>
          <p:nvPr/>
        </p:nvSpPr>
        <p:spPr>
          <a:xfrm>
            <a:off x="7104389" y="8031043"/>
            <a:ext cx="906777" cy="954904"/>
          </a:xfrm>
          <a:custGeom>
            <a:avLst/>
            <a:gdLst>
              <a:gd name="connsiteX0" fmla="*/ 20311 w 906777"/>
              <a:gd name="connsiteY0" fmla="*/ 27107 h 954904"/>
              <a:gd name="connsiteX1" fmla="*/ 360036 w 906777"/>
              <a:gd name="connsiteY1" fmla="*/ 385882 h 954904"/>
              <a:gd name="connsiteX2" fmla="*/ 537836 w 906777"/>
              <a:gd name="connsiteY2" fmla="*/ 646232 h 954904"/>
              <a:gd name="connsiteX3" fmla="*/ 744211 w 906777"/>
              <a:gd name="connsiteY3" fmla="*/ 849432 h 954904"/>
              <a:gd name="connsiteX4" fmla="*/ 906136 w 906777"/>
              <a:gd name="connsiteY4" fmla="*/ 954207 h 954904"/>
              <a:gd name="connsiteX5" fmla="*/ 683886 w 906777"/>
              <a:gd name="connsiteY5" fmla="*/ 801807 h 954904"/>
              <a:gd name="connsiteX6" fmla="*/ 471161 w 906777"/>
              <a:gd name="connsiteY6" fmla="*/ 516057 h 954904"/>
              <a:gd name="connsiteX7" fmla="*/ 296536 w 906777"/>
              <a:gd name="connsiteY7" fmla="*/ 309682 h 954904"/>
              <a:gd name="connsiteX8" fmla="*/ 64761 w 906777"/>
              <a:gd name="connsiteY8" fmla="*/ 55682 h 954904"/>
              <a:gd name="connsiteX9" fmla="*/ 20311 w 906777"/>
              <a:gd name="connsiteY9" fmla="*/ 27107 h 95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777" h="954904">
                <a:moveTo>
                  <a:pt x="20311" y="27107"/>
                </a:moveTo>
                <a:cubicBezTo>
                  <a:pt x="69524" y="82140"/>
                  <a:pt x="273782" y="282695"/>
                  <a:pt x="360036" y="385882"/>
                </a:cubicBezTo>
                <a:cubicBezTo>
                  <a:pt x="446290" y="489069"/>
                  <a:pt x="473807" y="568974"/>
                  <a:pt x="537836" y="646232"/>
                </a:cubicBezTo>
                <a:cubicBezTo>
                  <a:pt x="601865" y="723490"/>
                  <a:pt x="682828" y="798103"/>
                  <a:pt x="744211" y="849432"/>
                </a:cubicBezTo>
                <a:cubicBezTo>
                  <a:pt x="805594" y="900761"/>
                  <a:pt x="916190" y="962144"/>
                  <a:pt x="906136" y="954207"/>
                </a:cubicBezTo>
                <a:cubicBezTo>
                  <a:pt x="896082" y="946270"/>
                  <a:pt x="756382" y="874832"/>
                  <a:pt x="683886" y="801807"/>
                </a:cubicBezTo>
                <a:cubicBezTo>
                  <a:pt x="611390" y="728782"/>
                  <a:pt x="535719" y="598078"/>
                  <a:pt x="471161" y="516057"/>
                </a:cubicBezTo>
                <a:cubicBezTo>
                  <a:pt x="406603" y="434036"/>
                  <a:pt x="364269" y="386411"/>
                  <a:pt x="296536" y="309682"/>
                </a:cubicBezTo>
                <a:cubicBezTo>
                  <a:pt x="228803" y="232953"/>
                  <a:pt x="108153" y="100661"/>
                  <a:pt x="64761" y="55682"/>
                </a:cubicBezTo>
                <a:cubicBezTo>
                  <a:pt x="21369" y="10703"/>
                  <a:pt x="-28902" y="-27926"/>
                  <a:pt x="20311" y="27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B5A0BCA2-5C66-52D2-FF7B-3A5FCA61245D}"/>
              </a:ext>
            </a:extLst>
          </p:cNvPr>
          <p:cNvSpPr/>
          <p:nvPr/>
        </p:nvSpPr>
        <p:spPr>
          <a:xfrm>
            <a:off x="8011407" y="8981550"/>
            <a:ext cx="841372" cy="320550"/>
          </a:xfrm>
          <a:custGeom>
            <a:avLst/>
            <a:gdLst>
              <a:gd name="connsiteX0" fmla="*/ 5468 w 841372"/>
              <a:gd name="connsiteY0" fmla="*/ 525 h 320550"/>
              <a:gd name="connsiteX1" fmla="*/ 199143 w 841372"/>
              <a:gd name="connsiteY1" fmla="*/ 86250 h 320550"/>
              <a:gd name="connsiteX2" fmla="*/ 338843 w 841372"/>
              <a:gd name="connsiteY2" fmla="*/ 121175 h 320550"/>
              <a:gd name="connsiteX3" fmla="*/ 503943 w 841372"/>
              <a:gd name="connsiteY3" fmla="*/ 159275 h 320550"/>
              <a:gd name="connsiteX4" fmla="*/ 751593 w 841372"/>
              <a:gd name="connsiteY4" fmla="*/ 311675 h 320550"/>
              <a:gd name="connsiteX5" fmla="*/ 840493 w 841372"/>
              <a:gd name="connsiteY5" fmla="*/ 298975 h 320550"/>
              <a:gd name="connsiteX6" fmla="*/ 707143 w 841372"/>
              <a:gd name="connsiteY6" fmla="*/ 270400 h 320550"/>
              <a:gd name="connsiteX7" fmla="*/ 484893 w 841372"/>
              <a:gd name="connsiteY7" fmla="*/ 200550 h 320550"/>
              <a:gd name="connsiteX8" fmla="*/ 532518 w 841372"/>
              <a:gd name="connsiteY8" fmla="*/ 178325 h 320550"/>
              <a:gd name="connsiteX9" fmla="*/ 430918 w 841372"/>
              <a:gd name="connsiteY9" fmla="*/ 130700 h 320550"/>
              <a:gd name="connsiteX10" fmla="*/ 5468 w 841372"/>
              <a:gd name="connsiteY10" fmla="*/ 525 h 32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1372" h="320550">
                <a:moveTo>
                  <a:pt x="5468" y="525"/>
                </a:moveTo>
                <a:cubicBezTo>
                  <a:pt x="-33161" y="-6883"/>
                  <a:pt x="143581" y="66142"/>
                  <a:pt x="199143" y="86250"/>
                </a:cubicBezTo>
                <a:cubicBezTo>
                  <a:pt x="254706" y="106358"/>
                  <a:pt x="338843" y="121175"/>
                  <a:pt x="338843" y="121175"/>
                </a:cubicBezTo>
                <a:cubicBezTo>
                  <a:pt x="389643" y="133346"/>
                  <a:pt x="435151" y="127525"/>
                  <a:pt x="503943" y="159275"/>
                </a:cubicBezTo>
                <a:cubicBezTo>
                  <a:pt x="572735" y="191025"/>
                  <a:pt x="695501" y="288392"/>
                  <a:pt x="751593" y="311675"/>
                </a:cubicBezTo>
                <a:cubicBezTo>
                  <a:pt x="807685" y="334958"/>
                  <a:pt x="847901" y="305854"/>
                  <a:pt x="840493" y="298975"/>
                </a:cubicBezTo>
                <a:cubicBezTo>
                  <a:pt x="833085" y="292096"/>
                  <a:pt x="766410" y="286804"/>
                  <a:pt x="707143" y="270400"/>
                </a:cubicBezTo>
                <a:cubicBezTo>
                  <a:pt x="647876" y="253996"/>
                  <a:pt x="513997" y="215896"/>
                  <a:pt x="484893" y="200550"/>
                </a:cubicBezTo>
                <a:cubicBezTo>
                  <a:pt x="455789" y="185204"/>
                  <a:pt x="541514" y="189967"/>
                  <a:pt x="532518" y="178325"/>
                </a:cubicBezTo>
                <a:cubicBezTo>
                  <a:pt x="523522" y="166683"/>
                  <a:pt x="515056" y="155042"/>
                  <a:pt x="430918" y="130700"/>
                </a:cubicBezTo>
                <a:cubicBezTo>
                  <a:pt x="346781" y="106358"/>
                  <a:pt x="44097" y="7933"/>
                  <a:pt x="5468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14427089-50C9-C17F-9BB4-B34ABCC75BE3}"/>
              </a:ext>
            </a:extLst>
          </p:cNvPr>
          <p:cNvSpPr/>
          <p:nvPr/>
        </p:nvSpPr>
        <p:spPr>
          <a:xfrm>
            <a:off x="8829530" y="8562973"/>
            <a:ext cx="73891" cy="234955"/>
          </a:xfrm>
          <a:custGeom>
            <a:avLst/>
            <a:gdLst>
              <a:gd name="connsiteX0" fmla="*/ 145 w 73891"/>
              <a:gd name="connsiteY0" fmla="*/ 2 h 234955"/>
              <a:gd name="connsiteX1" fmla="*/ 54120 w 73891"/>
              <a:gd name="connsiteY1" fmla="*/ 130177 h 234955"/>
              <a:gd name="connsiteX2" fmla="*/ 44595 w 73891"/>
              <a:gd name="connsiteY2" fmla="*/ 234952 h 234955"/>
              <a:gd name="connsiteX3" fmla="*/ 73170 w 73891"/>
              <a:gd name="connsiteY3" fmla="*/ 133352 h 234955"/>
              <a:gd name="connsiteX4" fmla="*/ 145 w 73891"/>
              <a:gd name="connsiteY4" fmla="*/ 2 h 2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1" h="234955">
                <a:moveTo>
                  <a:pt x="145" y="2"/>
                </a:moveTo>
                <a:cubicBezTo>
                  <a:pt x="-3030" y="-527"/>
                  <a:pt x="46712" y="91019"/>
                  <a:pt x="54120" y="130177"/>
                </a:cubicBezTo>
                <a:cubicBezTo>
                  <a:pt x="61528" y="169335"/>
                  <a:pt x="41420" y="234423"/>
                  <a:pt x="44595" y="234952"/>
                </a:cubicBezTo>
                <a:cubicBezTo>
                  <a:pt x="47770" y="235481"/>
                  <a:pt x="78991" y="169864"/>
                  <a:pt x="73170" y="133352"/>
                </a:cubicBezTo>
                <a:cubicBezTo>
                  <a:pt x="67349" y="96840"/>
                  <a:pt x="3320" y="531"/>
                  <a:pt x="14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54D2D0BD-CF2B-C00C-FB24-DDA33D219266}"/>
              </a:ext>
            </a:extLst>
          </p:cNvPr>
          <p:cNvSpPr/>
          <p:nvPr/>
        </p:nvSpPr>
        <p:spPr>
          <a:xfrm>
            <a:off x="7473950" y="7699374"/>
            <a:ext cx="127117" cy="285755"/>
          </a:xfrm>
          <a:custGeom>
            <a:avLst/>
            <a:gdLst>
              <a:gd name="connsiteX0" fmla="*/ 117475 w 127117"/>
              <a:gd name="connsiteY0" fmla="*/ 1 h 285755"/>
              <a:gd name="connsiteX1" fmla="*/ 117475 w 127117"/>
              <a:gd name="connsiteY1" fmla="*/ 184151 h 285755"/>
              <a:gd name="connsiteX2" fmla="*/ 0 w 127117"/>
              <a:gd name="connsiteY2" fmla="*/ 285751 h 285755"/>
              <a:gd name="connsiteX3" fmla="*/ 117475 w 127117"/>
              <a:gd name="connsiteY3" fmla="*/ 187326 h 285755"/>
              <a:gd name="connsiteX4" fmla="*/ 117475 w 127117"/>
              <a:gd name="connsiteY4" fmla="*/ 1 h 2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17" h="285755">
                <a:moveTo>
                  <a:pt x="117475" y="1"/>
                </a:moveTo>
                <a:cubicBezTo>
                  <a:pt x="117475" y="-528"/>
                  <a:pt x="137054" y="136526"/>
                  <a:pt x="117475" y="184151"/>
                </a:cubicBezTo>
                <a:cubicBezTo>
                  <a:pt x="97896" y="231776"/>
                  <a:pt x="0" y="285222"/>
                  <a:pt x="0" y="285751"/>
                </a:cubicBezTo>
                <a:cubicBezTo>
                  <a:pt x="0" y="286280"/>
                  <a:pt x="95779" y="235480"/>
                  <a:pt x="117475" y="187326"/>
                </a:cubicBezTo>
                <a:cubicBezTo>
                  <a:pt x="139171" y="139172"/>
                  <a:pt x="117475" y="530"/>
                  <a:pt x="11747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91AACD9C-24F8-DB38-7B51-512D48C8753D}"/>
              </a:ext>
            </a:extLst>
          </p:cNvPr>
          <p:cNvSpPr/>
          <p:nvPr/>
        </p:nvSpPr>
        <p:spPr>
          <a:xfrm>
            <a:off x="8157476" y="8212199"/>
            <a:ext cx="423208" cy="194657"/>
          </a:xfrm>
          <a:custGeom>
            <a:avLst/>
            <a:gdLst>
              <a:gd name="connsiteX0" fmla="*/ 2274 w 423208"/>
              <a:gd name="connsiteY0" fmla="*/ 1526 h 194657"/>
              <a:gd name="connsiteX1" fmla="*/ 415024 w 423208"/>
              <a:gd name="connsiteY1" fmla="*/ 192026 h 194657"/>
              <a:gd name="connsiteX2" fmla="*/ 256274 w 423208"/>
              <a:gd name="connsiteY2" fmla="*/ 106301 h 194657"/>
              <a:gd name="connsiteX3" fmla="*/ 2274 w 423208"/>
              <a:gd name="connsiteY3" fmla="*/ 1526 h 1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208" h="194657">
                <a:moveTo>
                  <a:pt x="2274" y="1526"/>
                </a:moveTo>
                <a:cubicBezTo>
                  <a:pt x="28732" y="15813"/>
                  <a:pt x="372691" y="174564"/>
                  <a:pt x="415024" y="192026"/>
                </a:cubicBezTo>
                <a:cubicBezTo>
                  <a:pt x="457357" y="209488"/>
                  <a:pt x="325066" y="135405"/>
                  <a:pt x="256274" y="106301"/>
                </a:cubicBezTo>
                <a:cubicBezTo>
                  <a:pt x="187482" y="77197"/>
                  <a:pt x="-24184" y="-12761"/>
                  <a:pt x="2274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89847537-268B-E7CB-954A-4B72BEA43820}"/>
              </a:ext>
            </a:extLst>
          </p:cNvPr>
          <p:cNvSpPr/>
          <p:nvPr/>
        </p:nvSpPr>
        <p:spPr>
          <a:xfrm>
            <a:off x="7797561" y="8572418"/>
            <a:ext cx="485665" cy="361565"/>
          </a:xfrm>
          <a:custGeom>
            <a:avLst/>
            <a:gdLst>
              <a:gd name="connsiteX0" fmla="*/ 239 w 485665"/>
              <a:gd name="connsiteY0" fmla="*/ 82 h 361565"/>
              <a:gd name="connsiteX1" fmla="*/ 95489 w 485665"/>
              <a:gd name="connsiteY1" fmla="*/ 177882 h 361565"/>
              <a:gd name="connsiteX2" fmla="*/ 476489 w 485665"/>
              <a:gd name="connsiteY2" fmla="*/ 355682 h 361565"/>
              <a:gd name="connsiteX3" fmla="*/ 346314 w 485665"/>
              <a:gd name="connsiteY3" fmla="*/ 308057 h 361565"/>
              <a:gd name="connsiteX4" fmla="*/ 111364 w 485665"/>
              <a:gd name="connsiteY4" fmla="*/ 200107 h 361565"/>
              <a:gd name="connsiteX5" fmla="*/ 239 w 485665"/>
              <a:gd name="connsiteY5" fmla="*/ 82 h 36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665" h="361565">
                <a:moveTo>
                  <a:pt x="239" y="82"/>
                </a:moveTo>
                <a:cubicBezTo>
                  <a:pt x="-2407" y="-3622"/>
                  <a:pt x="16114" y="118615"/>
                  <a:pt x="95489" y="177882"/>
                </a:cubicBezTo>
                <a:cubicBezTo>
                  <a:pt x="174864" y="237149"/>
                  <a:pt x="434685" y="333986"/>
                  <a:pt x="476489" y="355682"/>
                </a:cubicBezTo>
                <a:cubicBezTo>
                  <a:pt x="518293" y="377378"/>
                  <a:pt x="407168" y="333986"/>
                  <a:pt x="346314" y="308057"/>
                </a:cubicBezTo>
                <a:cubicBezTo>
                  <a:pt x="285460" y="282128"/>
                  <a:pt x="167985" y="245615"/>
                  <a:pt x="111364" y="200107"/>
                </a:cubicBezTo>
                <a:cubicBezTo>
                  <a:pt x="54743" y="154599"/>
                  <a:pt x="2885" y="3786"/>
                  <a:pt x="23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66B744A-D98A-B6EF-D09E-E99BA509EE84}"/>
              </a:ext>
            </a:extLst>
          </p:cNvPr>
          <p:cNvSpPr/>
          <p:nvPr/>
        </p:nvSpPr>
        <p:spPr>
          <a:xfrm>
            <a:off x="7591184" y="7639050"/>
            <a:ext cx="47873" cy="241300"/>
          </a:xfrm>
          <a:custGeom>
            <a:avLst/>
            <a:gdLst>
              <a:gd name="connsiteX0" fmla="*/ 241 w 47873"/>
              <a:gd name="connsiteY0" fmla="*/ 0 h 241300"/>
              <a:gd name="connsiteX1" fmla="*/ 28816 w 47873"/>
              <a:gd name="connsiteY1" fmla="*/ 107950 h 241300"/>
              <a:gd name="connsiteX2" fmla="*/ 16116 w 47873"/>
              <a:gd name="connsiteY2" fmla="*/ 241300 h 241300"/>
              <a:gd name="connsiteX3" fmla="*/ 47866 w 47873"/>
              <a:gd name="connsiteY3" fmla="*/ 107950 h 241300"/>
              <a:gd name="connsiteX4" fmla="*/ 241 w 47873"/>
              <a:gd name="connsiteY4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" h="241300">
                <a:moveTo>
                  <a:pt x="241" y="0"/>
                </a:moveTo>
                <a:cubicBezTo>
                  <a:pt x="-2934" y="0"/>
                  <a:pt x="26170" y="67733"/>
                  <a:pt x="28816" y="107950"/>
                </a:cubicBezTo>
                <a:cubicBezTo>
                  <a:pt x="31462" y="148167"/>
                  <a:pt x="12941" y="241300"/>
                  <a:pt x="16116" y="241300"/>
                </a:cubicBezTo>
                <a:cubicBezTo>
                  <a:pt x="19291" y="241300"/>
                  <a:pt x="48395" y="144462"/>
                  <a:pt x="47866" y="107950"/>
                </a:cubicBezTo>
                <a:cubicBezTo>
                  <a:pt x="47337" y="71438"/>
                  <a:pt x="3416" y="0"/>
                  <a:pt x="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52BA5949-58CA-37C3-5690-F85C0DE01C4C}"/>
              </a:ext>
            </a:extLst>
          </p:cNvPr>
          <p:cNvSpPr/>
          <p:nvPr/>
        </p:nvSpPr>
        <p:spPr>
          <a:xfrm>
            <a:off x="7654719" y="7689003"/>
            <a:ext cx="85939" cy="286988"/>
          </a:xfrm>
          <a:custGeom>
            <a:avLst/>
            <a:gdLst>
              <a:gd name="connsiteX0" fmla="*/ 206 w 85939"/>
              <a:gd name="connsiteY0" fmla="*/ 847 h 286988"/>
              <a:gd name="connsiteX1" fmla="*/ 57356 w 85939"/>
              <a:gd name="connsiteY1" fmla="*/ 89747 h 286988"/>
              <a:gd name="connsiteX2" fmla="*/ 82756 w 85939"/>
              <a:gd name="connsiteY2" fmla="*/ 286597 h 286988"/>
              <a:gd name="connsiteX3" fmla="*/ 79581 w 85939"/>
              <a:gd name="connsiteY3" fmla="*/ 137372 h 286988"/>
              <a:gd name="connsiteX4" fmla="*/ 206 w 85939"/>
              <a:gd name="connsiteY4" fmla="*/ 847 h 2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39" h="286988">
                <a:moveTo>
                  <a:pt x="206" y="847"/>
                </a:moveTo>
                <a:cubicBezTo>
                  <a:pt x="-3498" y="-7090"/>
                  <a:pt x="43598" y="42122"/>
                  <a:pt x="57356" y="89747"/>
                </a:cubicBezTo>
                <a:cubicBezTo>
                  <a:pt x="71114" y="137372"/>
                  <a:pt x="79052" y="278660"/>
                  <a:pt x="82756" y="286597"/>
                </a:cubicBezTo>
                <a:cubicBezTo>
                  <a:pt x="86460" y="294534"/>
                  <a:pt x="88577" y="179705"/>
                  <a:pt x="79581" y="137372"/>
                </a:cubicBezTo>
                <a:cubicBezTo>
                  <a:pt x="70585" y="95039"/>
                  <a:pt x="3910" y="8784"/>
                  <a:pt x="206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B74316CE-35F9-FCC4-DB9B-C9220B5E444B}"/>
              </a:ext>
            </a:extLst>
          </p:cNvPr>
          <p:cNvSpPr/>
          <p:nvPr/>
        </p:nvSpPr>
        <p:spPr>
          <a:xfrm>
            <a:off x="7660348" y="7707438"/>
            <a:ext cx="264111" cy="392359"/>
          </a:xfrm>
          <a:custGeom>
            <a:avLst/>
            <a:gdLst>
              <a:gd name="connsiteX0" fmla="*/ 927 w 264111"/>
              <a:gd name="connsiteY0" fmla="*/ 1462 h 392359"/>
              <a:gd name="connsiteX1" fmla="*/ 197777 w 264111"/>
              <a:gd name="connsiteY1" fmla="*/ 233237 h 392359"/>
              <a:gd name="connsiteX2" fmla="*/ 261277 w 264111"/>
              <a:gd name="connsiteY2" fmla="*/ 391987 h 392359"/>
              <a:gd name="connsiteX3" fmla="*/ 235877 w 264111"/>
              <a:gd name="connsiteY3" fmla="*/ 271337 h 392359"/>
              <a:gd name="connsiteX4" fmla="*/ 86652 w 264111"/>
              <a:gd name="connsiteY4" fmla="*/ 87187 h 392359"/>
              <a:gd name="connsiteX5" fmla="*/ 121577 w 264111"/>
              <a:gd name="connsiteY5" fmla="*/ 131637 h 392359"/>
              <a:gd name="connsiteX6" fmla="*/ 927 w 264111"/>
              <a:gd name="connsiteY6" fmla="*/ 1462 h 3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11" h="392359">
                <a:moveTo>
                  <a:pt x="927" y="1462"/>
                </a:moveTo>
                <a:cubicBezTo>
                  <a:pt x="13627" y="18395"/>
                  <a:pt x="154385" y="168150"/>
                  <a:pt x="197777" y="233237"/>
                </a:cubicBezTo>
                <a:cubicBezTo>
                  <a:pt x="241169" y="298324"/>
                  <a:pt x="254927" y="385637"/>
                  <a:pt x="261277" y="391987"/>
                </a:cubicBezTo>
                <a:cubicBezTo>
                  <a:pt x="267627" y="398337"/>
                  <a:pt x="264981" y="322137"/>
                  <a:pt x="235877" y="271337"/>
                </a:cubicBezTo>
                <a:cubicBezTo>
                  <a:pt x="206773" y="220537"/>
                  <a:pt x="105702" y="110470"/>
                  <a:pt x="86652" y="87187"/>
                </a:cubicBezTo>
                <a:cubicBezTo>
                  <a:pt x="67602" y="63904"/>
                  <a:pt x="133219" y="143279"/>
                  <a:pt x="121577" y="131637"/>
                </a:cubicBezTo>
                <a:cubicBezTo>
                  <a:pt x="109935" y="119995"/>
                  <a:pt x="-11773" y="-15471"/>
                  <a:pt x="927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5CF6DD52-3C91-C933-C180-7171252F8CAC}"/>
              </a:ext>
            </a:extLst>
          </p:cNvPr>
          <p:cNvSpPr/>
          <p:nvPr/>
        </p:nvSpPr>
        <p:spPr>
          <a:xfrm>
            <a:off x="7934197" y="7848361"/>
            <a:ext cx="137018" cy="276284"/>
          </a:xfrm>
          <a:custGeom>
            <a:avLst/>
            <a:gdLst>
              <a:gd name="connsiteX0" fmla="*/ 47753 w 137018"/>
              <a:gd name="connsiteY0" fmla="*/ 257414 h 276284"/>
              <a:gd name="connsiteX1" fmla="*/ 44578 w 137018"/>
              <a:gd name="connsiteY1" fmla="*/ 133589 h 276284"/>
              <a:gd name="connsiteX2" fmla="*/ 128 w 137018"/>
              <a:gd name="connsiteY2" fmla="*/ 6589 h 276284"/>
              <a:gd name="connsiteX3" fmla="*/ 60453 w 137018"/>
              <a:gd name="connsiteY3" fmla="*/ 105014 h 276284"/>
              <a:gd name="connsiteX4" fmla="*/ 114428 w 137018"/>
              <a:gd name="connsiteY4" fmla="*/ 206614 h 276284"/>
              <a:gd name="connsiteX5" fmla="*/ 136653 w 137018"/>
              <a:gd name="connsiteY5" fmla="*/ 273289 h 276284"/>
              <a:gd name="connsiteX6" fmla="*/ 98553 w 137018"/>
              <a:gd name="connsiteY6" fmla="*/ 108189 h 276284"/>
              <a:gd name="connsiteX7" fmla="*/ 9653 w 137018"/>
              <a:gd name="connsiteY7" fmla="*/ 239 h 276284"/>
              <a:gd name="connsiteX8" fmla="*/ 38228 w 137018"/>
              <a:gd name="connsiteY8" fmla="*/ 136764 h 276284"/>
              <a:gd name="connsiteX9" fmla="*/ 47753 w 137018"/>
              <a:gd name="connsiteY9" fmla="*/ 257414 h 27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18" h="276284">
                <a:moveTo>
                  <a:pt x="47753" y="257414"/>
                </a:moveTo>
                <a:cubicBezTo>
                  <a:pt x="48811" y="256885"/>
                  <a:pt x="52515" y="175393"/>
                  <a:pt x="44578" y="133589"/>
                </a:cubicBezTo>
                <a:cubicBezTo>
                  <a:pt x="36641" y="91785"/>
                  <a:pt x="-2518" y="11351"/>
                  <a:pt x="128" y="6589"/>
                </a:cubicBezTo>
                <a:cubicBezTo>
                  <a:pt x="2774" y="1827"/>
                  <a:pt x="41403" y="71676"/>
                  <a:pt x="60453" y="105014"/>
                </a:cubicBezTo>
                <a:cubicBezTo>
                  <a:pt x="79503" y="138351"/>
                  <a:pt x="101728" y="178568"/>
                  <a:pt x="114428" y="206614"/>
                </a:cubicBezTo>
                <a:cubicBezTo>
                  <a:pt x="127128" y="234660"/>
                  <a:pt x="139299" y="289693"/>
                  <a:pt x="136653" y="273289"/>
                </a:cubicBezTo>
                <a:cubicBezTo>
                  <a:pt x="134007" y="256885"/>
                  <a:pt x="119720" y="153697"/>
                  <a:pt x="98553" y="108189"/>
                </a:cubicBezTo>
                <a:cubicBezTo>
                  <a:pt x="77386" y="62681"/>
                  <a:pt x="19707" y="-4524"/>
                  <a:pt x="9653" y="239"/>
                </a:cubicBezTo>
                <a:cubicBezTo>
                  <a:pt x="-401" y="5001"/>
                  <a:pt x="33466" y="95489"/>
                  <a:pt x="38228" y="136764"/>
                </a:cubicBezTo>
                <a:cubicBezTo>
                  <a:pt x="42990" y="178039"/>
                  <a:pt x="46695" y="257943"/>
                  <a:pt x="47753" y="257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654C6557-FFAA-F58E-BAC1-9A380F71760B}"/>
              </a:ext>
            </a:extLst>
          </p:cNvPr>
          <p:cNvSpPr/>
          <p:nvPr/>
        </p:nvSpPr>
        <p:spPr>
          <a:xfrm>
            <a:off x="7804107" y="7778546"/>
            <a:ext cx="165252" cy="305106"/>
          </a:xfrm>
          <a:custGeom>
            <a:avLst/>
            <a:gdLst>
              <a:gd name="connsiteX0" fmla="*/ 43 w 165252"/>
              <a:gd name="connsiteY0" fmla="*/ 204 h 305106"/>
              <a:gd name="connsiteX1" fmla="*/ 101643 w 165252"/>
              <a:gd name="connsiteY1" fmla="*/ 130379 h 305106"/>
              <a:gd name="connsiteX2" fmla="*/ 165143 w 165252"/>
              <a:gd name="connsiteY2" fmla="*/ 305004 h 305106"/>
              <a:gd name="connsiteX3" fmla="*/ 114343 w 165252"/>
              <a:gd name="connsiteY3" fmla="*/ 104979 h 305106"/>
              <a:gd name="connsiteX4" fmla="*/ 43 w 165252"/>
              <a:gd name="connsiteY4" fmla="*/ 204 h 30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2" h="305106">
                <a:moveTo>
                  <a:pt x="43" y="204"/>
                </a:moveTo>
                <a:cubicBezTo>
                  <a:pt x="-2074" y="4437"/>
                  <a:pt x="74126" y="79579"/>
                  <a:pt x="101643" y="130379"/>
                </a:cubicBezTo>
                <a:cubicBezTo>
                  <a:pt x="129160" y="181179"/>
                  <a:pt x="163026" y="309237"/>
                  <a:pt x="165143" y="305004"/>
                </a:cubicBezTo>
                <a:cubicBezTo>
                  <a:pt x="167260" y="300771"/>
                  <a:pt x="138156" y="151546"/>
                  <a:pt x="114343" y="104979"/>
                </a:cubicBezTo>
                <a:cubicBezTo>
                  <a:pt x="90531" y="58412"/>
                  <a:pt x="2160" y="-4029"/>
                  <a:pt x="43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0C999024-871F-B2B6-98C6-B33ACA981F5C}"/>
              </a:ext>
            </a:extLst>
          </p:cNvPr>
          <p:cNvSpPr/>
          <p:nvPr/>
        </p:nvSpPr>
        <p:spPr>
          <a:xfrm>
            <a:off x="8122510" y="7911521"/>
            <a:ext cx="208690" cy="264104"/>
          </a:xfrm>
          <a:custGeom>
            <a:avLst/>
            <a:gdLst>
              <a:gd name="connsiteX0" fmla="*/ 15015 w 208690"/>
              <a:gd name="connsiteY0" fmla="*/ 165679 h 264104"/>
              <a:gd name="connsiteX1" fmla="*/ 24540 w 208690"/>
              <a:gd name="connsiteY1" fmla="*/ 60904 h 264104"/>
              <a:gd name="connsiteX2" fmla="*/ 5490 w 208690"/>
              <a:gd name="connsiteY2" fmla="*/ 3754 h 264104"/>
              <a:gd name="connsiteX3" fmla="*/ 138840 w 208690"/>
              <a:gd name="connsiteY3" fmla="*/ 165679 h 264104"/>
              <a:gd name="connsiteX4" fmla="*/ 208690 w 208690"/>
              <a:gd name="connsiteY4" fmla="*/ 264104 h 264104"/>
              <a:gd name="connsiteX5" fmla="*/ 68990 w 208690"/>
              <a:gd name="connsiteY5" fmla="*/ 67254 h 264104"/>
              <a:gd name="connsiteX6" fmla="*/ 5490 w 208690"/>
              <a:gd name="connsiteY6" fmla="*/ 10104 h 264104"/>
              <a:gd name="connsiteX7" fmla="*/ 15015 w 208690"/>
              <a:gd name="connsiteY7" fmla="*/ 165679 h 26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90" h="264104">
                <a:moveTo>
                  <a:pt x="15015" y="165679"/>
                </a:moveTo>
                <a:cubicBezTo>
                  <a:pt x="18190" y="174146"/>
                  <a:pt x="26127" y="87891"/>
                  <a:pt x="24540" y="60904"/>
                </a:cubicBezTo>
                <a:cubicBezTo>
                  <a:pt x="22953" y="33917"/>
                  <a:pt x="-13560" y="-13708"/>
                  <a:pt x="5490" y="3754"/>
                </a:cubicBezTo>
                <a:cubicBezTo>
                  <a:pt x="24540" y="21216"/>
                  <a:pt x="104973" y="122287"/>
                  <a:pt x="138840" y="165679"/>
                </a:cubicBezTo>
                <a:cubicBezTo>
                  <a:pt x="172707" y="209071"/>
                  <a:pt x="208690" y="264104"/>
                  <a:pt x="208690" y="264104"/>
                </a:cubicBezTo>
                <a:cubicBezTo>
                  <a:pt x="197048" y="247700"/>
                  <a:pt x="102857" y="109587"/>
                  <a:pt x="68990" y="67254"/>
                </a:cubicBezTo>
                <a:cubicBezTo>
                  <a:pt x="35123" y="24921"/>
                  <a:pt x="13427" y="-4183"/>
                  <a:pt x="5490" y="10104"/>
                </a:cubicBezTo>
                <a:cubicBezTo>
                  <a:pt x="-2447" y="24391"/>
                  <a:pt x="11840" y="157212"/>
                  <a:pt x="15015" y="165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D506B869-0116-F6AD-82AA-A83806DA5424}"/>
              </a:ext>
            </a:extLst>
          </p:cNvPr>
          <p:cNvSpPr/>
          <p:nvPr/>
        </p:nvSpPr>
        <p:spPr>
          <a:xfrm>
            <a:off x="8183438" y="7905419"/>
            <a:ext cx="221133" cy="279425"/>
          </a:xfrm>
          <a:custGeom>
            <a:avLst/>
            <a:gdLst>
              <a:gd name="connsiteX0" fmla="*/ 4887 w 221133"/>
              <a:gd name="connsiteY0" fmla="*/ 9856 h 279425"/>
              <a:gd name="connsiteX1" fmla="*/ 214437 w 221133"/>
              <a:gd name="connsiteY1" fmla="*/ 273381 h 279425"/>
              <a:gd name="connsiteX2" fmla="*/ 160462 w 221133"/>
              <a:gd name="connsiteY2" fmla="*/ 184481 h 279425"/>
              <a:gd name="connsiteX3" fmla="*/ 71562 w 221133"/>
              <a:gd name="connsiteY3" fmla="*/ 67006 h 279425"/>
              <a:gd name="connsiteX4" fmla="*/ 4887 w 221133"/>
              <a:gd name="connsiteY4" fmla="*/ 9856 h 2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33" h="279425">
                <a:moveTo>
                  <a:pt x="4887" y="9856"/>
                </a:moveTo>
                <a:cubicBezTo>
                  <a:pt x="28700" y="44252"/>
                  <a:pt x="188508" y="244277"/>
                  <a:pt x="214437" y="273381"/>
                </a:cubicBezTo>
                <a:cubicBezTo>
                  <a:pt x="240366" y="302485"/>
                  <a:pt x="184275" y="218877"/>
                  <a:pt x="160462" y="184481"/>
                </a:cubicBezTo>
                <a:cubicBezTo>
                  <a:pt x="136650" y="150085"/>
                  <a:pt x="92200" y="93994"/>
                  <a:pt x="71562" y="67006"/>
                </a:cubicBezTo>
                <a:cubicBezTo>
                  <a:pt x="50924" y="40018"/>
                  <a:pt x="-18926" y="-24540"/>
                  <a:pt x="4887" y="9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4D9DD49F-E159-4459-5DD6-2EDF169D0370}"/>
              </a:ext>
            </a:extLst>
          </p:cNvPr>
          <p:cNvSpPr/>
          <p:nvPr/>
        </p:nvSpPr>
        <p:spPr>
          <a:xfrm>
            <a:off x="8254847" y="7924564"/>
            <a:ext cx="308317" cy="301873"/>
          </a:xfrm>
          <a:custGeom>
            <a:avLst/>
            <a:gdLst>
              <a:gd name="connsiteX0" fmla="*/ 193828 w 308317"/>
              <a:gd name="connsiteY0" fmla="*/ 254236 h 301873"/>
              <a:gd name="connsiteX1" fmla="*/ 85878 w 308317"/>
              <a:gd name="connsiteY1" fmla="*/ 95486 h 301873"/>
              <a:gd name="connsiteX2" fmla="*/ 31903 w 308317"/>
              <a:gd name="connsiteY2" fmla="*/ 16111 h 301873"/>
              <a:gd name="connsiteX3" fmla="*/ 155728 w 308317"/>
              <a:gd name="connsiteY3" fmla="*/ 82786 h 301873"/>
              <a:gd name="connsiteX4" fmla="*/ 190653 w 308317"/>
              <a:gd name="connsiteY4" fmla="*/ 114536 h 301873"/>
              <a:gd name="connsiteX5" fmla="*/ 308128 w 308317"/>
              <a:gd name="connsiteY5" fmla="*/ 301861 h 301873"/>
              <a:gd name="connsiteX6" fmla="*/ 216053 w 308317"/>
              <a:gd name="connsiteY6" fmla="*/ 105011 h 301873"/>
              <a:gd name="connsiteX7" fmla="*/ 136678 w 308317"/>
              <a:gd name="connsiteY7" fmla="*/ 60561 h 301873"/>
              <a:gd name="connsiteX8" fmla="*/ 153 w 308317"/>
              <a:gd name="connsiteY8" fmla="*/ 3411 h 301873"/>
              <a:gd name="connsiteX9" fmla="*/ 111278 w 308317"/>
              <a:gd name="connsiteY9" fmla="*/ 168511 h 301873"/>
              <a:gd name="connsiteX10" fmla="*/ 193828 w 308317"/>
              <a:gd name="connsiteY10" fmla="*/ 254236 h 30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17" h="301873">
                <a:moveTo>
                  <a:pt x="193828" y="254236"/>
                </a:moveTo>
                <a:cubicBezTo>
                  <a:pt x="189595" y="242065"/>
                  <a:pt x="85878" y="95486"/>
                  <a:pt x="85878" y="95486"/>
                </a:cubicBezTo>
                <a:cubicBezTo>
                  <a:pt x="58890" y="55798"/>
                  <a:pt x="20261" y="18228"/>
                  <a:pt x="31903" y="16111"/>
                </a:cubicBezTo>
                <a:cubicBezTo>
                  <a:pt x="43545" y="13994"/>
                  <a:pt x="129270" y="66382"/>
                  <a:pt x="155728" y="82786"/>
                </a:cubicBezTo>
                <a:cubicBezTo>
                  <a:pt x="182186" y="99190"/>
                  <a:pt x="165253" y="78024"/>
                  <a:pt x="190653" y="114536"/>
                </a:cubicBezTo>
                <a:cubicBezTo>
                  <a:pt x="216053" y="151048"/>
                  <a:pt x="303895" y="303448"/>
                  <a:pt x="308128" y="301861"/>
                </a:cubicBezTo>
                <a:cubicBezTo>
                  <a:pt x="312361" y="300274"/>
                  <a:pt x="244628" y="145228"/>
                  <a:pt x="216053" y="105011"/>
                </a:cubicBezTo>
                <a:cubicBezTo>
                  <a:pt x="187478" y="64794"/>
                  <a:pt x="172661" y="77494"/>
                  <a:pt x="136678" y="60561"/>
                </a:cubicBezTo>
                <a:cubicBezTo>
                  <a:pt x="100695" y="43628"/>
                  <a:pt x="4386" y="-14581"/>
                  <a:pt x="153" y="3411"/>
                </a:cubicBezTo>
                <a:cubicBezTo>
                  <a:pt x="-4080" y="21403"/>
                  <a:pt x="80587" y="126707"/>
                  <a:pt x="111278" y="168511"/>
                </a:cubicBezTo>
                <a:cubicBezTo>
                  <a:pt x="141969" y="210315"/>
                  <a:pt x="198061" y="266407"/>
                  <a:pt x="193828" y="254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F6B45D8E-86D1-58F1-6FF9-E2B398AF6563}"/>
              </a:ext>
            </a:extLst>
          </p:cNvPr>
          <p:cNvSpPr/>
          <p:nvPr/>
        </p:nvSpPr>
        <p:spPr>
          <a:xfrm>
            <a:off x="7826341" y="8089743"/>
            <a:ext cx="133411" cy="419328"/>
          </a:xfrm>
          <a:custGeom>
            <a:avLst/>
            <a:gdLst>
              <a:gd name="connsiteX0" fmla="*/ 34 w 133411"/>
              <a:gd name="connsiteY0" fmla="*/ 157 h 419328"/>
              <a:gd name="connsiteX1" fmla="*/ 34959 w 133411"/>
              <a:gd name="connsiteY1" fmla="*/ 203357 h 419328"/>
              <a:gd name="connsiteX2" fmla="*/ 50834 w 133411"/>
              <a:gd name="connsiteY2" fmla="*/ 314482 h 419328"/>
              <a:gd name="connsiteX3" fmla="*/ 133384 w 133411"/>
              <a:gd name="connsiteY3" fmla="*/ 419257 h 419328"/>
              <a:gd name="connsiteX4" fmla="*/ 41309 w 133411"/>
              <a:gd name="connsiteY4" fmla="*/ 298607 h 419328"/>
              <a:gd name="connsiteX5" fmla="*/ 28609 w 133411"/>
              <a:gd name="connsiteY5" fmla="*/ 171607 h 419328"/>
              <a:gd name="connsiteX6" fmla="*/ 34 w 133411"/>
              <a:gd name="connsiteY6" fmla="*/ 157 h 4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11" h="419328">
                <a:moveTo>
                  <a:pt x="34" y="157"/>
                </a:moveTo>
                <a:cubicBezTo>
                  <a:pt x="1092" y="5448"/>
                  <a:pt x="26492" y="150970"/>
                  <a:pt x="34959" y="203357"/>
                </a:cubicBezTo>
                <a:cubicBezTo>
                  <a:pt x="43426" y="255744"/>
                  <a:pt x="34430" y="278499"/>
                  <a:pt x="50834" y="314482"/>
                </a:cubicBezTo>
                <a:cubicBezTo>
                  <a:pt x="67238" y="350465"/>
                  <a:pt x="134972" y="421903"/>
                  <a:pt x="133384" y="419257"/>
                </a:cubicBezTo>
                <a:cubicBezTo>
                  <a:pt x="131797" y="416611"/>
                  <a:pt x="58772" y="339882"/>
                  <a:pt x="41309" y="298607"/>
                </a:cubicBezTo>
                <a:cubicBezTo>
                  <a:pt x="23847" y="257332"/>
                  <a:pt x="34959" y="219232"/>
                  <a:pt x="28609" y="171607"/>
                </a:cubicBezTo>
                <a:cubicBezTo>
                  <a:pt x="22259" y="123982"/>
                  <a:pt x="-1024" y="-5134"/>
                  <a:pt x="3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ABB24730-CF12-65AC-4F71-B0F04374414B}"/>
              </a:ext>
            </a:extLst>
          </p:cNvPr>
          <p:cNvSpPr/>
          <p:nvPr/>
        </p:nvSpPr>
        <p:spPr>
          <a:xfrm>
            <a:off x="8178800" y="8451850"/>
            <a:ext cx="482721" cy="152211"/>
          </a:xfrm>
          <a:custGeom>
            <a:avLst/>
            <a:gdLst>
              <a:gd name="connsiteX0" fmla="*/ 0 w 482721"/>
              <a:gd name="connsiteY0" fmla="*/ 0 h 152211"/>
              <a:gd name="connsiteX1" fmla="*/ 165100 w 482721"/>
              <a:gd name="connsiteY1" fmla="*/ 92075 h 152211"/>
              <a:gd name="connsiteX2" fmla="*/ 479425 w 482721"/>
              <a:gd name="connsiteY2" fmla="*/ 149225 h 152211"/>
              <a:gd name="connsiteX3" fmla="*/ 323850 w 482721"/>
              <a:gd name="connsiteY3" fmla="*/ 139700 h 152211"/>
              <a:gd name="connsiteX4" fmla="*/ 228600 w 482721"/>
              <a:gd name="connsiteY4" fmla="*/ 101600 h 152211"/>
              <a:gd name="connsiteX5" fmla="*/ 0 w 482721"/>
              <a:gd name="connsiteY5" fmla="*/ 0 h 15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21" h="152211">
                <a:moveTo>
                  <a:pt x="0" y="0"/>
                </a:moveTo>
                <a:cubicBezTo>
                  <a:pt x="42598" y="33602"/>
                  <a:pt x="85196" y="67204"/>
                  <a:pt x="165100" y="92075"/>
                </a:cubicBezTo>
                <a:cubicBezTo>
                  <a:pt x="245004" y="116946"/>
                  <a:pt x="452967" y="141287"/>
                  <a:pt x="479425" y="149225"/>
                </a:cubicBezTo>
                <a:cubicBezTo>
                  <a:pt x="505883" y="157163"/>
                  <a:pt x="365654" y="147637"/>
                  <a:pt x="323850" y="139700"/>
                </a:cubicBezTo>
                <a:cubicBezTo>
                  <a:pt x="282046" y="131763"/>
                  <a:pt x="228600" y="101600"/>
                  <a:pt x="228600" y="1016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B5734556-204C-9C0F-5320-8AF491495AE8}"/>
              </a:ext>
            </a:extLst>
          </p:cNvPr>
          <p:cNvSpPr/>
          <p:nvPr/>
        </p:nvSpPr>
        <p:spPr>
          <a:xfrm>
            <a:off x="9039173" y="8391244"/>
            <a:ext cx="52141" cy="336977"/>
          </a:xfrm>
          <a:custGeom>
            <a:avLst/>
            <a:gdLst>
              <a:gd name="connsiteX0" fmla="*/ 52 w 52141"/>
              <a:gd name="connsiteY0" fmla="*/ 281 h 336977"/>
              <a:gd name="connsiteX1" fmla="*/ 41327 w 52141"/>
              <a:gd name="connsiteY1" fmla="*/ 146331 h 336977"/>
              <a:gd name="connsiteX2" fmla="*/ 47677 w 52141"/>
              <a:gd name="connsiteY2" fmla="*/ 336831 h 336977"/>
              <a:gd name="connsiteX3" fmla="*/ 50852 w 52141"/>
              <a:gd name="connsiteY3" fmla="*/ 114581 h 336977"/>
              <a:gd name="connsiteX4" fmla="*/ 52 w 52141"/>
              <a:gd name="connsiteY4" fmla="*/ 281 h 33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41" h="336977">
                <a:moveTo>
                  <a:pt x="52" y="281"/>
                </a:moveTo>
                <a:cubicBezTo>
                  <a:pt x="-1535" y="5573"/>
                  <a:pt x="33390" y="90239"/>
                  <a:pt x="41327" y="146331"/>
                </a:cubicBezTo>
                <a:cubicBezTo>
                  <a:pt x="49264" y="202423"/>
                  <a:pt x="46090" y="342123"/>
                  <a:pt x="47677" y="336831"/>
                </a:cubicBezTo>
                <a:cubicBezTo>
                  <a:pt x="49264" y="331539"/>
                  <a:pt x="54556" y="163794"/>
                  <a:pt x="50852" y="114581"/>
                </a:cubicBezTo>
                <a:cubicBezTo>
                  <a:pt x="47148" y="65369"/>
                  <a:pt x="1639" y="-5011"/>
                  <a:pt x="52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1243EEED-D10F-7B2E-DA8C-29387379EA18}"/>
              </a:ext>
            </a:extLst>
          </p:cNvPr>
          <p:cNvSpPr/>
          <p:nvPr/>
        </p:nvSpPr>
        <p:spPr>
          <a:xfrm>
            <a:off x="8485301" y="8823365"/>
            <a:ext cx="407925" cy="335308"/>
          </a:xfrm>
          <a:custGeom>
            <a:avLst/>
            <a:gdLst>
              <a:gd name="connsiteX0" fmla="*/ 1474 w 407925"/>
              <a:gd name="connsiteY0" fmla="*/ 3135 h 335308"/>
              <a:gd name="connsiteX1" fmla="*/ 71324 w 407925"/>
              <a:gd name="connsiteY1" fmla="*/ 152360 h 335308"/>
              <a:gd name="connsiteX2" fmla="*/ 160224 w 407925"/>
              <a:gd name="connsiteY2" fmla="*/ 301585 h 335308"/>
              <a:gd name="connsiteX3" fmla="*/ 407874 w 407925"/>
              <a:gd name="connsiteY3" fmla="*/ 333335 h 335308"/>
              <a:gd name="connsiteX4" fmla="*/ 137999 w 407925"/>
              <a:gd name="connsiteY4" fmla="*/ 298410 h 335308"/>
              <a:gd name="connsiteX5" fmla="*/ 1474 w 407925"/>
              <a:gd name="connsiteY5" fmla="*/ 3135 h 33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25" h="335308">
                <a:moveTo>
                  <a:pt x="1474" y="3135"/>
                </a:moveTo>
                <a:cubicBezTo>
                  <a:pt x="-9638" y="-21207"/>
                  <a:pt x="44866" y="102618"/>
                  <a:pt x="71324" y="152360"/>
                </a:cubicBezTo>
                <a:cubicBezTo>
                  <a:pt x="97782" y="202102"/>
                  <a:pt x="104132" y="271423"/>
                  <a:pt x="160224" y="301585"/>
                </a:cubicBezTo>
                <a:cubicBezTo>
                  <a:pt x="216316" y="331748"/>
                  <a:pt x="411578" y="333864"/>
                  <a:pt x="407874" y="333335"/>
                </a:cubicBezTo>
                <a:cubicBezTo>
                  <a:pt x="404170" y="332806"/>
                  <a:pt x="202557" y="348681"/>
                  <a:pt x="137999" y="298410"/>
                </a:cubicBezTo>
                <a:cubicBezTo>
                  <a:pt x="73441" y="248139"/>
                  <a:pt x="12586" y="27477"/>
                  <a:pt x="1474" y="3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7D344485-AE18-1E0C-68D6-EEBE79C9B3C3}"/>
              </a:ext>
            </a:extLst>
          </p:cNvPr>
          <p:cNvSpPr/>
          <p:nvPr/>
        </p:nvSpPr>
        <p:spPr>
          <a:xfrm>
            <a:off x="7081017" y="7878721"/>
            <a:ext cx="380529" cy="171755"/>
          </a:xfrm>
          <a:custGeom>
            <a:avLst/>
            <a:gdLst>
              <a:gd name="connsiteX0" fmla="*/ 2408 w 380529"/>
              <a:gd name="connsiteY0" fmla="*/ 147679 h 171755"/>
              <a:gd name="connsiteX1" fmla="*/ 135758 w 380529"/>
              <a:gd name="connsiteY1" fmla="*/ 169904 h 171755"/>
              <a:gd name="connsiteX2" fmla="*/ 291333 w 380529"/>
              <a:gd name="connsiteY2" fmla="*/ 93704 h 171755"/>
              <a:gd name="connsiteX3" fmla="*/ 380233 w 380529"/>
              <a:gd name="connsiteY3" fmla="*/ 1629 h 171755"/>
              <a:gd name="connsiteX4" fmla="*/ 319908 w 380529"/>
              <a:gd name="connsiteY4" fmla="*/ 36554 h 171755"/>
              <a:gd name="connsiteX5" fmla="*/ 313558 w 380529"/>
              <a:gd name="connsiteY5" fmla="*/ 58779 h 171755"/>
              <a:gd name="connsiteX6" fmla="*/ 237358 w 380529"/>
              <a:gd name="connsiteY6" fmla="*/ 96879 h 171755"/>
              <a:gd name="connsiteX7" fmla="*/ 186558 w 380529"/>
              <a:gd name="connsiteY7" fmla="*/ 122279 h 171755"/>
              <a:gd name="connsiteX8" fmla="*/ 253233 w 380529"/>
              <a:gd name="connsiteY8" fmla="*/ 141329 h 171755"/>
              <a:gd name="connsiteX9" fmla="*/ 2408 w 380529"/>
              <a:gd name="connsiteY9" fmla="*/ 147679 h 17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529" h="171755">
                <a:moveTo>
                  <a:pt x="2408" y="147679"/>
                </a:moveTo>
                <a:cubicBezTo>
                  <a:pt x="-17171" y="152441"/>
                  <a:pt x="87604" y="178900"/>
                  <a:pt x="135758" y="169904"/>
                </a:cubicBezTo>
                <a:cubicBezTo>
                  <a:pt x="183912" y="160908"/>
                  <a:pt x="250587" y="121750"/>
                  <a:pt x="291333" y="93704"/>
                </a:cubicBezTo>
                <a:cubicBezTo>
                  <a:pt x="332079" y="65658"/>
                  <a:pt x="375470" y="11154"/>
                  <a:pt x="380233" y="1629"/>
                </a:cubicBezTo>
                <a:cubicBezTo>
                  <a:pt x="384996" y="-7896"/>
                  <a:pt x="331021" y="27029"/>
                  <a:pt x="319908" y="36554"/>
                </a:cubicBezTo>
                <a:cubicBezTo>
                  <a:pt x="308796" y="46079"/>
                  <a:pt x="327316" y="48725"/>
                  <a:pt x="313558" y="58779"/>
                </a:cubicBezTo>
                <a:cubicBezTo>
                  <a:pt x="299800" y="68833"/>
                  <a:pt x="237358" y="96879"/>
                  <a:pt x="237358" y="96879"/>
                </a:cubicBezTo>
                <a:cubicBezTo>
                  <a:pt x="216191" y="107462"/>
                  <a:pt x="183912" y="114871"/>
                  <a:pt x="186558" y="122279"/>
                </a:cubicBezTo>
                <a:cubicBezTo>
                  <a:pt x="189204" y="129687"/>
                  <a:pt x="281279" y="136567"/>
                  <a:pt x="253233" y="141329"/>
                </a:cubicBezTo>
                <a:cubicBezTo>
                  <a:pt x="225187" y="146091"/>
                  <a:pt x="21987" y="142917"/>
                  <a:pt x="2408" y="147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93C2D2D6-2994-A39C-C947-1800D72677BD}"/>
              </a:ext>
            </a:extLst>
          </p:cNvPr>
          <p:cNvSpPr/>
          <p:nvPr/>
        </p:nvSpPr>
        <p:spPr>
          <a:xfrm>
            <a:off x="7496031" y="7530950"/>
            <a:ext cx="60472" cy="365048"/>
          </a:xfrm>
          <a:custGeom>
            <a:avLst/>
            <a:gdLst>
              <a:gd name="connsiteX0" fmla="*/ 144 w 60472"/>
              <a:gd name="connsiteY0" fmla="*/ 150 h 365048"/>
              <a:gd name="connsiteX1" fmla="*/ 41419 w 60472"/>
              <a:gd name="connsiteY1" fmla="*/ 95400 h 365048"/>
              <a:gd name="connsiteX2" fmla="*/ 57294 w 60472"/>
              <a:gd name="connsiteY2" fmla="*/ 200175 h 365048"/>
              <a:gd name="connsiteX3" fmla="*/ 57294 w 60472"/>
              <a:gd name="connsiteY3" fmla="*/ 260500 h 365048"/>
              <a:gd name="connsiteX4" fmla="*/ 54119 w 60472"/>
              <a:gd name="connsiteY4" fmla="*/ 362100 h 365048"/>
              <a:gd name="connsiteX5" fmla="*/ 57294 w 60472"/>
              <a:gd name="connsiteY5" fmla="*/ 317650 h 365048"/>
              <a:gd name="connsiteX6" fmla="*/ 57294 w 60472"/>
              <a:gd name="connsiteY6" fmla="*/ 117625 h 365048"/>
              <a:gd name="connsiteX7" fmla="*/ 144 w 60472"/>
              <a:gd name="connsiteY7" fmla="*/ 150 h 36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72" h="365048">
                <a:moveTo>
                  <a:pt x="144" y="150"/>
                </a:moveTo>
                <a:cubicBezTo>
                  <a:pt x="-2502" y="-3554"/>
                  <a:pt x="31894" y="62063"/>
                  <a:pt x="41419" y="95400"/>
                </a:cubicBezTo>
                <a:cubicBezTo>
                  <a:pt x="50944" y="128738"/>
                  <a:pt x="54648" y="172658"/>
                  <a:pt x="57294" y="200175"/>
                </a:cubicBezTo>
                <a:cubicBezTo>
                  <a:pt x="59940" y="227692"/>
                  <a:pt x="57823" y="233513"/>
                  <a:pt x="57294" y="260500"/>
                </a:cubicBezTo>
                <a:cubicBezTo>
                  <a:pt x="56765" y="287487"/>
                  <a:pt x="54119" y="352575"/>
                  <a:pt x="54119" y="362100"/>
                </a:cubicBezTo>
                <a:cubicBezTo>
                  <a:pt x="54119" y="371625"/>
                  <a:pt x="56765" y="358396"/>
                  <a:pt x="57294" y="317650"/>
                </a:cubicBezTo>
                <a:cubicBezTo>
                  <a:pt x="57823" y="276904"/>
                  <a:pt x="64173" y="167896"/>
                  <a:pt x="57294" y="117625"/>
                </a:cubicBezTo>
                <a:cubicBezTo>
                  <a:pt x="50415" y="67354"/>
                  <a:pt x="2790" y="3854"/>
                  <a:pt x="144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ABEEC201-5923-644E-E81D-499B4254020E}"/>
              </a:ext>
            </a:extLst>
          </p:cNvPr>
          <p:cNvSpPr/>
          <p:nvPr/>
        </p:nvSpPr>
        <p:spPr>
          <a:xfrm>
            <a:off x="7190241" y="7244956"/>
            <a:ext cx="324995" cy="311579"/>
          </a:xfrm>
          <a:custGeom>
            <a:avLst/>
            <a:gdLst>
              <a:gd name="connsiteX0" fmla="*/ 1134 w 324995"/>
              <a:gd name="connsiteY0" fmla="*/ 394 h 311579"/>
              <a:gd name="connsiteX1" fmla="*/ 86859 w 324995"/>
              <a:gd name="connsiteY1" fmla="*/ 124219 h 311579"/>
              <a:gd name="connsiteX2" fmla="*/ 182109 w 324995"/>
              <a:gd name="connsiteY2" fmla="*/ 194069 h 311579"/>
              <a:gd name="connsiteX3" fmla="*/ 283709 w 324995"/>
              <a:gd name="connsiteY3" fmla="*/ 270269 h 311579"/>
              <a:gd name="connsiteX4" fmla="*/ 324984 w 324995"/>
              <a:gd name="connsiteY4" fmla="*/ 311544 h 311579"/>
              <a:gd name="connsiteX5" fmla="*/ 280534 w 324995"/>
              <a:gd name="connsiteY5" fmla="*/ 263919 h 311579"/>
              <a:gd name="connsiteX6" fmla="*/ 182109 w 324995"/>
              <a:gd name="connsiteY6" fmla="*/ 187719 h 311579"/>
              <a:gd name="connsiteX7" fmla="*/ 105909 w 324995"/>
              <a:gd name="connsiteY7" fmla="*/ 155969 h 311579"/>
              <a:gd name="connsiteX8" fmla="*/ 80509 w 324995"/>
              <a:gd name="connsiteY8" fmla="*/ 121044 h 311579"/>
              <a:gd name="connsiteX9" fmla="*/ 150359 w 324995"/>
              <a:gd name="connsiteY9" fmla="*/ 168669 h 311579"/>
              <a:gd name="connsiteX10" fmla="*/ 1134 w 324995"/>
              <a:gd name="connsiteY10" fmla="*/ 394 h 3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995" h="311579">
                <a:moveTo>
                  <a:pt x="1134" y="394"/>
                </a:moveTo>
                <a:cubicBezTo>
                  <a:pt x="-9449" y="-7014"/>
                  <a:pt x="56697" y="91940"/>
                  <a:pt x="86859" y="124219"/>
                </a:cubicBezTo>
                <a:cubicBezTo>
                  <a:pt x="117022" y="156498"/>
                  <a:pt x="182109" y="194069"/>
                  <a:pt x="182109" y="194069"/>
                </a:cubicBezTo>
                <a:cubicBezTo>
                  <a:pt x="214917" y="218411"/>
                  <a:pt x="259897" y="250690"/>
                  <a:pt x="283709" y="270269"/>
                </a:cubicBezTo>
                <a:cubicBezTo>
                  <a:pt x="307521" y="289848"/>
                  <a:pt x="325513" y="312602"/>
                  <a:pt x="324984" y="311544"/>
                </a:cubicBezTo>
                <a:cubicBezTo>
                  <a:pt x="324455" y="310486"/>
                  <a:pt x="304346" y="284556"/>
                  <a:pt x="280534" y="263919"/>
                </a:cubicBezTo>
                <a:cubicBezTo>
                  <a:pt x="256722" y="243282"/>
                  <a:pt x="211213" y="205711"/>
                  <a:pt x="182109" y="187719"/>
                </a:cubicBezTo>
                <a:cubicBezTo>
                  <a:pt x="153005" y="169727"/>
                  <a:pt x="122842" y="167081"/>
                  <a:pt x="105909" y="155969"/>
                </a:cubicBezTo>
                <a:cubicBezTo>
                  <a:pt x="88976" y="144857"/>
                  <a:pt x="73101" y="118927"/>
                  <a:pt x="80509" y="121044"/>
                </a:cubicBezTo>
                <a:cubicBezTo>
                  <a:pt x="87917" y="123161"/>
                  <a:pt x="160413" y="184015"/>
                  <a:pt x="150359" y="168669"/>
                </a:cubicBezTo>
                <a:cubicBezTo>
                  <a:pt x="140305" y="153323"/>
                  <a:pt x="11717" y="7802"/>
                  <a:pt x="1134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FA929041-4FE6-8370-D8B8-6C311E95EAC9}"/>
              </a:ext>
            </a:extLst>
          </p:cNvPr>
          <p:cNvSpPr/>
          <p:nvPr/>
        </p:nvSpPr>
        <p:spPr>
          <a:xfrm>
            <a:off x="7169041" y="7245260"/>
            <a:ext cx="346590" cy="675603"/>
          </a:xfrm>
          <a:custGeom>
            <a:avLst/>
            <a:gdLst>
              <a:gd name="connsiteX0" fmla="*/ 109 w 346590"/>
              <a:gd name="connsiteY0" fmla="*/ 90 h 675603"/>
              <a:gd name="connsiteX1" fmla="*/ 44559 w 346590"/>
              <a:gd name="connsiteY1" fmla="*/ 155665 h 675603"/>
              <a:gd name="connsiteX2" fmla="*/ 38209 w 346590"/>
              <a:gd name="connsiteY2" fmla="*/ 130265 h 675603"/>
              <a:gd name="connsiteX3" fmla="*/ 111234 w 346590"/>
              <a:gd name="connsiteY3" fmla="*/ 254090 h 675603"/>
              <a:gd name="connsiteX4" fmla="*/ 133459 w 346590"/>
              <a:gd name="connsiteY4" fmla="*/ 304890 h 675603"/>
              <a:gd name="connsiteX5" fmla="*/ 120759 w 346590"/>
              <a:gd name="connsiteY5" fmla="*/ 349340 h 675603"/>
              <a:gd name="connsiteX6" fmla="*/ 149334 w 346590"/>
              <a:gd name="connsiteY6" fmla="*/ 406490 h 675603"/>
              <a:gd name="connsiteX7" fmla="*/ 235059 w 346590"/>
              <a:gd name="connsiteY7" fmla="*/ 539840 h 675603"/>
              <a:gd name="connsiteX8" fmla="*/ 343009 w 346590"/>
              <a:gd name="connsiteY8" fmla="*/ 673190 h 675603"/>
              <a:gd name="connsiteX9" fmla="*/ 308084 w 346590"/>
              <a:gd name="connsiteY9" fmla="*/ 612865 h 675603"/>
              <a:gd name="connsiteX10" fmla="*/ 184259 w 346590"/>
              <a:gd name="connsiteY10" fmla="*/ 454115 h 675603"/>
              <a:gd name="connsiteX11" fmla="*/ 127109 w 346590"/>
              <a:gd name="connsiteY11" fmla="*/ 368390 h 675603"/>
              <a:gd name="connsiteX12" fmla="*/ 120759 w 346590"/>
              <a:gd name="connsiteY12" fmla="*/ 289015 h 675603"/>
              <a:gd name="connsiteX13" fmla="*/ 41384 w 346590"/>
              <a:gd name="connsiteY13" fmla="*/ 196940 h 675603"/>
              <a:gd name="connsiteX14" fmla="*/ 22334 w 346590"/>
              <a:gd name="connsiteY14" fmla="*/ 162015 h 675603"/>
              <a:gd name="connsiteX15" fmla="*/ 47734 w 346590"/>
              <a:gd name="connsiteY15" fmla="*/ 190590 h 675603"/>
              <a:gd name="connsiteX16" fmla="*/ 31859 w 346590"/>
              <a:gd name="connsiteY16" fmla="*/ 133440 h 675603"/>
              <a:gd name="connsiteX17" fmla="*/ 109 w 346590"/>
              <a:gd name="connsiteY17" fmla="*/ 90 h 67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6590" h="675603">
                <a:moveTo>
                  <a:pt x="109" y="90"/>
                </a:moveTo>
                <a:cubicBezTo>
                  <a:pt x="2226" y="3794"/>
                  <a:pt x="38209" y="133969"/>
                  <a:pt x="44559" y="155665"/>
                </a:cubicBezTo>
                <a:cubicBezTo>
                  <a:pt x="50909" y="177361"/>
                  <a:pt x="27097" y="113861"/>
                  <a:pt x="38209" y="130265"/>
                </a:cubicBezTo>
                <a:cubicBezTo>
                  <a:pt x="49321" y="146669"/>
                  <a:pt x="95359" y="224986"/>
                  <a:pt x="111234" y="254090"/>
                </a:cubicBezTo>
                <a:cubicBezTo>
                  <a:pt x="127109" y="283194"/>
                  <a:pt x="131872" y="289015"/>
                  <a:pt x="133459" y="304890"/>
                </a:cubicBezTo>
                <a:cubicBezTo>
                  <a:pt x="135047" y="320765"/>
                  <a:pt x="118113" y="332407"/>
                  <a:pt x="120759" y="349340"/>
                </a:cubicBezTo>
                <a:cubicBezTo>
                  <a:pt x="123405" y="366273"/>
                  <a:pt x="130284" y="374740"/>
                  <a:pt x="149334" y="406490"/>
                </a:cubicBezTo>
                <a:cubicBezTo>
                  <a:pt x="168384" y="438240"/>
                  <a:pt x="202780" y="495390"/>
                  <a:pt x="235059" y="539840"/>
                </a:cubicBezTo>
                <a:cubicBezTo>
                  <a:pt x="267338" y="584290"/>
                  <a:pt x="330838" y="661019"/>
                  <a:pt x="343009" y="673190"/>
                </a:cubicBezTo>
                <a:cubicBezTo>
                  <a:pt x="355180" y="685361"/>
                  <a:pt x="334542" y="649377"/>
                  <a:pt x="308084" y="612865"/>
                </a:cubicBezTo>
                <a:cubicBezTo>
                  <a:pt x="281626" y="576353"/>
                  <a:pt x="214422" y="494861"/>
                  <a:pt x="184259" y="454115"/>
                </a:cubicBezTo>
                <a:cubicBezTo>
                  <a:pt x="154097" y="413369"/>
                  <a:pt x="137692" y="395907"/>
                  <a:pt x="127109" y="368390"/>
                </a:cubicBezTo>
                <a:cubicBezTo>
                  <a:pt x="116526" y="340873"/>
                  <a:pt x="135046" y="317590"/>
                  <a:pt x="120759" y="289015"/>
                </a:cubicBezTo>
                <a:cubicBezTo>
                  <a:pt x="106472" y="260440"/>
                  <a:pt x="57788" y="218107"/>
                  <a:pt x="41384" y="196940"/>
                </a:cubicBezTo>
                <a:cubicBezTo>
                  <a:pt x="24980" y="175773"/>
                  <a:pt x="21276" y="163073"/>
                  <a:pt x="22334" y="162015"/>
                </a:cubicBezTo>
                <a:cubicBezTo>
                  <a:pt x="23392" y="160957"/>
                  <a:pt x="46147" y="195352"/>
                  <a:pt x="47734" y="190590"/>
                </a:cubicBezTo>
                <a:cubicBezTo>
                  <a:pt x="49321" y="185828"/>
                  <a:pt x="36621" y="159898"/>
                  <a:pt x="31859" y="133440"/>
                </a:cubicBezTo>
                <a:cubicBezTo>
                  <a:pt x="27097" y="106982"/>
                  <a:pt x="-2008" y="-3614"/>
                  <a:pt x="10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EB268F80-427D-A18C-E25B-5CDADD98DAEA}"/>
              </a:ext>
            </a:extLst>
          </p:cNvPr>
          <p:cNvSpPr/>
          <p:nvPr/>
        </p:nvSpPr>
        <p:spPr>
          <a:xfrm>
            <a:off x="7146415" y="7219866"/>
            <a:ext cx="45343" cy="203690"/>
          </a:xfrm>
          <a:custGeom>
            <a:avLst/>
            <a:gdLst>
              <a:gd name="connsiteX0" fmla="*/ 510 w 45343"/>
              <a:gd name="connsiteY0" fmla="*/ 84 h 203690"/>
              <a:gd name="connsiteX1" fmla="*/ 16385 w 45343"/>
              <a:gd name="connsiteY1" fmla="*/ 79459 h 203690"/>
              <a:gd name="connsiteX2" fmla="*/ 25910 w 45343"/>
              <a:gd name="connsiteY2" fmla="*/ 130259 h 203690"/>
              <a:gd name="connsiteX3" fmla="*/ 44960 w 45343"/>
              <a:gd name="connsiteY3" fmla="*/ 203284 h 203690"/>
              <a:gd name="connsiteX4" fmla="*/ 6860 w 45343"/>
              <a:gd name="connsiteY4" fmla="*/ 95334 h 203690"/>
              <a:gd name="connsiteX5" fmla="*/ 510 w 45343"/>
              <a:gd name="connsiteY5" fmla="*/ 84 h 2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3" h="203690">
                <a:moveTo>
                  <a:pt x="510" y="84"/>
                </a:moveTo>
                <a:cubicBezTo>
                  <a:pt x="2098" y="-2562"/>
                  <a:pt x="12152" y="57763"/>
                  <a:pt x="16385" y="79459"/>
                </a:cubicBezTo>
                <a:cubicBezTo>
                  <a:pt x="20618" y="101155"/>
                  <a:pt x="21148" y="109622"/>
                  <a:pt x="25910" y="130259"/>
                </a:cubicBezTo>
                <a:cubicBezTo>
                  <a:pt x="30672" y="150896"/>
                  <a:pt x="48135" y="209105"/>
                  <a:pt x="44960" y="203284"/>
                </a:cubicBezTo>
                <a:cubicBezTo>
                  <a:pt x="41785" y="197463"/>
                  <a:pt x="12681" y="122851"/>
                  <a:pt x="6860" y="95334"/>
                </a:cubicBezTo>
                <a:cubicBezTo>
                  <a:pt x="1039" y="67817"/>
                  <a:pt x="-1078" y="2730"/>
                  <a:pt x="51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E3404508-8960-D5CC-83EF-CAE18030EF58}"/>
              </a:ext>
            </a:extLst>
          </p:cNvPr>
          <p:cNvSpPr/>
          <p:nvPr/>
        </p:nvSpPr>
        <p:spPr>
          <a:xfrm>
            <a:off x="7477000" y="7531010"/>
            <a:ext cx="42679" cy="311304"/>
          </a:xfrm>
          <a:custGeom>
            <a:avLst/>
            <a:gdLst>
              <a:gd name="connsiteX0" fmla="*/ 125 w 42679"/>
              <a:gd name="connsiteY0" fmla="*/ 90 h 311304"/>
              <a:gd name="connsiteX1" fmla="*/ 28700 w 42679"/>
              <a:gd name="connsiteY1" fmla="*/ 130265 h 311304"/>
              <a:gd name="connsiteX2" fmla="*/ 31875 w 42679"/>
              <a:gd name="connsiteY2" fmla="*/ 311240 h 311304"/>
              <a:gd name="connsiteX3" fmla="*/ 41400 w 42679"/>
              <a:gd name="connsiteY3" fmla="*/ 149315 h 311304"/>
              <a:gd name="connsiteX4" fmla="*/ 125 w 42679"/>
              <a:gd name="connsiteY4" fmla="*/ 90 h 3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9" h="311304">
                <a:moveTo>
                  <a:pt x="125" y="90"/>
                </a:moveTo>
                <a:cubicBezTo>
                  <a:pt x="-1992" y="-3085"/>
                  <a:pt x="23408" y="78407"/>
                  <a:pt x="28700" y="130265"/>
                </a:cubicBezTo>
                <a:cubicBezTo>
                  <a:pt x="33992" y="182123"/>
                  <a:pt x="29758" y="308065"/>
                  <a:pt x="31875" y="311240"/>
                </a:cubicBezTo>
                <a:cubicBezTo>
                  <a:pt x="33992" y="314415"/>
                  <a:pt x="46692" y="199586"/>
                  <a:pt x="41400" y="149315"/>
                </a:cubicBezTo>
                <a:cubicBezTo>
                  <a:pt x="36108" y="99044"/>
                  <a:pt x="2242" y="3265"/>
                  <a:pt x="12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F7D248F0-47E4-CCA2-1AAD-25B489C4DAA9}"/>
              </a:ext>
            </a:extLst>
          </p:cNvPr>
          <p:cNvSpPr/>
          <p:nvPr/>
        </p:nvSpPr>
        <p:spPr>
          <a:xfrm>
            <a:off x="7308240" y="7422967"/>
            <a:ext cx="19680" cy="189452"/>
          </a:xfrm>
          <a:custGeom>
            <a:avLst/>
            <a:gdLst>
              <a:gd name="connsiteX0" fmla="*/ 19660 w 19680"/>
              <a:gd name="connsiteY0" fmla="*/ 183 h 189452"/>
              <a:gd name="connsiteX1" fmla="*/ 6960 w 19680"/>
              <a:gd name="connsiteY1" fmla="*/ 66858 h 189452"/>
              <a:gd name="connsiteX2" fmla="*/ 610 w 19680"/>
              <a:gd name="connsiteY2" fmla="*/ 127183 h 189452"/>
              <a:gd name="connsiteX3" fmla="*/ 610 w 19680"/>
              <a:gd name="connsiteY3" fmla="*/ 187508 h 189452"/>
              <a:gd name="connsiteX4" fmla="*/ 3785 w 19680"/>
              <a:gd name="connsiteY4" fmla="*/ 50983 h 189452"/>
              <a:gd name="connsiteX5" fmla="*/ 19660 w 19680"/>
              <a:gd name="connsiteY5" fmla="*/ 183 h 18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0" h="189452">
                <a:moveTo>
                  <a:pt x="19660" y="183"/>
                </a:moveTo>
                <a:cubicBezTo>
                  <a:pt x="20189" y="2829"/>
                  <a:pt x="10135" y="45691"/>
                  <a:pt x="6960" y="66858"/>
                </a:cubicBezTo>
                <a:cubicBezTo>
                  <a:pt x="3785" y="88025"/>
                  <a:pt x="1668" y="107075"/>
                  <a:pt x="610" y="127183"/>
                </a:cubicBezTo>
                <a:cubicBezTo>
                  <a:pt x="-448" y="147291"/>
                  <a:pt x="81" y="200208"/>
                  <a:pt x="610" y="187508"/>
                </a:cubicBezTo>
                <a:cubicBezTo>
                  <a:pt x="1139" y="174808"/>
                  <a:pt x="1139" y="77971"/>
                  <a:pt x="3785" y="50983"/>
                </a:cubicBezTo>
                <a:cubicBezTo>
                  <a:pt x="6431" y="23996"/>
                  <a:pt x="19131" y="-2463"/>
                  <a:pt x="1966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E4C1C555-5372-7AB5-77C8-76001822915D}"/>
              </a:ext>
            </a:extLst>
          </p:cNvPr>
          <p:cNvSpPr/>
          <p:nvPr/>
        </p:nvSpPr>
        <p:spPr>
          <a:xfrm>
            <a:off x="7330536" y="7445154"/>
            <a:ext cx="178999" cy="394074"/>
          </a:xfrm>
          <a:custGeom>
            <a:avLst/>
            <a:gdLst>
              <a:gd name="connsiteX0" fmla="*/ 3714 w 178999"/>
              <a:gd name="connsiteY0" fmla="*/ 221 h 394074"/>
              <a:gd name="connsiteX1" fmla="*/ 539 w 178999"/>
              <a:gd name="connsiteY1" fmla="*/ 114521 h 394074"/>
              <a:gd name="connsiteX2" fmla="*/ 16414 w 178999"/>
              <a:gd name="connsiteY2" fmla="*/ 171671 h 394074"/>
              <a:gd name="connsiteX3" fmla="*/ 89439 w 178999"/>
              <a:gd name="connsiteY3" fmla="*/ 276446 h 394074"/>
              <a:gd name="connsiteX4" fmla="*/ 178339 w 178999"/>
              <a:gd name="connsiteY4" fmla="*/ 393921 h 394074"/>
              <a:gd name="connsiteX5" fmla="*/ 124364 w 178999"/>
              <a:gd name="connsiteY5" fmla="*/ 298671 h 394074"/>
              <a:gd name="connsiteX6" fmla="*/ 22764 w 178999"/>
              <a:gd name="connsiteY6" fmla="*/ 184371 h 394074"/>
              <a:gd name="connsiteX7" fmla="*/ 3714 w 178999"/>
              <a:gd name="connsiteY7" fmla="*/ 146271 h 394074"/>
              <a:gd name="connsiteX8" fmla="*/ 3714 w 178999"/>
              <a:gd name="connsiteY8" fmla="*/ 221 h 3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99" h="394074">
                <a:moveTo>
                  <a:pt x="3714" y="221"/>
                </a:moveTo>
                <a:cubicBezTo>
                  <a:pt x="3185" y="-5071"/>
                  <a:pt x="-1578" y="85946"/>
                  <a:pt x="539" y="114521"/>
                </a:cubicBezTo>
                <a:cubicBezTo>
                  <a:pt x="2656" y="143096"/>
                  <a:pt x="1597" y="144683"/>
                  <a:pt x="16414" y="171671"/>
                </a:cubicBezTo>
                <a:cubicBezTo>
                  <a:pt x="31231" y="198659"/>
                  <a:pt x="62452" y="239404"/>
                  <a:pt x="89439" y="276446"/>
                </a:cubicBezTo>
                <a:cubicBezTo>
                  <a:pt x="116426" y="313488"/>
                  <a:pt x="172518" y="390217"/>
                  <a:pt x="178339" y="393921"/>
                </a:cubicBezTo>
                <a:cubicBezTo>
                  <a:pt x="184160" y="397625"/>
                  <a:pt x="150293" y="333596"/>
                  <a:pt x="124364" y="298671"/>
                </a:cubicBezTo>
                <a:cubicBezTo>
                  <a:pt x="98435" y="263746"/>
                  <a:pt x="42872" y="209771"/>
                  <a:pt x="22764" y="184371"/>
                </a:cubicBezTo>
                <a:cubicBezTo>
                  <a:pt x="2656" y="158971"/>
                  <a:pt x="6360" y="174317"/>
                  <a:pt x="3714" y="146271"/>
                </a:cubicBezTo>
                <a:cubicBezTo>
                  <a:pt x="1068" y="118225"/>
                  <a:pt x="4243" y="5513"/>
                  <a:pt x="371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C3D2CE88-E518-851D-2B0D-D9371B3D89C5}"/>
              </a:ext>
            </a:extLst>
          </p:cNvPr>
          <p:cNvSpPr/>
          <p:nvPr/>
        </p:nvSpPr>
        <p:spPr>
          <a:xfrm>
            <a:off x="6927399" y="7841157"/>
            <a:ext cx="186983" cy="211350"/>
          </a:xfrm>
          <a:custGeom>
            <a:avLst/>
            <a:gdLst>
              <a:gd name="connsiteX0" fmla="*/ 451 w 186983"/>
              <a:gd name="connsiteY0" fmla="*/ 1093 h 211350"/>
              <a:gd name="connsiteX1" fmla="*/ 181426 w 186983"/>
              <a:gd name="connsiteY1" fmla="*/ 207468 h 211350"/>
              <a:gd name="connsiteX2" fmla="*/ 130626 w 186983"/>
              <a:gd name="connsiteY2" fmla="*/ 128093 h 211350"/>
              <a:gd name="connsiteX3" fmla="*/ 451 w 186983"/>
              <a:gd name="connsiteY3" fmla="*/ 1093 h 2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83" h="211350">
                <a:moveTo>
                  <a:pt x="451" y="1093"/>
                </a:moveTo>
                <a:cubicBezTo>
                  <a:pt x="8918" y="14322"/>
                  <a:pt x="159730" y="186301"/>
                  <a:pt x="181426" y="207468"/>
                </a:cubicBezTo>
                <a:cubicBezTo>
                  <a:pt x="203122" y="228635"/>
                  <a:pt x="156026" y="157726"/>
                  <a:pt x="130626" y="128093"/>
                </a:cubicBezTo>
                <a:cubicBezTo>
                  <a:pt x="105226" y="98460"/>
                  <a:pt x="-8016" y="-12136"/>
                  <a:pt x="451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F8C5AAFD-E28D-206D-33B4-F93BE63C9D07}"/>
              </a:ext>
            </a:extLst>
          </p:cNvPr>
          <p:cNvSpPr/>
          <p:nvPr/>
        </p:nvSpPr>
        <p:spPr>
          <a:xfrm>
            <a:off x="7212382" y="7743487"/>
            <a:ext cx="151902" cy="130865"/>
          </a:xfrm>
          <a:custGeom>
            <a:avLst/>
            <a:gdLst>
              <a:gd name="connsiteX0" fmla="*/ 1218 w 151902"/>
              <a:gd name="connsiteY0" fmla="*/ 338 h 130865"/>
              <a:gd name="connsiteX1" fmla="*/ 55193 w 151902"/>
              <a:gd name="connsiteY1" fmla="*/ 54313 h 130865"/>
              <a:gd name="connsiteX2" fmla="*/ 150443 w 151902"/>
              <a:gd name="connsiteY2" fmla="*/ 130513 h 130865"/>
              <a:gd name="connsiteX3" fmla="*/ 105993 w 151902"/>
              <a:gd name="connsiteY3" fmla="*/ 79713 h 130865"/>
              <a:gd name="connsiteX4" fmla="*/ 1218 w 151902"/>
              <a:gd name="connsiteY4" fmla="*/ 338 h 1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2" h="130865">
                <a:moveTo>
                  <a:pt x="1218" y="338"/>
                </a:moveTo>
                <a:cubicBezTo>
                  <a:pt x="-7249" y="-3895"/>
                  <a:pt x="30322" y="32617"/>
                  <a:pt x="55193" y="54313"/>
                </a:cubicBezTo>
                <a:cubicBezTo>
                  <a:pt x="80064" y="76009"/>
                  <a:pt x="141976" y="126280"/>
                  <a:pt x="150443" y="130513"/>
                </a:cubicBezTo>
                <a:cubicBezTo>
                  <a:pt x="158910" y="134746"/>
                  <a:pt x="128747" y="99821"/>
                  <a:pt x="105993" y="79713"/>
                </a:cubicBezTo>
                <a:cubicBezTo>
                  <a:pt x="83239" y="59605"/>
                  <a:pt x="9685" y="4571"/>
                  <a:pt x="1218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C8DA22EA-9744-810B-9965-FA3A633D9B1F}"/>
              </a:ext>
            </a:extLst>
          </p:cNvPr>
          <p:cNvSpPr/>
          <p:nvPr/>
        </p:nvSpPr>
        <p:spPr>
          <a:xfrm>
            <a:off x="6997102" y="7526940"/>
            <a:ext cx="268952" cy="336056"/>
          </a:xfrm>
          <a:custGeom>
            <a:avLst/>
            <a:gdLst>
              <a:gd name="connsiteX0" fmla="*/ 257773 w 268952"/>
              <a:gd name="connsiteY0" fmla="*/ 985 h 336056"/>
              <a:gd name="connsiteX1" fmla="*/ 267298 w 268952"/>
              <a:gd name="connsiteY1" fmla="*/ 115285 h 336056"/>
              <a:gd name="connsiteX2" fmla="*/ 241898 w 268952"/>
              <a:gd name="connsiteY2" fmla="*/ 188310 h 336056"/>
              <a:gd name="connsiteX3" fmla="*/ 200623 w 268952"/>
              <a:gd name="connsiteY3" fmla="*/ 258160 h 336056"/>
              <a:gd name="connsiteX4" fmla="*/ 143473 w 268952"/>
              <a:gd name="connsiteY4" fmla="*/ 302610 h 336056"/>
              <a:gd name="connsiteX5" fmla="*/ 598 w 268952"/>
              <a:gd name="connsiteY5" fmla="*/ 324835 h 336056"/>
              <a:gd name="connsiteX6" fmla="*/ 99023 w 268952"/>
              <a:gd name="connsiteY6" fmla="*/ 324835 h 336056"/>
              <a:gd name="connsiteX7" fmla="*/ 257773 w 268952"/>
              <a:gd name="connsiteY7" fmla="*/ 185135 h 336056"/>
              <a:gd name="connsiteX8" fmla="*/ 257773 w 268952"/>
              <a:gd name="connsiteY8" fmla="*/ 985 h 33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52" h="336056">
                <a:moveTo>
                  <a:pt x="257773" y="985"/>
                </a:moveTo>
                <a:cubicBezTo>
                  <a:pt x="259360" y="-10657"/>
                  <a:pt x="269944" y="84064"/>
                  <a:pt x="267298" y="115285"/>
                </a:cubicBezTo>
                <a:cubicBezTo>
                  <a:pt x="264652" y="146506"/>
                  <a:pt x="253010" y="164498"/>
                  <a:pt x="241898" y="188310"/>
                </a:cubicBezTo>
                <a:cubicBezTo>
                  <a:pt x="230785" y="212123"/>
                  <a:pt x="217027" y="239110"/>
                  <a:pt x="200623" y="258160"/>
                </a:cubicBezTo>
                <a:cubicBezTo>
                  <a:pt x="184219" y="277210"/>
                  <a:pt x="176810" y="291498"/>
                  <a:pt x="143473" y="302610"/>
                </a:cubicBezTo>
                <a:cubicBezTo>
                  <a:pt x="110136" y="313722"/>
                  <a:pt x="8006" y="321131"/>
                  <a:pt x="598" y="324835"/>
                </a:cubicBezTo>
                <a:cubicBezTo>
                  <a:pt x="-6810" y="328539"/>
                  <a:pt x="56161" y="348118"/>
                  <a:pt x="99023" y="324835"/>
                </a:cubicBezTo>
                <a:cubicBezTo>
                  <a:pt x="141885" y="301552"/>
                  <a:pt x="231844" y="239639"/>
                  <a:pt x="257773" y="185135"/>
                </a:cubicBezTo>
                <a:cubicBezTo>
                  <a:pt x="283702" y="130631"/>
                  <a:pt x="256186" y="12627"/>
                  <a:pt x="257773" y="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20ACD377-3C67-A835-009B-706801249319}"/>
              </a:ext>
            </a:extLst>
          </p:cNvPr>
          <p:cNvSpPr/>
          <p:nvPr/>
        </p:nvSpPr>
        <p:spPr>
          <a:xfrm>
            <a:off x="7118231" y="7776987"/>
            <a:ext cx="272935" cy="173661"/>
          </a:xfrm>
          <a:custGeom>
            <a:avLst/>
            <a:gdLst>
              <a:gd name="connsiteX0" fmla="*/ 269994 w 272935"/>
              <a:gd name="connsiteY0" fmla="*/ 1763 h 173661"/>
              <a:gd name="connsiteX1" fmla="*/ 216019 w 272935"/>
              <a:gd name="connsiteY1" fmla="*/ 55738 h 173661"/>
              <a:gd name="connsiteX2" fmla="*/ 146169 w 272935"/>
              <a:gd name="connsiteY2" fmla="*/ 100188 h 173661"/>
              <a:gd name="connsiteX3" fmla="*/ 119 w 272935"/>
              <a:gd name="connsiteY3" fmla="*/ 173213 h 173661"/>
              <a:gd name="connsiteX4" fmla="*/ 123944 w 272935"/>
              <a:gd name="connsiteY4" fmla="*/ 125588 h 173661"/>
              <a:gd name="connsiteX5" fmla="*/ 269994 w 272935"/>
              <a:gd name="connsiteY5" fmla="*/ 1763 h 17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35" h="173661">
                <a:moveTo>
                  <a:pt x="269994" y="1763"/>
                </a:moveTo>
                <a:cubicBezTo>
                  <a:pt x="285340" y="-9879"/>
                  <a:pt x="236656" y="39334"/>
                  <a:pt x="216019" y="55738"/>
                </a:cubicBezTo>
                <a:cubicBezTo>
                  <a:pt x="195382" y="72142"/>
                  <a:pt x="182152" y="80609"/>
                  <a:pt x="146169" y="100188"/>
                </a:cubicBezTo>
                <a:cubicBezTo>
                  <a:pt x="110186" y="119767"/>
                  <a:pt x="3823" y="168980"/>
                  <a:pt x="119" y="173213"/>
                </a:cubicBezTo>
                <a:cubicBezTo>
                  <a:pt x="-3585" y="177446"/>
                  <a:pt x="79494" y="150988"/>
                  <a:pt x="123944" y="125588"/>
                </a:cubicBezTo>
                <a:cubicBezTo>
                  <a:pt x="168394" y="100188"/>
                  <a:pt x="254648" y="13405"/>
                  <a:pt x="269994" y="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3CAA838B-EF3E-7DE6-FD4A-61F45E54E059}"/>
              </a:ext>
            </a:extLst>
          </p:cNvPr>
          <p:cNvSpPr/>
          <p:nvPr/>
        </p:nvSpPr>
        <p:spPr>
          <a:xfrm>
            <a:off x="7054766" y="7705334"/>
            <a:ext cx="270321" cy="197246"/>
          </a:xfrm>
          <a:custGeom>
            <a:avLst/>
            <a:gdLst>
              <a:gd name="connsiteX0" fmla="*/ 269959 w 270321"/>
              <a:gd name="connsiteY0" fmla="*/ 391 h 197246"/>
              <a:gd name="connsiteX1" fmla="*/ 165184 w 270321"/>
              <a:gd name="connsiteY1" fmla="*/ 98816 h 197246"/>
              <a:gd name="connsiteX2" fmla="*/ 158834 w 270321"/>
              <a:gd name="connsiteY2" fmla="*/ 117866 h 197246"/>
              <a:gd name="connsiteX3" fmla="*/ 142959 w 270321"/>
              <a:gd name="connsiteY3" fmla="*/ 143266 h 197246"/>
              <a:gd name="connsiteX4" fmla="*/ 84 w 270321"/>
              <a:gd name="connsiteY4" fmla="*/ 197241 h 197246"/>
              <a:gd name="connsiteX5" fmla="*/ 123909 w 270321"/>
              <a:gd name="connsiteY5" fmla="*/ 140091 h 197246"/>
              <a:gd name="connsiteX6" fmla="*/ 269959 w 270321"/>
              <a:gd name="connsiteY6" fmla="*/ 391 h 1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21" h="197246">
                <a:moveTo>
                  <a:pt x="269959" y="391"/>
                </a:moveTo>
                <a:cubicBezTo>
                  <a:pt x="276838" y="-6488"/>
                  <a:pt x="183705" y="79237"/>
                  <a:pt x="165184" y="98816"/>
                </a:cubicBezTo>
                <a:cubicBezTo>
                  <a:pt x="146663" y="118395"/>
                  <a:pt x="162538" y="110458"/>
                  <a:pt x="158834" y="117866"/>
                </a:cubicBezTo>
                <a:cubicBezTo>
                  <a:pt x="155130" y="125274"/>
                  <a:pt x="169417" y="130037"/>
                  <a:pt x="142959" y="143266"/>
                </a:cubicBezTo>
                <a:cubicBezTo>
                  <a:pt x="116501" y="156495"/>
                  <a:pt x="3259" y="197770"/>
                  <a:pt x="84" y="197241"/>
                </a:cubicBezTo>
                <a:cubicBezTo>
                  <a:pt x="-3091" y="196712"/>
                  <a:pt x="83692" y="168666"/>
                  <a:pt x="123909" y="140091"/>
                </a:cubicBezTo>
                <a:cubicBezTo>
                  <a:pt x="164126" y="111516"/>
                  <a:pt x="263080" y="7270"/>
                  <a:pt x="269959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0CB01FE6-1AF0-A794-9EF2-F5E34E0FB4DF}"/>
              </a:ext>
            </a:extLst>
          </p:cNvPr>
          <p:cNvSpPr/>
          <p:nvPr/>
        </p:nvSpPr>
        <p:spPr>
          <a:xfrm>
            <a:off x="6991246" y="7870825"/>
            <a:ext cx="134129" cy="114300"/>
          </a:xfrm>
          <a:custGeom>
            <a:avLst/>
            <a:gdLst>
              <a:gd name="connsiteX0" fmla="*/ 104 w 134129"/>
              <a:gd name="connsiteY0" fmla="*/ 0 h 114300"/>
              <a:gd name="connsiteX1" fmla="*/ 89004 w 134129"/>
              <a:gd name="connsiteY1" fmla="*/ 60325 h 114300"/>
              <a:gd name="connsiteX2" fmla="*/ 133454 w 134129"/>
              <a:gd name="connsiteY2" fmla="*/ 114300 h 114300"/>
              <a:gd name="connsiteX3" fmla="*/ 108054 w 134129"/>
              <a:gd name="connsiteY3" fmla="*/ 60325 h 114300"/>
              <a:gd name="connsiteX4" fmla="*/ 104 w 13412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29" h="114300">
                <a:moveTo>
                  <a:pt x="104" y="0"/>
                </a:moveTo>
                <a:cubicBezTo>
                  <a:pt x="-3071" y="0"/>
                  <a:pt x="66779" y="41275"/>
                  <a:pt x="89004" y="60325"/>
                </a:cubicBezTo>
                <a:cubicBezTo>
                  <a:pt x="111229" y="79375"/>
                  <a:pt x="130279" y="114300"/>
                  <a:pt x="133454" y="114300"/>
                </a:cubicBezTo>
                <a:cubicBezTo>
                  <a:pt x="136629" y="114300"/>
                  <a:pt x="128691" y="77787"/>
                  <a:pt x="108054" y="60325"/>
                </a:cubicBezTo>
                <a:cubicBezTo>
                  <a:pt x="87417" y="42863"/>
                  <a:pt x="3279" y="0"/>
                  <a:pt x="1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CA63E0FB-BF00-1AE4-A439-44F597A0F88A}"/>
              </a:ext>
            </a:extLst>
          </p:cNvPr>
          <p:cNvSpPr/>
          <p:nvPr/>
        </p:nvSpPr>
        <p:spPr>
          <a:xfrm>
            <a:off x="7153222" y="7847327"/>
            <a:ext cx="255570" cy="130064"/>
          </a:xfrm>
          <a:custGeom>
            <a:avLst/>
            <a:gdLst>
              <a:gd name="connsiteX0" fmla="*/ 53 w 255570"/>
              <a:gd name="connsiteY0" fmla="*/ 128273 h 130064"/>
              <a:gd name="connsiteX1" fmla="*/ 136578 w 255570"/>
              <a:gd name="connsiteY1" fmla="*/ 109223 h 130064"/>
              <a:gd name="connsiteX2" fmla="*/ 254053 w 255570"/>
              <a:gd name="connsiteY2" fmla="*/ 1273 h 130064"/>
              <a:gd name="connsiteX3" fmla="*/ 200078 w 255570"/>
              <a:gd name="connsiteY3" fmla="*/ 52073 h 130064"/>
              <a:gd name="connsiteX4" fmla="*/ 152453 w 255570"/>
              <a:gd name="connsiteY4" fmla="*/ 83823 h 130064"/>
              <a:gd name="connsiteX5" fmla="*/ 53 w 255570"/>
              <a:gd name="connsiteY5" fmla="*/ 128273 h 13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70" h="130064">
                <a:moveTo>
                  <a:pt x="53" y="128273"/>
                </a:moveTo>
                <a:cubicBezTo>
                  <a:pt x="-2593" y="132506"/>
                  <a:pt x="94245" y="130390"/>
                  <a:pt x="136578" y="109223"/>
                </a:cubicBezTo>
                <a:cubicBezTo>
                  <a:pt x="178911" y="88056"/>
                  <a:pt x="243470" y="10798"/>
                  <a:pt x="254053" y="1273"/>
                </a:cubicBezTo>
                <a:cubicBezTo>
                  <a:pt x="264636" y="-8252"/>
                  <a:pt x="217011" y="38315"/>
                  <a:pt x="200078" y="52073"/>
                </a:cubicBezTo>
                <a:cubicBezTo>
                  <a:pt x="183145" y="65831"/>
                  <a:pt x="180499" y="72181"/>
                  <a:pt x="152453" y="83823"/>
                </a:cubicBezTo>
                <a:cubicBezTo>
                  <a:pt x="124407" y="95465"/>
                  <a:pt x="2699" y="124040"/>
                  <a:pt x="53" y="128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87CEC59C-D2F1-875B-B519-D3D78AA60E4A}"/>
              </a:ext>
            </a:extLst>
          </p:cNvPr>
          <p:cNvSpPr/>
          <p:nvPr/>
        </p:nvSpPr>
        <p:spPr>
          <a:xfrm>
            <a:off x="7022693" y="6832528"/>
            <a:ext cx="147253" cy="433121"/>
          </a:xfrm>
          <a:custGeom>
            <a:avLst/>
            <a:gdLst>
              <a:gd name="connsiteX0" fmla="*/ 407 w 147253"/>
              <a:gd name="connsiteY0" fmla="*/ 72 h 433121"/>
              <a:gd name="connsiteX1" fmla="*/ 73432 w 147253"/>
              <a:gd name="connsiteY1" fmla="*/ 219147 h 433121"/>
              <a:gd name="connsiteX2" fmla="*/ 102007 w 147253"/>
              <a:gd name="connsiteY2" fmla="*/ 342972 h 433121"/>
              <a:gd name="connsiteX3" fmla="*/ 146457 w 147253"/>
              <a:gd name="connsiteY3" fmla="*/ 431872 h 433121"/>
              <a:gd name="connsiteX4" fmla="*/ 124232 w 147253"/>
              <a:gd name="connsiteY4" fmla="*/ 381072 h 433121"/>
              <a:gd name="connsiteX5" fmla="*/ 48032 w 147253"/>
              <a:gd name="connsiteY5" fmla="*/ 196922 h 433121"/>
              <a:gd name="connsiteX6" fmla="*/ 407 w 147253"/>
              <a:gd name="connsiteY6" fmla="*/ 72 h 43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253" h="433121">
                <a:moveTo>
                  <a:pt x="407" y="72"/>
                </a:moveTo>
                <a:cubicBezTo>
                  <a:pt x="4640" y="3776"/>
                  <a:pt x="56499" y="161997"/>
                  <a:pt x="73432" y="219147"/>
                </a:cubicBezTo>
                <a:cubicBezTo>
                  <a:pt x="90365" y="276297"/>
                  <a:pt x="89836" y="307518"/>
                  <a:pt x="102007" y="342972"/>
                </a:cubicBezTo>
                <a:cubicBezTo>
                  <a:pt x="114178" y="378426"/>
                  <a:pt x="142753" y="425522"/>
                  <a:pt x="146457" y="431872"/>
                </a:cubicBezTo>
                <a:cubicBezTo>
                  <a:pt x="150161" y="438222"/>
                  <a:pt x="140636" y="420230"/>
                  <a:pt x="124232" y="381072"/>
                </a:cubicBezTo>
                <a:cubicBezTo>
                  <a:pt x="107828" y="341914"/>
                  <a:pt x="70257" y="258305"/>
                  <a:pt x="48032" y="196922"/>
                </a:cubicBezTo>
                <a:cubicBezTo>
                  <a:pt x="25807" y="135539"/>
                  <a:pt x="-3826" y="-3632"/>
                  <a:pt x="40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1B6FD387-BCD3-2AC2-8E63-B55A6016A750}"/>
              </a:ext>
            </a:extLst>
          </p:cNvPr>
          <p:cNvSpPr/>
          <p:nvPr/>
        </p:nvSpPr>
        <p:spPr>
          <a:xfrm>
            <a:off x="6165494" y="6410904"/>
            <a:ext cx="588141" cy="155023"/>
          </a:xfrm>
          <a:custGeom>
            <a:avLst/>
            <a:gdLst>
              <a:gd name="connsiteX0" fmla="*/ 356 w 588141"/>
              <a:gd name="connsiteY0" fmla="*/ 27996 h 155023"/>
              <a:gd name="connsiteX1" fmla="*/ 213081 w 588141"/>
              <a:gd name="connsiteY1" fmla="*/ 2596 h 155023"/>
              <a:gd name="connsiteX2" fmla="*/ 460731 w 588141"/>
              <a:gd name="connsiteY2" fmla="*/ 101021 h 155023"/>
              <a:gd name="connsiteX3" fmla="*/ 587731 w 588141"/>
              <a:gd name="connsiteY3" fmla="*/ 154996 h 155023"/>
              <a:gd name="connsiteX4" fmla="*/ 492481 w 588141"/>
              <a:gd name="connsiteY4" fmla="*/ 94671 h 155023"/>
              <a:gd name="connsiteX5" fmla="*/ 263881 w 588141"/>
              <a:gd name="connsiteY5" fmla="*/ 21646 h 155023"/>
              <a:gd name="connsiteX6" fmla="*/ 356 w 588141"/>
              <a:gd name="connsiteY6" fmla="*/ 27996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141" h="155023">
                <a:moveTo>
                  <a:pt x="356" y="27996"/>
                </a:moveTo>
                <a:cubicBezTo>
                  <a:pt x="-8111" y="24821"/>
                  <a:pt x="136352" y="-9575"/>
                  <a:pt x="213081" y="2596"/>
                </a:cubicBezTo>
                <a:cubicBezTo>
                  <a:pt x="289810" y="14767"/>
                  <a:pt x="398289" y="75621"/>
                  <a:pt x="460731" y="101021"/>
                </a:cubicBezTo>
                <a:cubicBezTo>
                  <a:pt x="523173" y="126421"/>
                  <a:pt x="582440" y="156054"/>
                  <a:pt x="587731" y="154996"/>
                </a:cubicBezTo>
                <a:cubicBezTo>
                  <a:pt x="593022" y="153938"/>
                  <a:pt x="546456" y="116896"/>
                  <a:pt x="492481" y="94671"/>
                </a:cubicBezTo>
                <a:cubicBezTo>
                  <a:pt x="438506" y="72446"/>
                  <a:pt x="343785" y="34875"/>
                  <a:pt x="263881" y="21646"/>
                </a:cubicBezTo>
                <a:cubicBezTo>
                  <a:pt x="183977" y="8417"/>
                  <a:pt x="8823" y="31171"/>
                  <a:pt x="356" y="2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A6B9AC73-7E7B-3D32-F7DE-29D0AE9D0EE8}"/>
              </a:ext>
            </a:extLst>
          </p:cNvPr>
          <p:cNvSpPr/>
          <p:nvPr/>
        </p:nvSpPr>
        <p:spPr>
          <a:xfrm>
            <a:off x="6134990" y="6435702"/>
            <a:ext cx="18176" cy="138548"/>
          </a:xfrm>
          <a:custGeom>
            <a:avLst/>
            <a:gdLst>
              <a:gd name="connsiteX0" fmla="*/ 18160 w 18176"/>
              <a:gd name="connsiteY0" fmla="*/ 23 h 138548"/>
              <a:gd name="connsiteX1" fmla="*/ 5460 w 18176"/>
              <a:gd name="connsiteY1" fmla="*/ 60348 h 138548"/>
              <a:gd name="connsiteX2" fmla="*/ 11810 w 18176"/>
              <a:gd name="connsiteY2" fmla="*/ 133373 h 138548"/>
              <a:gd name="connsiteX3" fmla="*/ 2285 w 18176"/>
              <a:gd name="connsiteY3" fmla="*/ 123848 h 138548"/>
              <a:gd name="connsiteX4" fmla="*/ 2285 w 18176"/>
              <a:gd name="connsiteY4" fmla="*/ 53998 h 138548"/>
              <a:gd name="connsiteX5" fmla="*/ 18160 w 18176"/>
              <a:gd name="connsiteY5" fmla="*/ 23 h 13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6" h="138548">
                <a:moveTo>
                  <a:pt x="18160" y="23"/>
                </a:moveTo>
                <a:cubicBezTo>
                  <a:pt x="18689" y="1081"/>
                  <a:pt x="6518" y="38123"/>
                  <a:pt x="5460" y="60348"/>
                </a:cubicBezTo>
                <a:cubicBezTo>
                  <a:pt x="4402" y="82573"/>
                  <a:pt x="12339" y="122790"/>
                  <a:pt x="11810" y="133373"/>
                </a:cubicBezTo>
                <a:cubicBezTo>
                  <a:pt x="11281" y="143956"/>
                  <a:pt x="3872" y="137077"/>
                  <a:pt x="2285" y="123848"/>
                </a:cubicBezTo>
                <a:cubicBezTo>
                  <a:pt x="698" y="110619"/>
                  <a:pt x="-1948" y="74106"/>
                  <a:pt x="2285" y="53998"/>
                </a:cubicBezTo>
                <a:cubicBezTo>
                  <a:pt x="6518" y="33890"/>
                  <a:pt x="17631" y="-1035"/>
                  <a:pt x="1816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9172C2CF-DD5E-98F4-E918-A3BF210E485B}"/>
              </a:ext>
            </a:extLst>
          </p:cNvPr>
          <p:cNvSpPr/>
          <p:nvPr/>
        </p:nvSpPr>
        <p:spPr>
          <a:xfrm>
            <a:off x="6169024" y="6538640"/>
            <a:ext cx="423464" cy="106819"/>
          </a:xfrm>
          <a:custGeom>
            <a:avLst/>
            <a:gdLst>
              <a:gd name="connsiteX0" fmla="*/ 1 w 423464"/>
              <a:gd name="connsiteY0" fmla="*/ 24085 h 106819"/>
              <a:gd name="connsiteX1" fmla="*/ 209551 w 423464"/>
              <a:gd name="connsiteY1" fmla="*/ 14560 h 106819"/>
              <a:gd name="connsiteX2" fmla="*/ 282576 w 423464"/>
              <a:gd name="connsiteY2" fmla="*/ 62185 h 106819"/>
              <a:gd name="connsiteX3" fmla="*/ 422276 w 423464"/>
              <a:gd name="connsiteY3" fmla="*/ 106635 h 106819"/>
              <a:gd name="connsiteX4" fmla="*/ 342901 w 423464"/>
              <a:gd name="connsiteY4" fmla="*/ 74885 h 106819"/>
              <a:gd name="connsiteX5" fmla="*/ 222251 w 423464"/>
              <a:gd name="connsiteY5" fmla="*/ 1860 h 106819"/>
              <a:gd name="connsiteX6" fmla="*/ 238126 w 423464"/>
              <a:gd name="connsiteY6" fmla="*/ 20910 h 106819"/>
              <a:gd name="connsiteX7" fmla="*/ 212726 w 423464"/>
              <a:gd name="connsiteY7" fmla="*/ 11385 h 106819"/>
              <a:gd name="connsiteX8" fmla="*/ 1 w 423464"/>
              <a:gd name="connsiteY8" fmla="*/ 24085 h 1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64" h="106819">
                <a:moveTo>
                  <a:pt x="1" y="24085"/>
                </a:moveTo>
                <a:cubicBezTo>
                  <a:pt x="-528" y="24614"/>
                  <a:pt x="162455" y="8210"/>
                  <a:pt x="209551" y="14560"/>
                </a:cubicBezTo>
                <a:cubicBezTo>
                  <a:pt x="256647" y="20910"/>
                  <a:pt x="247122" y="46839"/>
                  <a:pt x="282576" y="62185"/>
                </a:cubicBezTo>
                <a:cubicBezTo>
                  <a:pt x="318030" y="77531"/>
                  <a:pt x="412222" y="104518"/>
                  <a:pt x="422276" y="106635"/>
                </a:cubicBezTo>
                <a:cubicBezTo>
                  <a:pt x="432330" y="108752"/>
                  <a:pt x="376238" y="92347"/>
                  <a:pt x="342901" y="74885"/>
                </a:cubicBezTo>
                <a:cubicBezTo>
                  <a:pt x="309564" y="57423"/>
                  <a:pt x="239714" y="10856"/>
                  <a:pt x="222251" y="1860"/>
                </a:cubicBezTo>
                <a:cubicBezTo>
                  <a:pt x="204789" y="-7136"/>
                  <a:pt x="239713" y="19323"/>
                  <a:pt x="238126" y="20910"/>
                </a:cubicBezTo>
                <a:cubicBezTo>
                  <a:pt x="236539" y="22497"/>
                  <a:pt x="253472" y="10327"/>
                  <a:pt x="212726" y="11385"/>
                </a:cubicBezTo>
                <a:cubicBezTo>
                  <a:pt x="171980" y="12443"/>
                  <a:pt x="530" y="23556"/>
                  <a:pt x="1" y="24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452A84A2-013C-A0FB-8715-B185D4F7897B}"/>
              </a:ext>
            </a:extLst>
          </p:cNvPr>
          <p:cNvSpPr/>
          <p:nvPr/>
        </p:nvSpPr>
        <p:spPr>
          <a:xfrm>
            <a:off x="6210247" y="6587756"/>
            <a:ext cx="233145" cy="65607"/>
          </a:xfrm>
          <a:custGeom>
            <a:avLst/>
            <a:gdLst>
              <a:gd name="connsiteX0" fmla="*/ 53 w 233145"/>
              <a:gd name="connsiteY0" fmla="*/ 369 h 65607"/>
              <a:gd name="connsiteX1" fmla="*/ 136578 w 233145"/>
              <a:gd name="connsiteY1" fmla="*/ 63869 h 65607"/>
              <a:gd name="connsiteX2" fmla="*/ 231828 w 233145"/>
              <a:gd name="connsiteY2" fmla="*/ 47994 h 65607"/>
              <a:gd name="connsiteX3" fmla="*/ 187378 w 233145"/>
              <a:gd name="connsiteY3" fmla="*/ 51169 h 65607"/>
              <a:gd name="connsiteX4" fmla="*/ 120703 w 233145"/>
              <a:gd name="connsiteY4" fmla="*/ 38469 h 65607"/>
              <a:gd name="connsiteX5" fmla="*/ 53 w 233145"/>
              <a:gd name="connsiteY5" fmla="*/ 369 h 6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45" h="65607">
                <a:moveTo>
                  <a:pt x="53" y="369"/>
                </a:moveTo>
                <a:cubicBezTo>
                  <a:pt x="2699" y="4602"/>
                  <a:pt x="97949" y="55932"/>
                  <a:pt x="136578" y="63869"/>
                </a:cubicBezTo>
                <a:cubicBezTo>
                  <a:pt x="175207" y="71807"/>
                  <a:pt x="223361" y="50111"/>
                  <a:pt x="231828" y="47994"/>
                </a:cubicBezTo>
                <a:cubicBezTo>
                  <a:pt x="240295" y="45877"/>
                  <a:pt x="205899" y="52756"/>
                  <a:pt x="187378" y="51169"/>
                </a:cubicBezTo>
                <a:cubicBezTo>
                  <a:pt x="168857" y="49582"/>
                  <a:pt x="147161" y="47465"/>
                  <a:pt x="120703" y="38469"/>
                </a:cubicBezTo>
                <a:cubicBezTo>
                  <a:pt x="94245" y="29473"/>
                  <a:pt x="-2593" y="-3864"/>
                  <a:pt x="53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E4015998-E2A0-840D-7416-30F2D8C40F22}"/>
              </a:ext>
            </a:extLst>
          </p:cNvPr>
          <p:cNvSpPr/>
          <p:nvPr/>
        </p:nvSpPr>
        <p:spPr>
          <a:xfrm>
            <a:off x="6416661" y="6619464"/>
            <a:ext cx="397015" cy="149675"/>
          </a:xfrm>
          <a:custGeom>
            <a:avLst/>
            <a:gdLst>
              <a:gd name="connsiteX0" fmla="*/ 14 w 397015"/>
              <a:gd name="connsiteY0" fmla="*/ 411 h 149675"/>
              <a:gd name="connsiteX1" fmla="*/ 44464 w 397015"/>
              <a:gd name="connsiteY1" fmla="*/ 60736 h 149675"/>
              <a:gd name="connsiteX2" fmla="*/ 184164 w 397015"/>
              <a:gd name="connsiteY2" fmla="*/ 95661 h 149675"/>
              <a:gd name="connsiteX3" fmla="*/ 231789 w 397015"/>
              <a:gd name="connsiteY3" fmla="*/ 95661 h 149675"/>
              <a:gd name="connsiteX4" fmla="*/ 396889 w 397015"/>
              <a:gd name="connsiteY4" fmla="*/ 149636 h 149675"/>
              <a:gd name="connsiteX5" fmla="*/ 257189 w 397015"/>
              <a:gd name="connsiteY5" fmla="*/ 86136 h 149675"/>
              <a:gd name="connsiteX6" fmla="*/ 152414 w 397015"/>
              <a:gd name="connsiteY6" fmla="*/ 73436 h 149675"/>
              <a:gd name="connsiteX7" fmla="*/ 111139 w 397015"/>
              <a:gd name="connsiteY7" fmla="*/ 60736 h 149675"/>
              <a:gd name="connsiteX8" fmla="*/ 47639 w 397015"/>
              <a:gd name="connsiteY8" fmla="*/ 35336 h 149675"/>
              <a:gd name="connsiteX9" fmla="*/ 14 w 397015"/>
              <a:gd name="connsiteY9" fmla="*/ 411 h 14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015" h="149675">
                <a:moveTo>
                  <a:pt x="14" y="411"/>
                </a:moveTo>
                <a:cubicBezTo>
                  <a:pt x="-515" y="4644"/>
                  <a:pt x="13772" y="44861"/>
                  <a:pt x="44464" y="60736"/>
                </a:cubicBezTo>
                <a:cubicBezTo>
                  <a:pt x="75156" y="76611"/>
                  <a:pt x="152943" y="89840"/>
                  <a:pt x="184164" y="95661"/>
                </a:cubicBezTo>
                <a:cubicBezTo>
                  <a:pt x="215385" y="101482"/>
                  <a:pt x="196335" y="86665"/>
                  <a:pt x="231789" y="95661"/>
                </a:cubicBezTo>
                <a:cubicBezTo>
                  <a:pt x="267243" y="104657"/>
                  <a:pt x="392656" y="151223"/>
                  <a:pt x="396889" y="149636"/>
                </a:cubicBezTo>
                <a:cubicBezTo>
                  <a:pt x="401122" y="148049"/>
                  <a:pt x="297935" y="98836"/>
                  <a:pt x="257189" y="86136"/>
                </a:cubicBezTo>
                <a:cubicBezTo>
                  <a:pt x="216443" y="73436"/>
                  <a:pt x="176756" y="77669"/>
                  <a:pt x="152414" y="73436"/>
                </a:cubicBezTo>
                <a:cubicBezTo>
                  <a:pt x="128072" y="69203"/>
                  <a:pt x="128601" y="67086"/>
                  <a:pt x="111139" y="60736"/>
                </a:cubicBezTo>
                <a:cubicBezTo>
                  <a:pt x="93677" y="54386"/>
                  <a:pt x="67747" y="44861"/>
                  <a:pt x="47639" y="35336"/>
                </a:cubicBezTo>
                <a:cubicBezTo>
                  <a:pt x="27531" y="25811"/>
                  <a:pt x="543" y="-3822"/>
                  <a:pt x="14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9624F6D1-1735-6D81-A373-C9315D3DB6F0}"/>
              </a:ext>
            </a:extLst>
          </p:cNvPr>
          <p:cNvSpPr/>
          <p:nvPr/>
        </p:nvSpPr>
        <p:spPr>
          <a:xfrm>
            <a:off x="6756072" y="6578329"/>
            <a:ext cx="264231" cy="261998"/>
          </a:xfrm>
          <a:custGeom>
            <a:avLst/>
            <a:gdLst>
              <a:gd name="connsiteX0" fmla="*/ 328 w 264231"/>
              <a:gd name="connsiteY0" fmla="*/ 271 h 261998"/>
              <a:gd name="connsiteX1" fmla="*/ 190828 w 264231"/>
              <a:gd name="connsiteY1" fmla="*/ 171721 h 261998"/>
              <a:gd name="connsiteX2" fmla="*/ 263853 w 264231"/>
              <a:gd name="connsiteY2" fmla="*/ 260621 h 261998"/>
              <a:gd name="connsiteX3" fmla="*/ 216228 w 264231"/>
              <a:gd name="connsiteY3" fmla="*/ 219346 h 261998"/>
              <a:gd name="connsiteX4" fmla="*/ 146378 w 264231"/>
              <a:gd name="connsiteY4" fmla="*/ 133621 h 261998"/>
              <a:gd name="connsiteX5" fmla="*/ 328 w 264231"/>
              <a:gd name="connsiteY5" fmla="*/ 271 h 26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31" h="261998">
                <a:moveTo>
                  <a:pt x="328" y="271"/>
                </a:moveTo>
                <a:cubicBezTo>
                  <a:pt x="7736" y="6621"/>
                  <a:pt x="146907" y="128329"/>
                  <a:pt x="190828" y="171721"/>
                </a:cubicBezTo>
                <a:cubicBezTo>
                  <a:pt x="234749" y="215113"/>
                  <a:pt x="259620" y="252684"/>
                  <a:pt x="263853" y="260621"/>
                </a:cubicBezTo>
                <a:cubicBezTo>
                  <a:pt x="268086" y="268558"/>
                  <a:pt x="235807" y="240513"/>
                  <a:pt x="216228" y="219346"/>
                </a:cubicBezTo>
                <a:cubicBezTo>
                  <a:pt x="196649" y="198179"/>
                  <a:pt x="179716" y="166429"/>
                  <a:pt x="146378" y="133621"/>
                </a:cubicBezTo>
                <a:cubicBezTo>
                  <a:pt x="113041" y="100813"/>
                  <a:pt x="-7080" y="-6079"/>
                  <a:pt x="328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C3E000D0-B961-B343-CF37-A37D95E69F69}"/>
              </a:ext>
            </a:extLst>
          </p:cNvPr>
          <p:cNvSpPr/>
          <p:nvPr/>
        </p:nvSpPr>
        <p:spPr>
          <a:xfrm>
            <a:off x="6749815" y="6568732"/>
            <a:ext cx="165906" cy="161134"/>
          </a:xfrm>
          <a:custGeom>
            <a:avLst/>
            <a:gdLst>
              <a:gd name="connsiteX0" fmla="*/ 235 w 165906"/>
              <a:gd name="connsiteY0" fmla="*/ 343 h 161134"/>
              <a:gd name="connsiteX1" fmla="*/ 158985 w 165906"/>
              <a:gd name="connsiteY1" fmla="*/ 155918 h 161134"/>
              <a:gd name="connsiteX2" fmla="*/ 124060 w 165906"/>
              <a:gd name="connsiteY2" fmla="*/ 114643 h 161134"/>
              <a:gd name="connsiteX3" fmla="*/ 235 w 165906"/>
              <a:gd name="connsiteY3" fmla="*/ 343 h 1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06" h="161134">
                <a:moveTo>
                  <a:pt x="235" y="343"/>
                </a:moveTo>
                <a:cubicBezTo>
                  <a:pt x="6056" y="7222"/>
                  <a:pt x="138348" y="136868"/>
                  <a:pt x="158985" y="155918"/>
                </a:cubicBezTo>
                <a:cubicBezTo>
                  <a:pt x="179622" y="174968"/>
                  <a:pt x="149989" y="137397"/>
                  <a:pt x="124060" y="114643"/>
                </a:cubicBezTo>
                <a:cubicBezTo>
                  <a:pt x="98131" y="91889"/>
                  <a:pt x="-5586" y="-6536"/>
                  <a:pt x="235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DEA450A7-F56C-63B3-110A-BCF06685632E}"/>
              </a:ext>
            </a:extLst>
          </p:cNvPr>
          <p:cNvSpPr/>
          <p:nvPr/>
        </p:nvSpPr>
        <p:spPr>
          <a:xfrm>
            <a:off x="6384873" y="6448298"/>
            <a:ext cx="19396" cy="73596"/>
          </a:xfrm>
          <a:custGeom>
            <a:avLst/>
            <a:gdLst>
              <a:gd name="connsiteX0" fmla="*/ 19102 w 19396"/>
              <a:gd name="connsiteY0" fmla="*/ 127 h 73596"/>
              <a:gd name="connsiteX1" fmla="*/ 52 w 19396"/>
              <a:gd name="connsiteY1" fmla="*/ 54102 h 73596"/>
              <a:gd name="connsiteX2" fmla="*/ 12752 w 19396"/>
              <a:gd name="connsiteY2" fmla="*/ 73152 h 73596"/>
              <a:gd name="connsiteX3" fmla="*/ 19102 w 19396"/>
              <a:gd name="connsiteY3" fmla="*/ 127 h 7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6" h="73596">
                <a:moveTo>
                  <a:pt x="19102" y="127"/>
                </a:moveTo>
                <a:cubicBezTo>
                  <a:pt x="16985" y="-3048"/>
                  <a:pt x="52" y="54102"/>
                  <a:pt x="52" y="54102"/>
                </a:cubicBezTo>
                <a:cubicBezTo>
                  <a:pt x="-1006" y="66273"/>
                  <a:pt x="14339" y="75798"/>
                  <a:pt x="12752" y="73152"/>
                </a:cubicBezTo>
                <a:cubicBezTo>
                  <a:pt x="11164" y="70506"/>
                  <a:pt x="21219" y="3302"/>
                  <a:pt x="19102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5822FDB9-D099-C456-5653-9D861DDD0348}"/>
              </a:ext>
            </a:extLst>
          </p:cNvPr>
          <p:cNvSpPr/>
          <p:nvPr/>
        </p:nvSpPr>
        <p:spPr>
          <a:xfrm>
            <a:off x="6262934" y="6311609"/>
            <a:ext cx="373002" cy="197141"/>
          </a:xfrm>
          <a:custGeom>
            <a:avLst/>
            <a:gdLst>
              <a:gd name="connsiteX0" fmla="*/ 1341 w 373002"/>
              <a:gd name="connsiteY0" fmla="*/ 291 h 197141"/>
              <a:gd name="connsiteX1" fmla="*/ 153741 w 373002"/>
              <a:gd name="connsiteY1" fmla="*/ 44741 h 197141"/>
              <a:gd name="connsiteX2" fmla="*/ 334716 w 373002"/>
              <a:gd name="connsiteY2" fmla="*/ 146341 h 197141"/>
              <a:gd name="connsiteX3" fmla="*/ 372816 w 373002"/>
              <a:gd name="connsiteY3" fmla="*/ 197141 h 197141"/>
              <a:gd name="connsiteX4" fmla="*/ 344241 w 373002"/>
              <a:gd name="connsiteY4" fmla="*/ 146341 h 197141"/>
              <a:gd name="connsiteX5" fmla="*/ 242641 w 373002"/>
              <a:gd name="connsiteY5" fmla="*/ 63791 h 197141"/>
              <a:gd name="connsiteX6" fmla="*/ 1341 w 373002"/>
              <a:gd name="connsiteY6" fmla="*/ 291 h 19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002" h="197141">
                <a:moveTo>
                  <a:pt x="1341" y="291"/>
                </a:moveTo>
                <a:cubicBezTo>
                  <a:pt x="-13476" y="-2884"/>
                  <a:pt x="98179" y="20399"/>
                  <a:pt x="153741" y="44741"/>
                </a:cubicBezTo>
                <a:cubicBezTo>
                  <a:pt x="209303" y="69083"/>
                  <a:pt x="298204" y="120941"/>
                  <a:pt x="334716" y="146341"/>
                </a:cubicBezTo>
                <a:cubicBezTo>
                  <a:pt x="371228" y="171741"/>
                  <a:pt x="371229" y="197141"/>
                  <a:pt x="372816" y="197141"/>
                </a:cubicBezTo>
                <a:cubicBezTo>
                  <a:pt x="374403" y="197141"/>
                  <a:pt x="365937" y="168566"/>
                  <a:pt x="344241" y="146341"/>
                </a:cubicBezTo>
                <a:cubicBezTo>
                  <a:pt x="322545" y="124116"/>
                  <a:pt x="295028" y="87603"/>
                  <a:pt x="242641" y="63791"/>
                </a:cubicBezTo>
                <a:cubicBezTo>
                  <a:pt x="190254" y="39979"/>
                  <a:pt x="16158" y="3466"/>
                  <a:pt x="1341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0898B54D-AAC8-7FD6-3818-A0E56C323A96}"/>
              </a:ext>
            </a:extLst>
          </p:cNvPr>
          <p:cNvSpPr/>
          <p:nvPr/>
        </p:nvSpPr>
        <p:spPr>
          <a:xfrm>
            <a:off x="6156302" y="6305331"/>
            <a:ext cx="149528" cy="104997"/>
          </a:xfrm>
          <a:custGeom>
            <a:avLst/>
            <a:gdLst>
              <a:gd name="connsiteX0" fmla="*/ 23 w 149528"/>
              <a:gd name="connsiteY0" fmla="*/ 104994 h 104997"/>
              <a:gd name="connsiteX1" fmla="*/ 50823 w 149528"/>
              <a:gd name="connsiteY1" fmla="*/ 22444 h 104997"/>
              <a:gd name="connsiteX2" fmla="*/ 149248 w 149528"/>
              <a:gd name="connsiteY2" fmla="*/ 9744 h 104997"/>
              <a:gd name="connsiteX3" fmla="*/ 79398 w 149528"/>
              <a:gd name="connsiteY3" fmla="*/ 219 h 104997"/>
              <a:gd name="connsiteX4" fmla="*/ 44473 w 149528"/>
              <a:gd name="connsiteY4" fmla="*/ 19269 h 104997"/>
              <a:gd name="connsiteX5" fmla="*/ 23 w 149528"/>
              <a:gd name="connsiteY5" fmla="*/ 104994 h 1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28" h="104997">
                <a:moveTo>
                  <a:pt x="23" y="104994"/>
                </a:moveTo>
                <a:cubicBezTo>
                  <a:pt x="1081" y="105523"/>
                  <a:pt x="25952" y="38319"/>
                  <a:pt x="50823" y="22444"/>
                </a:cubicBezTo>
                <a:cubicBezTo>
                  <a:pt x="75694" y="6569"/>
                  <a:pt x="144486" y="13448"/>
                  <a:pt x="149248" y="9744"/>
                </a:cubicBezTo>
                <a:cubicBezTo>
                  <a:pt x="154010" y="6040"/>
                  <a:pt x="96860" y="-1368"/>
                  <a:pt x="79398" y="219"/>
                </a:cubicBezTo>
                <a:cubicBezTo>
                  <a:pt x="61936" y="1806"/>
                  <a:pt x="55056" y="2865"/>
                  <a:pt x="44473" y="19269"/>
                </a:cubicBezTo>
                <a:cubicBezTo>
                  <a:pt x="33890" y="35673"/>
                  <a:pt x="-1035" y="104465"/>
                  <a:pt x="23" y="104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C69C9200-AC10-3811-F4EA-E59DDA049099}"/>
              </a:ext>
            </a:extLst>
          </p:cNvPr>
          <p:cNvSpPr/>
          <p:nvPr/>
        </p:nvSpPr>
        <p:spPr>
          <a:xfrm>
            <a:off x="6594257" y="6511565"/>
            <a:ext cx="175024" cy="140094"/>
          </a:xfrm>
          <a:custGeom>
            <a:avLst/>
            <a:gdLst>
              <a:gd name="connsiteX0" fmla="*/ 218 w 175024"/>
              <a:gd name="connsiteY0" fmla="*/ 360 h 140094"/>
              <a:gd name="connsiteX1" fmla="*/ 133568 w 175024"/>
              <a:gd name="connsiteY1" fmla="*/ 67035 h 140094"/>
              <a:gd name="connsiteX2" fmla="*/ 162143 w 175024"/>
              <a:gd name="connsiteY2" fmla="*/ 105135 h 140094"/>
              <a:gd name="connsiteX3" fmla="*/ 146268 w 175024"/>
              <a:gd name="connsiteY3" fmla="*/ 140060 h 140094"/>
              <a:gd name="connsiteX4" fmla="*/ 168493 w 175024"/>
              <a:gd name="connsiteY4" fmla="*/ 98785 h 140094"/>
              <a:gd name="connsiteX5" fmla="*/ 218 w 175024"/>
              <a:gd name="connsiteY5" fmla="*/ 360 h 1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24" h="140094">
                <a:moveTo>
                  <a:pt x="218" y="360"/>
                </a:moveTo>
                <a:cubicBezTo>
                  <a:pt x="-5603" y="-4932"/>
                  <a:pt x="106580" y="49572"/>
                  <a:pt x="133568" y="67035"/>
                </a:cubicBezTo>
                <a:cubicBezTo>
                  <a:pt x="160556" y="84498"/>
                  <a:pt x="160026" y="92964"/>
                  <a:pt x="162143" y="105135"/>
                </a:cubicBezTo>
                <a:cubicBezTo>
                  <a:pt x="164260" y="117306"/>
                  <a:pt x="145210" y="141118"/>
                  <a:pt x="146268" y="140060"/>
                </a:cubicBezTo>
                <a:cubicBezTo>
                  <a:pt x="147326" y="139002"/>
                  <a:pt x="191247" y="119952"/>
                  <a:pt x="168493" y="98785"/>
                </a:cubicBezTo>
                <a:cubicBezTo>
                  <a:pt x="145739" y="77618"/>
                  <a:pt x="6039" y="5652"/>
                  <a:pt x="21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5EDBCB9E-AA78-9647-B803-876BCD14CB5E}"/>
              </a:ext>
            </a:extLst>
          </p:cNvPr>
          <p:cNvSpPr/>
          <p:nvPr/>
        </p:nvSpPr>
        <p:spPr>
          <a:xfrm>
            <a:off x="6708592" y="6632511"/>
            <a:ext cx="219517" cy="228737"/>
          </a:xfrm>
          <a:custGeom>
            <a:avLst/>
            <a:gdLst>
              <a:gd name="connsiteX0" fmla="*/ 183 w 219517"/>
              <a:gd name="connsiteY0" fmla="*/ 64 h 228737"/>
              <a:gd name="connsiteX1" fmla="*/ 181158 w 219517"/>
              <a:gd name="connsiteY1" fmla="*/ 139764 h 228737"/>
              <a:gd name="connsiteX2" fmla="*/ 162108 w 219517"/>
              <a:gd name="connsiteY2" fmla="*/ 171514 h 228737"/>
              <a:gd name="connsiteX3" fmla="*/ 63683 w 219517"/>
              <a:gd name="connsiteY3" fmla="*/ 228664 h 228737"/>
              <a:gd name="connsiteX4" fmla="*/ 219258 w 219517"/>
              <a:gd name="connsiteY4" fmla="*/ 158814 h 228737"/>
              <a:gd name="connsiteX5" fmla="*/ 183 w 219517"/>
              <a:gd name="connsiteY5" fmla="*/ 64 h 2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17" h="228737">
                <a:moveTo>
                  <a:pt x="183" y="64"/>
                </a:moveTo>
                <a:cubicBezTo>
                  <a:pt x="-6167" y="-3111"/>
                  <a:pt x="154171" y="111189"/>
                  <a:pt x="181158" y="139764"/>
                </a:cubicBezTo>
                <a:cubicBezTo>
                  <a:pt x="208146" y="168339"/>
                  <a:pt x="181687" y="156697"/>
                  <a:pt x="162108" y="171514"/>
                </a:cubicBezTo>
                <a:cubicBezTo>
                  <a:pt x="142529" y="186331"/>
                  <a:pt x="54158" y="230781"/>
                  <a:pt x="63683" y="228664"/>
                </a:cubicBezTo>
                <a:cubicBezTo>
                  <a:pt x="73208" y="226547"/>
                  <a:pt x="226666" y="193210"/>
                  <a:pt x="219258" y="158814"/>
                </a:cubicBezTo>
                <a:cubicBezTo>
                  <a:pt x="211850" y="124418"/>
                  <a:pt x="6533" y="3239"/>
                  <a:pt x="18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452DA9B6-C034-93CD-3C89-B4BCFBC00B29}"/>
              </a:ext>
            </a:extLst>
          </p:cNvPr>
          <p:cNvSpPr/>
          <p:nvPr/>
        </p:nvSpPr>
        <p:spPr>
          <a:xfrm>
            <a:off x="6184900" y="6730096"/>
            <a:ext cx="263525" cy="48582"/>
          </a:xfrm>
          <a:custGeom>
            <a:avLst/>
            <a:gdLst>
              <a:gd name="connsiteX0" fmla="*/ 0 w 263525"/>
              <a:gd name="connsiteY0" fmla="*/ 48529 h 48582"/>
              <a:gd name="connsiteX1" fmla="*/ 171450 w 263525"/>
              <a:gd name="connsiteY1" fmla="*/ 904 h 48582"/>
              <a:gd name="connsiteX2" fmla="*/ 263525 w 263525"/>
              <a:gd name="connsiteY2" fmla="*/ 16779 h 48582"/>
              <a:gd name="connsiteX3" fmla="*/ 171450 w 263525"/>
              <a:gd name="connsiteY3" fmla="*/ 10429 h 48582"/>
              <a:gd name="connsiteX4" fmla="*/ 0 w 263525"/>
              <a:gd name="connsiteY4" fmla="*/ 48529 h 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48582">
                <a:moveTo>
                  <a:pt x="0" y="48529"/>
                </a:moveTo>
                <a:cubicBezTo>
                  <a:pt x="0" y="46942"/>
                  <a:pt x="127529" y="6196"/>
                  <a:pt x="171450" y="904"/>
                </a:cubicBezTo>
                <a:cubicBezTo>
                  <a:pt x="215371" y="-4388"/>
                  <a:pt x="263525" y="15192"/>
                  <a:pt x="263525" y="16779"/>
                </a:cubicBezTo>
                <a:cubicBezTo>
                  <a:pt x="263525" y="18366"/>
                  <a:pt x="210608" y="5137"/>
                  <a:pt x="171450" y="10429"/>
                </a:cubicBezTo>
                <a:cubicBezTo>
                  <a:pt x="132292" y="15721"/>
                  <a:pt x="0" y="50116"/>
                  <a:pt x="0" y="48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941C2236-2250-5453-BCD7-0DFDC417B385}"/>
              </a:ext>
            </a:extLst>
          </p:cNvPr>
          <p:cNvSpPr/>
          <p:nvPr/>
        </p:nvSpPr>
        <p:spPr>
          <a:xfrm>
            <a:off x="6435608" y="6715117"/>
            <a:ext cx="404603" cy="76249"/>
          </a:xfrm>
          <a:custGeom>
            <a:avLst/>
            <a:gdLst>
              <a:gd name="connsiteX0" fmla="*/ 117 w 404603"/>
              <a:gd name="connsiteY0" fmla="*/ 28583 h 76249"/>
              <a:gd name="connsiteX1" fmla="*/ 203317 w 404603"/>
              <a:gd name="connsiteY1" fmla="*/ 25408 h 76249"/>
              <a:gd name="connsiteX2" fmla="*/ 403342 w 404603"/>
              <a:gd name="connsiteY2" fmla="*/ 76208 h 76249"/>
              <a:gd name="connsiteX3" fmla="*/ 285867 w 404603"/>
              <a:gd name="connsiteY3" fmla="*/ 15883 h 76249"/>
              <a:gd name="connsiteX4" fmla="*/ 231892 w 404603"/>
              <a:gd name="connsiteY4" fmla="*/ 8 h 76249"/>
              <a:gd name="connsiteX5" fmla="*/ 117 w 404603"/>
              <a:gd name="connsiteY5" fmla="*/ 28583 h 7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603" h="76249">
                <a:moveTo>
                  <a:pt x="117" y="28583"/>
                </a:moveTo>
                <a:cubicBezTo>
                  <a:pt x="-4645" y="32816"/>
                  <a:pt x="136113" y="17471"/>
                  <a:pt x="203317" y="25408"/>
                </a:cubicBezTo>
                <a:cubicBezTo>
                  <a:pt x="270521" y="33345"/>
                  <a:pt x="389584" y="77795"/>
                  <a:pt x="403342" y="76208"/>
                </a:cubicBezTo>
                <a:cubicBezTo>
                  <a:pt x="417100" y="74621"/>
                  <a:pt x="314442" y="28583"/>
                  <a:pt x="285867" y="15883"/>
                </a:cubicBezTo>
                <a:cubicBezTo>
                  <a:pt x="257292" y="3183"/>
                  <a:pt x="274225" y="537"/>
                  <a:pt x="231892" y="8"/>
                </a:cubicBezTo>
                <a:cubicBezTo>
                  <a:pt x="189559" y="-521"/>
                  <a:pt x="4879" y="24350"/>
                  <a:pt x="117" y="28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E6F7F6EE-9F0E-9152-C28D-F5FC90E22EFA}"/>
              </a:ext>
            </a:extLst>
          </p:cNvPr>
          <p:cNvSpPr/>
          <p:nvPr/>
        </p:nvSpPr>
        <p:spPr>
          <a:xfrm>
            <a:off x="6159490" y="6778490"/>
            <a:ext cx="381052" cy="106613"/>
          </a:xfrm>
          <a:custGeom>
            <a:avLst/>
            <a:gdLst>
              <a:gd name="connsiteX0" fmla="*/ 19060 w 381052"/>
              <a:gd name="connsiteY0" fmla="*/ 135 h 106613"/>
              <a:gd name="connsiteX1" fmla="*/ 10 w 381052"/>
              <a:gd name="connsiteY1" fmla="*/ 66810 h 106613"/>
              <a:gd name="connsiteX2" fmla="*/ 22235 w 381052"/>
              <a:gd name="connsiteY2" fmla="*/ 98560 h 106613"/>
              <a:gd name="connsiteX3" fmla="*/ 133360 w 381052"/>
              <a:gd name="connsiteY3" fmla="*/ 104910 h 106613"/>
              <a:gd name="connsiteX4" fmla="*/ 307985 w 381052"/>
              <a:gd name="connsiteY4" fmla="*/ 73160 h 106613"/>
              <a:gd name="connsiteX5" fmla="*/ 381010 w 381052"/>
              <a:gd name="connsiteY5" fmla="*/ 92210 h 106613"/>
              <a:gd name="connsiteX6" fmla="*/ 317510 w 381052"/>
              <a:gd name="connsiteY6" fmla="*/ 76335 h 106613"/>
              <a:gd name="connsiteX7" fmla="*/ 247660 w 381052"/>
              <a:gd name="connsiteY7" fmla="*/ 79510 h 106613"/>
              <a:gd name="connsiteX8" fmla="*/ 82560 w 381052"/>
              <a:gd name="connsiteY8" fmla="*/ 95385 h 106613"/>
              <a:gd name="connsiteX9" fmla="*/ 34935 w 381052"/>
              <a:gd name="connsiteY9" fmla="*/ 76335 h 106613"/>
              <a:gd name="connsiteX10" fmla="*/ 3185 w 381052"/>
              <a:gd name="connsiteY10" fmla="*/ 85860 h 106613"/>
              <a:gd name="connsiteX11" fmla="*/ 19060 w 381052"/>
              <a:gd name="connsiteY11" fmla="*/ 135 h 1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52" h="106613">
                <a:moveTo>
                  <a:pt x="19060" y="135"/>
                </a:moveTo>
                <a:cubicBezTo>
                  <a:pt x="18531" y="-3040"/>
                  <a:pt x="-519" y="50406"/>
                  <a:pt x="10" y="66810"/>
                </a:cubicBezTo>
                <a:cubicBezTo>
                  <a:pt x="539" y="83214"/>
                  <a:pt x="10" y="92210"/>
                  <a:pt x="22235" y="98560"/>
                </a:cubicBezTo>
                <a:cubicBezTo>
                  <a:pt x="44460" y="104910"/>
                  <a:pt x="85735" y="109143"/>
                  <a:pt x="133360" y="104910"/>
                </a:cubicBezTo>
                <a:cubicBezTo>
                  <a:pt x="180985" y="100677"/>
                  <a:pt x="266710" y="75277"/>
                  <a:pt x="307985" y="73160"/>
                </a:cubicBezTo>
                <a:cubicBezTo>
                  <a:pt x="349260" y="71043"/>
                  <a:pt x="379423" y="91681"/>
                  <a:pt x="381010" y="92210"/>
                </a:cubicBezTo>
                <a:cubicBezTo>
                  <a:pt x="382597" y="92739"/>
                  <a:pt x="339735" y="78452"/>
                  <a:pt x="317510" y="76335"/>
                </a:cubicBezTo>
                <a:cubicBezTo>
                  <a:pt x="295285" y="74218"/>
                  <a:pt x="286818" y="76335"/>
                  <a:pt x="247660" y="79510"/>
                </a:cubicBezTo>
                <a:cubicBezTo>
                  <a:pt x="208502" y="82685"/>
                  <a:pt x="118014" y="95914"/>
                  <a:pt x="82560" y="95385"/>
                </a:cubicBezTo>
                <a:cubicBezTo>
                  <a:pt x="47106" y="94856"/>
                  <a:pt x="48164" y="77922"/>
                  <a:pt x="34935" y="76335"/>
                </a:cubicBezTo>
                <a:cubicBezTo>
                  <a:pt x="21706" y="74748"/>
                  <a:pt x="5831" y="93797"/>
                  <a:pt x="3185" y="85860"/>
                </a:cubicBezTo>
                <a:cubicBezTo>
                  <a:pt x="539" y="77923"/>
                  <a:pt x="19589" y="3310"/>
                  <a:pt x="1906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E387CC3B-CAD6-219B-7883-D45DA3DDBBFA}"/>
              </a:ext>
            </a:extLst>
          </p:cNvPr>
          <p:cNvSpPr/>
          <p:nvPr/>
        </p:nvSpPr>
        <p:spPr>
          <a:xfrm>
            <a:off x="6223000" y="6889750"/>
            <a:ext cx="326673" cy="37763"/>
          </a:xfrm>
          <a:custGeom>
            <a:avLst/>
            <a:gdLst>
              <a:gd name="connsiteX0" fmla="*/ 0 w 326673"/>
              <a:gd name="connsiteY0" fmla="*/ 0 h 37763"/>
              <a:gd name="connsiteX1" fmla="*/ 88900 w 326673"/>
              <a:gd name="connsiteY1" fmla="*/ 34925 h 37763"/>
              <a:gd name="connsiteX2" fmla="*/ 320675 w 326673"/>
              <a:gd name="connsiteY2" fmla="*/ 34925 h 37763"/>
              <a:gd name="connsiteX3" fmla="*/ 263525 w 326673"/>
              <a:gd name="connsiteY3" fmla="*/ 28575 h 37763"/>
              <a:gd name="connsiteX4" fmla="*/ 196850 w 326673"/>
              <a:gd name="connsiteY4" fmla="*/ 22225 h 37763"/>
              <a:gd name="connsiteX5" fmla="*/ 0 w 326673"/>
              <a:gd name="connsiteY5" fmla="*/ 0 h 3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73" h="37763">
                <a:moveTo>
                  <a:pt x="0" y="0"/>
                </a:moveTo>
                <a:cubicBezTo>
                  <a:pt x="17727" y="14552"/>
                  <a:pt x="35454" y="29104"/>
                  <a:pt x="88900" y="34925"/>
                </a:cubicBezTo>
                <a:cubicBezTo>
                  <a:pt x="142346" y="40746"/>
                  <a:pt x="291571" y="35983"/>
                  <a:pt x="320675" y="34925"/>
                </a:cubicBezTo>
                <a:cubicBezTo>
                  <a:pt x="349779" y="33867"/>
                  <a:pt x="263525" y="28575"/>
                  <a:pt x="263525" y="28575"/>
                </a:cubicBezTo>
                <a:lnTo>
                  <a:pt x="196850" y="222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FCE3F430-CE2A-5B0E-E4A6-09FF8FEA7ABE}"/>
              </a:ext>
            </a:extLst>
          </p:cNvPr>
          <p:cNvSpPr/>
          <p:nvPr/>
        </p:nvSpPr>
        <p:spPr>
          <a:xfrm>
            <a:off x="6531030" y="6918274"/>
            <a:ext cx="419242" cy="139882"/>
          </a:xfrm>
          <a:custGeom>
            <a:avLst/>
            <a:gdLst>
              <a:gd name="connsiteX0" fmla="*/ 3120 w 419242"/>
              <a:gd name="connsiteY0" fmla="*/ 51 h 139882"/>
              <a:gd name="connsiteX1" fmla="*/ 85670 w 419242"/>
              <a:gd name="connsiteY1" fmla="*/ 25451 h 139882"/>
              <a:gd name="connsiteX2" fmla="*/ 288870 w 419242"/>
              <a:gd name="connsiteY2" fmla="*/ 66726 h 139882"/>
              <a:gd name="connsiteX3" fmla="*/ 250770 w 419242"/>
              <a:gd name="connsiteY3" fmla="*/ 50851 h 139882"/>
              <a:gd name="connsiteX4" fmla="*/ 419045 w 419242"/>
              <a:gd name="connsiteY4" fmla="*/ 139751 h 139882"/>
              <a:gd name="connsiteX5" fmla="*/ 282520 w 419242"/>
              <a:gd name="connsiteY5" fmla="*/ 69901 h 139882"/>
              <a:gd name="connsiteX6" fmla="*/ 184095 w 419242"/>
              <a:gd name="connsiteY6" fmla="*/ 31801 h 139882"/>
              <a:gd name="connsiteX7" fmla="*/ 3120 w 419242"/>
              <a:gd name="connsiteY7" fmla="*/ 51 h 13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242" h="139882">
                <a:moveTo>
                  <a:pt x="3120" y="51"/>
                </a:moveTo>
                <a:cubicBezTo>
                  <a:pt x="-13284" y="-1007"/>
                  <a:pt x="38045" y="14339"/>
                  <a:pt x="85670" y="25451"/>
                </a:cubicBezTo>
                <a:cubicBezTo>
                  <a:pt x="133295" y="36563"/>
                  <a:pt x="261353" y="62493"/>
                  <a:pt x="288870" y="66726"/>
                </a:cubicBezTo>
                <a:cubicBezTo>
                  <a:pt x="316387" y="70959"/>
                  <a:pt x="229074" y="38680"/>
                  <a:pt x="250770" y="50851"/>
                </a:cubicBezTo>
                <a:cubicBezTo>
                  <a:pt x="272466" y="63022"/>
                  <a:pt x="413753" y="136576"/>
                  <a:pt x="419045" y="139751"/>
                </a:cubicBezTo>
                <a:cubicBezTo>
                  <a:pt x="424337" y="142926"/>
                  <a:pt x="321678" y="87893"/>
                  <a:pt x="282520" y="69901"/>
                </a:cubicBezTo>
                <a:cubicBezTo>
                  <a:pt x="243362" y="51909"/>
                  <a:pt x="222724" y="41326"/>
                  <a:pt x="184095" y="31801"/>
                </a:cubicBezTo>
                <a:cubicBezTo>
                  <a:pt x="145466" y="22276"/>
                  <a:pt x="19524" y="1109"/>
                  <a:pt x="312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624176A3-3837-F118-04BE-FB5FFE1FE861}"/>
              </a:ext>
            </a:extLst>
          </p:cNvPr>
          <p:cNvSpPr/>
          <p:nvPr/>
        </p:nvSpPr>
        <p:spPr>
          <a:xfrm>
            <a:off x="6584654" y="6860019"/>
            <a:ext cx="362260" cy="140966"/>
          </a:xfrm>
          <a:custGeom>
            <a:avLst/>
            <a:gdLst>
              <a:gd name="connsiteX0" fmla="*/ 296 w 362260"/>
              <a:gd name="connsiteY0" fmla="*/ 20206 h 140966"/>
              <a:gd name="connsiteX1" fmla="*/ 149521 w 362260"/>
              <a:gd name="connsiteY1" fmla="*/ 23381 h 140966"/>
              <a:gd name="connsiteX2" fmla="*/ 136821 w 362260"/>
              <a:gd name="connsiteY2" fmla="*/ 1156 h 140966"/>
              <a:gd name="connsiteX3" fmla="*/ 270171 w 362260"/>
              <a:gd name="connsiteY3" fmla="*/ 64656 h 140966"/>
              <a:gd name="connsiteX4" fmla="*/ 362246 w 362260"/>
              <a:gd name="connsiteY4" fmla="*/ 140856 h 140966"/>
              <a:gd name="connsiteX5" fmla="*/ 276521 w 362260"/>
              <a:gd name="connsiteY5" fmla="*/ 80531 h 140966"/>
              <a:gd name="connsiteX6" fmla="*/ 193971 w 362260"/>
              <a:gd name="connsiteY6" fmla="*/ 36081 h 140966"/>
              <a:gd name="connsiteX7" fmla="*/ 296 w 362260"/>
              <a:gd name="connsiteY7" fmla="*/ 20206 h 14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60" h="140966">
                <a:moveTo>
                  <a:pt x="296" y="20206"/>
                </a:moveTo>
                <a:cubicBezTo>
                  <a:pt x="-7112" y="18089"/>
                  <a:pt x="126767" y="26556"/>
                  <a:pt x="149521" y="23381"/>
                </a:cubicBezTo>
                <a:cubicBezTo>
                  <a:pt x="172275" y="20206"/>
                  <a:pt x="116713" y="-5723"/>
                  <a:pt x="136821" y="1156"/>
                </a:cubicBezTo>
                <a:cubicBezTo>
                  <a:pt x="156929" y="8035"/>
                  <a:pt x="232600" y="41373"/>
                  <a:pt x="270171" y="64656"/>
                </a:cubicBezTo>
                <a:cubicBezTo>
                  <a:pt x="307742" y="87939"/>
                  <a:pt x="361188" y="138210"/>
                  <a:pt x="362246" y="140856"/>
                </a:cubicBezTo>
                <a:cubicBezTo>
                  <a:pt x="363304" y="143502"/>
                  <a:pt x="304567" y="97994"/>
                  <a:pt x="276521" y="80531"/>
                </a:cubicBezTo>
                <a:cubicBezTo>
                  <a:pt x="248475" y="63069"/>
                  <a:pt x="235775" y="47193"/>
                  <a:pt x="193971" y="36081"/>
                </a:cubicBezTo>
                <a:cubicBezTo>
                  <a:pt x="152167" y="24969"/>
                  <a:pt x="7704" y="22323"/>
                  <a:pt x="296" y="2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C12B1F86-08D6-1DAA-B84D-F23B0DEEFE5D}"/>
              </a:ext>
            </a:extLst>
          </p:cNvPr>
          <p:cNvSpPr/>
          <p:nvPr/>
        </p:nvSpPr>
        <p:spPr>
          <a:xfrm>
            <a:off x="6196617" y="6794500"/>
            <a:ext cx="249457" cy="28700"/>
          </a:xfrm>
          <a:custGeom>
            <a:avLst/>
            <a:gdLst>
              <a:gd name="connsiteX0" fmla="*/ 983 w 249457"/>
              <a:gd name="connsiteY0" fmla="*/ 6350 h 28700"/>
              <a:gd name="connsiteX1" fmla="*/ 80358 w 249457"/>
              <a:gd name="connsiteY1" fmla="*/ 6350 h 28700"/>
              <a:gd name="connsiteX2" fmla="*/ 118458 w 249457"/>
              <a:gd name="connsiteY2" fmla="*/ 19050 h 28700"/>
              <a:gd name="connsiteX3" fmla="*/ 248633 w 249457"/>
              <a:gd name="connsiteY3" fmla="*/ 0 h 28700"/>
              <a:gd name="connsiteX4" fmla="*/ 172433 w 249457"/>
              <a:gd name="connsiteY4" fmla="*/ 19050 h 28700"/>
              <a:gd name="connsiteX5" fmla="*/ 140683 w 249457"/>
              <a:gd name="connsiteY5" fmla="*/ 28575 h 28700"/>
              <a:gd name="connsiteX6" fmla="*/ 983 w 249457"/>
              <a:gd name="connsiteY6" fmla="*/ 6350 h 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57" h="28700">
                <a:moveTo>
                  <a:pt x="983" y="6350"/>
                </a:moveTo>
                <a:cubicBezTo>
                  <a:pt x="-9071" y="2646"/>
                  <a:pt x="60779" y="4233"/>
                  <a:pt x="80358" y="6350"/>
                </a:cubicBezTo>
                <a:cubicBezTo>
                  <a:pt x="99937" y="8467"/>
                  <a:pt x="90412" y="20108"/>
                  <a:pt x="118458" y="19050"/>
                </a:cubicBezTo>
                <a:cubicBezTo>
                  <a:pt x="146504" y="17992"/>
                  <a:pt x="239637" y="0"/>
                  <a:pt x="248633" y="0"/>
                </a:cubicBezTo>
                <a:cubicBezTo>
                  <a:pt x="257629" y="0"/>
                  <a:pt x="190425" y="14288"/>
                  <a:pt x="172433" y="19050"/>
                </a:cubicBezTo>
                <a:cubicBezTo>
                  <a:pt x="154441" y="23813"/>
                  <a:pt x="172433" y="29633"/>
                  <a:pt x="140683" y="28575"/>
                </a:cubicBezTo>
                <a:cubicBezTo>
                  <a:pt x="108933" y="27517"/>
                  <a:pt x="11037" y="10054"/>
                  <a:pt x="983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5A0F2F4F-D57D-BEC0-1310-516FB3EBF100}"/>
              </a:ext>
            </a:extLst>
          </p:cNvPr>
          <p:cNvSpPr/>
          <p:nvPr/>
        </p:nvSpPr>
        <p:spPr>
          <a:xfrm>
            <a:off x="6580911" y="6790517"/>
            <a:ext cx="194547" cy="61143"/>
          </a:xfrm>
          <a:custGeom>
            <a:avLst/>
            <a:gdLst>
              <a:gd name="connsiteX0" fmla="*/ 864 w 194547"/>
              <a:gd name="connsiteY0" fmla="*/ 10333 h 61143"/>
              <a:gd name="connsiteX1" fmla="*/ 86589 w 194547"/>
              <a:gd name="connsiteY1" fmla="*/ 808 h 61143"/>
              <a:gd name="connsiteX2" fmla="*/ 188189 w 194547"/>
              <a:gd name="connsiteY2" fmla="*/ 32558 h 61143"/>
              <a:gd name="connsiteX3" fmla="*/ 137389 w 194547"/>
              <a:gd name="connsiteY3" fmla="*/ 61133 h 61143"/>
              <a:gd name="connsiteX4" fmla="*/ 194539 w 194547"/>
              <a:gd name="connsiteY4" fmla="*/ 29383 h 61143"/>
              <a:gd name="connsiteX5" fmla="*/ 140564 w 194547"/>
              <a:gd name="connsiteY5" fmla="*/ 808 h 61143"/>
              <a:gd name="connsiteX6" fmla="*/ 864 w 194547"/>
              <a:gd name="connsiteY6" fmla="*/ 10333 h 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47" h="61143">
                <a:moveTo>
                  <a:pt x="864" y="10333"/>
                </a:moveTo>
                <a:cubicBezTo>
                  <a:pt x="-8132" y="10333"/>
                  <a:pt x="55368" y="-2896"/>
                  <a:pt x="86589" y="808"/>
                </a:cubicBezTo>
                <a:cubicBezTo>
                  <a:pt x="117810" y="4512"/>
                  <a:pt x="179722" y="22504"/>
                  <a:pt x="188189" y="32558"/>
                </a:cubicBezTo>
                <a:cubicBezTo>
                  <a:pt x="196656" y="42612"/>
                  <a:pt x="136331" y="61662"/>
                  <a:pt x="137389" y="61133"/>
                </a:cubicBezTo>
                <a:cubicBezTo>
                  <a:pt x="138447" y="60604"/>
                  <a:pt x="194010" y="39437"/>
                  <a:pt x="194539" y="29383"/>
                </a:cubicBezTo>
                <a:cubicBezTo>
                  <a:pt x="195068" y="19329"/>
                  <a:pt x="170726" y="5041"/>
                  <a:pt x="140564" y="808"/>
                </a:cubicBezTo>
                <a:cubicBezTo>
                  <a:pt x="110402" y="-3425"/>
                  <a:pt x="9860" y="10333"/>
                  <a:pt x="864" y="1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1F385B38-A042-3816-0A6B-CACA377F6E94}"/>
              </a:ext>
            </a:extLst>
          </p:cNvPr>
          <p:cNvSpPr/>
          <p:nvPr/>
        </p:nvSpPr>
        <p:spPr>
          <a:xfrm>
            <a:off x="6388095" y="7016477"/>
            <a:ext cx="203207" cy="44730"/>
          </a:xfrm>
          <a:custGeom>
            <a:avLst/>
            <a:gdLst>
              <a:gd name="connsiteX0" fmla="*/ 5 w 203207"/>
              <a:gd name="connsiteY0" fmla="*/ 44723 h 44730"/>
              <a:gd name="connsiteX1" fmla="*/ 73030 w 203207"/>
              <a:gd name="connsiteY1" fmla="*/ 6623 h 44730"/>
              <a:gd name="connsiteX2" fmla="*/ 203205 w 203207"/>
              <a:gd name="connsiteY2" fmla="*/ 273 h 44730"/>
              <a:gd name="connsiteX3" fmla="*/ 76205 w 203207"/>
              <a:gd name="connsiteY3" fmla="*/ 9798 h 44730"/>
              <a:gd name="connsiteX4" fmla="*/ 5 w 203207"/>
              <a:gd name="connsiteY4" fmla="*/ 44723 h 4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7" h="44730">
                <a:moveTo>
                  <a:pt x="5" y="44723"/>
                </a:moveTo>
                <a:cubicBezTo>
                  <a:pt x="-524" y="44194"/>
                  <a:pt x="39163" y="14031"/>
                  <a:pt x="73030" y="6623"/>
                </a:cubicBezTo>
                <a:cubicBezTo>
                  <a:pt x="106897" y="-785"/>
                  <a:pt x="202676" y="-256"/>
                  <a:pt x="203205" y="273"/>
                </a:cubicBezTo>
                <a:cubicBezTo>
                  <a:pt x="203734" y="802"/>
                  <a:pt x="108484" y="2390"/>
                  <a:pt x="76205" y="9798"/>
                </a:cubicBezTo>
                <a:cubicBezTo>
                  <a:pt x="43926" y="17206"/>
                  <a:pt x="534" y="45252"/>
                  <a:pt x="5" y="4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84764EE7-642A-C6C3-2541-A88BCACFD668}"/>
              </a:ext>
            </a:extLst>
          </p:cNvPr>
          <p:cNvSpPr/>
          <p:nvPr/>
        </p:nvSpPr>
        <p:spPr>
          <a:xfrm>
            <a:off x="6638925" y="7023100"/>
            <a:ext cx="328228" cy="111529"/>
          </a:xfrm>
          <a:custGeom>
            <a:avLst/>
            <a:gdLst>
              <a:gd name="connsiteX0" fmla="*/ 0 w 328228"/>
              <a:gd name="connsiteY0" fmla="*/ 0 h 111529"/>
              <a:gd name="connsiteX1" fmla="*/ 158750 w 328228"/>
              <a:gd name="connsiteY1" fmla="*/ 9525 h 111529"/>
              <a:gd name="connsiteX2" fmla="*/ 238125 w 328228"/>
              <a:gd name="connsiteY2" fmla="*/ 34925 h 111529"/>
              <a:gd name="connsiteX3" fmla="*/ 327025 w 328228"/>
              <a:gd name="connsiteY3" fmla="*/ 111125 h 111529"/>
              <a:gd name="connsiteX4" fmla="*/ 285750 w 328228"/>
              <a:gd name="connsiteY4" fmla="*/ 63500 h 111529"/>
              <a:gd name="connsiteX5" fmla="*/ 231775 w 328228"/>
              <a:gd name="connsiteY5" fmla="*/ 28575 h 111529"/>
              <a:gd name="connsiteX6" fmla="*/ 50800 w 328228"/>
              <a:gd name="connsiteY6" fmla="*/ 15875 h 111529"/>
              <a:gd name="connsiteX7" fmla="*/ 0 w 328228"/>
              <a:gd name="connsiteY7" fmla="*/ 0 h 11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28" h="111529">
                <a:moveTo>
                  <a:pt x="0" y="0"/>
                </a:moveTo>
                <a:cubicBezTo>
                  <a:pt x="59531" y="1852"/>
                  <a:pt x="119063" y="3704"/>
                  <a:pt x="158750" y="9525"/>
                </a:cubicBezTo>
                <a:cubicBezTo>
                  <a:pt x="198437" y="15346"/>
                  <a:pt x="210079" y="17992"/>
                  <a:pt x="238125" y="34925"/>
                </a:cubicBezTo>
                <a:cubicBezTo>
                  <a:pt x="266171" y="51858"/>
                  <a:pt x="319088" y="106363"/>
                  <a:pt x="327025" y="111125"/>
                </a:cubicBezTo>
                <a:cubicBezTo>
                  <a:pt x="334963" y="115888"/>
                  <a:pt x="301625" y="77258"/>
                  <a:pt x="285750" y="63500"/>
                </a:cubicBezTo>
                <a:cubicBezTo>
                  <a:pt x="269875" y="49742"/>
                  <a:pt x="270933" y="36512"/>
                  <a:pt x="231775" y="28575"/>
                </a:cubicBezTo>
                <a:cubicBezTo>
                  <a:pt x="192617" y="20638"/>
                  <a:pt x="50800" y="15875"/>
                  <a:pt x="50800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EF25DA8C-854B-FADA-CB6A-340D52B7AECC}"/>
              </a:ext>
            </a:extLst>
          </p:cNvPr>
          <p:cNvSpPr/>
          <p:nvPr/>
        </p:nvSpPr>
        <p:spPr>
          <a:xfrm>
            <a:off x="6365428" y="7070707"/>
            <a:ext cx="265019" cy="60676"/>
          </a:xfrm>
          <a:custGeom>
            <a:avLst/>
            <a:gdLst>
              <a:gd name="connsiteX0" fmla="*/ 447 w 265019"/>
              <a:gd name="connsiteY0" fmla="*/ 18 h 60676"/>
              <a:gd name="connsiteX1" fmla="*/ 25847 w 265019"/>
              <a:gd name="connsiteY1" fmla="*/ 57168 h 60676"/>
              <a:gd name="connsiteX2" fmla="*/ 86172 w 265019"/>
              <a:gd name="connsiteY2" fmla="*/ 47643 h 60676"/>
              <a:gd name="connsiteX3" fmla="*/ 168722 w 265019"/>
              <a:gd name="connsiteY3" fmla="*/ 44468 h 60676"/>
              <a:gd name="connsiteX4" fmla="*/ 263972 w 265019"/>
              <a:gd name="connsiteY4" fmla="*/ 50818 h 60676"/>
              <a:gd name="connsiteX5" fmla="*/ 209997 w 265019"/>
              <a:gd name="connsiteY5" fmla="*/ 41293 h 60676"/>
              <a:gd name="connsiteX6" fmla="*/ 67122 w 265019"/>
              <a:gd name="connsiteY6" fmla="*/ 60343 h 60676"/>
              <a:gd name="connsiteX7" fmla="*/ 44897 w 265019"/>
              <a:gd name="connsiteY7" fmla="*/ 50818 h 60676"/>
              <a:gd name="connsiteX8" fmla="*/ 447 w 265019"/>
              <a:gd name="connsiteY8" fmla="*/ 18 h 6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019" h="60676">
                <a:moveTo>
                  <a:pt x="447" y="18"/>
                </a:moveTo>
                <a:cubicBezTo>
                  <a:pt x="-2728" y="1076"/>
                  <a:pt x="11560" y="49231"/>
                  <a:pt x="25847" y="57168"/>
                </a:cubicBezTo>
                <a:cubicBezTo>
                  <a:pt x="40134" y="65105"/>
                  <a:pt x="62359" y="49760"/>
                  <a:pt x="86172" y="47643"/>
                </a:cubicBezTo>
                <a:cubicBezTo>
                  <a:pt x="109985" y="45526"/>
                  <a:pt x="139089" y="43939"/>
                  <a:pt x="168722" y="44468"/>
                </a:cubicBezTo>
                <a:cubicBezTo>
                  <a:pt x="198355" y="44997"/>
                  <a:pt x="257093" y="51347"/>
                  <a:pt x="263972" y="50818"/>
                </a:cubicBezTo>
                <a:cubicBezTo>
                  <a:pt x="270851" y="50289"/>
                  <a:pt x="242805" y="39706"/>
                  <a:pt x="209997" y="41293"/>
                </a:cubicBezTo>
                <a:cubicBezTo>
                  <a:pt x="177189" y="42881"/>
                  <a:pt x="94639" y="58756"/>
                  <a:pt x="67122" y="60343"/>
                </a:cubicBezTo>
                <a:cubicBezTo>
                  <a:pt x="39605" y="61930"/>
                  <a:pt x="56009" y="57697"/>
                  <a:pt x="44897" y="50818"/>
                </a:cubicBezTo>
                <a:cubicBezTo>
                  <a:pt x="33785" y="43939"/>
                  <a:pt x="3622" y="-1040"/>
                  <a:pt x="44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4AC489B0-57C4-A4ED-EB6D-7D4E13F68F5B}"/>
              </a:ext>
            </a:extLst>
          </p:cNvPr>
          <p:cNvSpPr/>
          <p:nvPr/>
        </p:nvSpPr>
        <p:spPr>
          <a:xfrm>
            <a:off x="6455364" y="7150077"/>
            <a:ext cx="339160" cy="80987"/>
          </a:xfrm>
          <a:custGeom>
            <a:avLst/>
            <a:gdLst>
              <a:gd name="connsiteX0" fmla="*/ 2586 w 339160"/>
              <a:gd name="connsiteY0" fmla="*/ 23 h 80987"/>
              <a:gd name="connsiteX1" fmla="*/ 72436 w 339160"/>
              <a:gd name="connsiteY1" fmla="*/ 47648 h 80987"/>
              <a:gd name="connsiteX2" fmla="*/ 262936 w 339160"/>
              <a:gd name="connsiteY2" fmla="*/ 79398 h 80987"/>
              <a:gd name="connsiteX3" fmla="*/ 339136 w 339160"/>
              <a:gd name="connsiteY3" fmla="*/ 76223 h 80987"/>
              <a:gd name="connsiteX4" fmla="*/ 256586 w 339160"/>
              <a:gd name="connsiteY4" fmla="*/ 76223 h 80987"/>
              <a:gd name="connsiteX5" fmla="*/ 151811 w 339160"/>
              <a:gd name="connsiteY5" fmla="*/ 53998 h 80987"/>
              <a:gd name="connsiteX6" fmla="*/ 2586 w 339160"/>
              <a:gd name="connsiteY6" fmla="*/ 23 h 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60" h="80987">
                <a:moveTo>
                  <a:pt x="2586" y="23"/>
                </a:moveTo>
                <a:cubicBezTo>
                  <a:pt x="-10643" y="-1035"/>
                  <a:pt x="29044" y="34419"/>
                  <a:pt x="72436" y="47648"/>
                </a:cubicBezTo>
                <a:cubicBezTo>
                  <a:pt x="115828" y="60877"/>
                  <a:pt x="218486" y="74636"/>
                  <a:pt x="262936" y="79398"/>
                </a:cubicBezTo>
                <a:cubicBezTo>
                  <a:pt x="307386" y="84161"/>
                  <a:pt x="340194" y="76752"/>
                  <a:pt x="339136" y="76223"/>
                </a:cubicBezTo>
                <a:cubicBezTo>
                  <a:pt x="338078" y="75694"/>
                  <a:pt x="287807" y="79927"/>
                  <a:pt x="256586" y="76223"/>
                </a:cubicBezTo>
                <a:cubicBezTo>
                  <a:pt x="225365" y="72519"/>
                  <a:pt x="190440" y="64052"/>
                  <a:pt x="151811" y="53998"/>
                </a:cubicBezTo>
                <a:cubicBezTo>
                  <a:pt x="113182" y="43944"/>
                  <a:pt x="15815" y="1081"/>
                  <a:pt x="258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6190313A-3009-A495-37EB-EBC182457B5C}"/>
              </a:ext>
            </a:extLst>
          </p:cNvPr>
          <p:cNvSpPr/>
          <p:nvPr/>
        </p:nvSpPr>
        <p:spPr>
          <a:xfrm>
            <a:off x="6608807" y="7152896"/>
            <a:ext cx="370764" cy="187989"/>
          </a:xfrm>
          <a:custGeom>
            <a:avLst/>
            <a:gdLst>
              <a:gd name="connsiteX0" fmla="*/ 1543 w 370764"/>
              <a:gd name="connsiteY0" fmla="*/ 379 h 187989"/>
              <a:gd name="connsiteX1" fmla="*/ 258718 w 370764"/>
              <a:gd name="connsiteY1" fmla="*/ 67054 h 187989"/>
              <a:gd name="connsiteX2" fmla="*/ 369843 w 370764"/>
              <a:gd name="connsiteY2" fmla="*/ 187704 h 187989"/>
              <a:gd name="connsiteX3" fmla="*/ 303168 w 370764"/>
              <a:gd name="connsiteY3" fmla="*/ 98804 h 187989"/>
              <a:gd name="connsiteX4" fmla="*/ 157118 w 370764"/>
              <a:gd name="connsiteY4" fmla="*/ 41654 h 187989"/>
              <a:gd name="connsiteX5" fmla="*/ 1543 w 370764"/>
              <a:gd name="connsiteY5" fmla="*/ 379 h 18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764" h="187989">
                <a:moveTo>
                  <a:pt x="1543" y="379"/>
                </a:moveTo>
                <a:cubicBezTo>
                  <a:pt x="18476" y="4612"/>
                  <a:pt x="197335" y="35833"/>
                  <a:pt x="258718" y="67054"/>
                </a:cubicBezTo>
                <a:cubicBezTo>
                  <a:pt x="320101" y="98275"/>
                  <a:pt x="362435" y="182412"/>
                  <a:pt x="369843" y="187704"/>
                </a:cubicBezTo>
                <a:cubicBezTo>
                  <a:pt x="377251" y="192996"/>
                  <a:pt x="338622" y="123146"/>
                  <a:pt x="303168" y="98804"/>
                </a:cubicBezTo>
                <a:cubicBezTo>
                  <a:pt x="267714" y="74462"/>
                  <a:pt x="202626" y="54883"/>
                  <a:pt x="157118" y="41654"/>
                </a:cubicBezTo>
                <a:cubicBezTo>
                  <a:pt x="111610" y="28425"/>
                  <a:pt x="-15390" y="-3854"/>
                  <a:pt x="1543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45600FEA-DF83-53DA-2CD1-B8EE8527708F}"/>
              </a:ext>
            </a:extLst>
          </p:cNvPr>
          <p:cNvSpPr/>
          <p:nvPr/>
        </p:nvSpPr>
        <p:spPr>
          <a:xfrm>
            <a:off x="6778030" y="7219862"/>
            <a:ext cx="144359" cy="127341"/>
          </a:xfrm>
          <a:custGeom>
            <a:avLst/>
            <a:gdLst>
              <a:gd name="connsiteX0" fmla="*/ 595 w 144359"/>
              <a:gd name="connsiteY0" fmla="*/ 88 h 127341"/>
              <a:gd name="connsiteX1" fmla="*/ 64095 w 144359"/>
              <a:gd name="connsiteY1" fmla="*/ 76288 h 127341"/>
              <a:gd name="connsiteX2" fmla="*/ 143470 w 144359"/>
              <a:gd name="connsiteY2" fmla="*/ 127088 h 127341"/>
              <a:gd name="connsiteX3" fmla="*/ 102195 w 144359"/>
              <a:gd name="connsiteY3" fmla="*/ 92163 h 127341"/>
              <a:gd name="connsiteX4" fmla="*/ 595 w 144359"/>
              <a:gd name="connsiteY4" fmla="*/ 88 h 12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59" h="127341">
                <a:moveTo>
                  <a:pt x="595" y="88"/>
                </a:moveTo>
                <a:cubicBezTo>
                  <a:pt x="-5755" y="-2558"/>
                  <a:pt x="40283" y="55121"/>
                  <a:pt x="64095" y="76288"/>
                </a:cubicBezTo>
                <a:cubicBezTo>
                  <a:pt x="87908" y="97455"/>
                  <a:pt x="137120" y="124442"/>
                  <a:pt x="143470" y="127088"/>
                </a:cubicBezTo>
                <a:cubicBezTo>
                  <a:pt x="149820" y="129734"/>
                  <a:pt x="120716" y="111213"/>
                  <a:pt x="102195" y="92163"/>
                </a:cubicBezTo>
                <a:cubicBezTo>
                  <a:pt x="83674" y="73113"/>
                  <a:pt x="6945" y="2734"/>
                  <a:pt x="59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44F080E9-40D4-D63F-C682-DE3965A8C78B}"/>
              </a:ext>
            </a:extLst>
          </p:cNvPr>
          <p:cNvSpPr/>
          <p:nvPr/>
        </p:nvSpPr>
        <p:spPr>
          <a:xfrm>
            <a:off x="6942317" y="7359158"/>
            <a:ext cx="217355" cy="344942"/>
          </a:xfrm>
          <a:custGeom>
            <a:avLst/>
            <a:gdLst>
              <a:gd name="connsiteX0" fmla="*/ 1408 w 217355"/>
              <a:gd name="connsiteY0" fmla="*/ 492 h 344942"/>
              <a:gd name="connsiteX1" fmla="*/ 64908 w 217355"/>
              <a:gd name="connsiteY1" fmla="*/ 133842 h 344942"/>
              <a:gd name="connsiteX2" fmla="*/ 195083 w 217355"/>
              <a:gd name="connsiteY2" fmla="*/ 308467 h 344942"/>
              <a:gd name="connsiteX3" fmla="*/ 217308 w 217355"/>
              <a:gd name="connsiteY3" fmla="*/ 343392 h 344942"/>
              <a:gd name="connsiteX4" fmla="*/ 198258 w 217355"/>
              <a:gd name="connsiteY4" fmla="*/ 279892 h 344942"/>
              <a:gd name="connsiteX5" fmla="*/ 122058 w 217355"/>
              <a:gd name="connsiteY5" fmla="*/ 181467 h 344942"/>
              <a:gd name="connsiteX6" fmla="*/ 1408 w 217355"/>
              <a:gd name="connsiteY6" fmla="*/ 492 h 3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355" h="344942">
                <a:moveTo>
                  <a:pt x="1408" y="492"/>
                </a:moveTo>
                <a:cubicBezTo>
                  <a:pt x="-8117" y="-7445"/>
                  <a:pt x="32629" y="82513"/>
                  <a:pt x="64908" y="133842"/>
                </a:cubicBezTo>
                <a:cubicBezTo>
                  <a:pt x="97187" y="185171"/>
                  <a:pt x="169683" y="273542"/>
                  <a:pt x="195083" y="308467"/>
                </a:cubicBezTo>
                <a:cubicBezTo>
                  <a:pt x="220483" y="343392"/>
                  <a:pt x="216779" y="348155"/>
                  <a:pt x="217308" y="343392"/>
                </a:cubicBezTo>
                <a:cubicBezTo>
                  <a:pt x="217837" y="338630"/>
                  <a:pt x="214133" y="306880"/>
                  <a:pt x="198258" y="279892"/>
                </a:cubicBezTo>
                <a:cubicBezTo>
                  <a:pt x="182383" y="252905"/>
                  <a:pt x="150104" y="229092"/>
                  <a:pt x="122058" y="181467"/>
                </a:cubicBezTo>
                <a:cubicBezTo>
                  <a:pt x="94012" y="133842"/>
                  <a:pt x="10933" y="8429"/>
                  <a:pt x="1408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4AFB677F-E696-F712-CCE2-432C566593AE}"/>
              </a:ext>
            </a:extLst>
          </p:cNvPr>
          <p:cNvSpPr/>
          <p:nvPr/>
        </p:nvSpPr>
        <p:spPr>
          <a:xfrm>
            <a:off x="7000875" y="7562025"/>
            <a:ext cx="239525" cy="235852"/>
          </a:xfrm>
          <a:custGeom>
            <a:avLst/>
            <a:gdLst>
              <a:gd name="connsiteX0" fmla="*/ 0 w 239525"/>
              <a:gd name="connsiteY0" fmla="*/ 235775 h 235852"/>
              <a:gd name="connsiteX1" fmla="*/ 165100 w 239525"/>
              <a:gd name="connsiteY1" fmla="*/ 175450 h 235852"/>
              <a:gd name="connsiteX2" fmla="*/ 238125 w 239525"/>
              <a:gd name="connsiteY2" fmla="*/ 825 h 235852"/>
              <a:gd name="connsiteX3" fmla="*/ 209550 w 239525"/>
              <a:gd name="connsiteY3" fmla="*/ 111950 h 235852"/>
              <a:gd name="connsiteX4" fmla="*/ 165100 w 239525"/>
              <a:gd name="connsiteY4" fmla="*/ 165925 h 235852"/>
              <a:gd name="connsiteX5" fmla="*/ 0 w 239525"/>
              <a:gd name="connsiteY5" fmla="*/ 235775 h 23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5" h="235852">
                <a:moveTo>
                  <a:pt x="0" y="235775"/>
                </a:moveTo>
                <a:cubicBezTo>
                  <a:pt x="0" y="237362"/>
                  <a:pt x="125413" y="214608"/>
                  <a:pt x="165100" y="175450"/>
                </a:cubicBezTo>
                <a:cubicBezTo>
                  <a:pt x="204788" y="136292"/>
                  <a:pt x="230717" y="11408"/>
                  <a:pt x="238125" y="825"/>
                </a:cubicBezTo>
                <a:cubicBezTo>
                  <a:pt x="245533" y="-9758"/>
                  <a:pt x="221721" y="84433"/>
                  <a:pt x="209550" y="111950"/>
                </a:cubicBezTo>
                <a:cubicBezTo>
                  <a:pt x="197379" y="139467"/>
                  <a:pt x="195792" y="144758"/>
                  <a:pt x="165100" y="165925"/>
                </a:cubicBezTo>
                <a:cubicBezTo>
                  <a:pt x="134408" y="187092"/>
                  <a:pt x="0" y="234188"/>
                  <a:pt x="0" y="23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5A8F87C6-B1F4-F1C5-56F0-DA15A840F086}"/>
              </a:ext>
            </a:extLst>
          </p:cNvPr>
          <p:cNvSpPr/>
          <p:nvPr/>
        </p:nvSpPr>
        <p:spPr>
          <a:xfrm>
            <a:off x="6689252" y="7104901"/>
            <a:ext cx="283973" cy="55188"/>
          </a:xfrm>
          <a:custGeom>
            <a:avLst/>
            <a:gdLst>
              <a:gd name="connsiteX0" fmla="*/ 473 w 283973"/>
              <a:gd name="connsiteY0" fmla="*/ 19799 h 55188"/>
              <a:gd name="connsiteX1" fmla="*/ 114773 w 283973"/>
              <a:gd name="connsiteY1" fmla="*/ 22974 h 55188"/>
              <a:gd name="connsiteX2" fmla="*/ 168748 w 283973"/>
              <a:gd name="connsiteY2" fmla="*/ 749 h 55188"/>
              <a:gd name="connsiteX3" fmla="*/ 283048 w 283973"/>
              <a:gd name="connsiteY3" fmla="*/ 54724 h 55188"/>
              <a:gd name="connsiteX4" fmla="*/ 219548 w 283973"/>
              <a:gd name="connsiteY4" fmla="*/ 26149 h 55188"/>
              <a:gd name="connsiteX5" fmla="*/ 162398 w 283973"/>
              <a:gd name="connsiteY5" fmla="*/ 13449 h 55188"/>
              <a:gd name="connsiteX6" fmla="*/ 473 w 283973"/>
              <a:gd name="connsiteY6" fmla="*/ 19799 h 5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73" h="55188">
                <a:moveTo>
                  <a:pt x="473" y="19799"/>
                </a:moveTo>
                <a:cubicBezTo>
                  <a:pt x="-7465" y="21387"/>
                  <a:pt x="86727" y="26149"/>
                  <a:pt x="114773" y="22974"/>
                </a:cubicBezTo>
                <a:cubicBezTo>
                  <a:pt x="142819" y="19799"/>
                  <a:pt x="140702" y="-4543"/>
                  <a:pt x="168748" y="749"/>
                </a:cubicBezTo>
                <a:cubicBezTo>
                  <a:pt x="196794" y="6041"/>
                  <a:pt x="274581" y="50491"/>
                  <a:pt x="283048" y="54724"/>
                </a:cubicBezTo>
                <a:cubicBezTo>
                  <a:pt x="291515" y="58957"/>
                  <a:pt x="239656" y="33028"/>
                  <a:pt x="219548" y="26149"/>
                </a:cubicBezTo>
                <a:cubicBezTo>
                  <a:pt x="199440" y="19270"/>
                  <a:pt x="199969" y="15036"/>
                  <a:pt x="162398" y="13449"/>
                </a:cubicBezTo>
                <a:lnTo>
                  <a:pt x="473" y="197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AEC7F7C0-6F10-39E6-C010-F4DD8F210A16}"/>
              </a:ext>
            </a:extLst>
          </p:cNvPr>
          <p:cNvSpPr/>
          <p:nvPr/>
        </p:nvSpPr>
        <p:spPr>
          <a:xfrm>
            <a:off x="6759446" y="7264398"/>
            <a:ext cx="178821" cy="165456"/>
          </a:xfrm>
          <a:custGeom>
            <a:avLst/>
            <a:gdLst>
              <a:gd name="connsiteX0" fmla="*/ 129 w 178821"/>
              <a:gd name="connsiteY0" fmla="*/ 2 h 165456"/>
              <a:gd name="connsiteX1" fmla="*/ 47754 w 178821"/>
              <a:gd name="connsiteY1" fmla="*/ 123827 h 165456"/>
              <a:gd name="connsiteX2" fmla="*/ 177929 w 178821"/>
              <a:gd name="connsiteY2" fmla="*/ 165102 h 165456"/>
              <a:gd name="connsiteX3" fmla="*/ 101729 w 178821"/>
              <a:gd name="connsiteY3" fmla="*/ 142877 h 165456"/>
              <a:gd name="connsiteX4" fmla="*/ 35054 w 178821"/>
              <a:gd name="connsiteY4" fmla="*/ 127002 h 165456"/>
              <a:gd name="connsiteX5" fmla="*/ 129 w 178821"/>
              <a:gd name="connsiteY5" fmla="*/ 2 h 1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21" h="165456">
                <a:moveTo>
                  <a:pt x="129" y="2"/>
                </a:moveTo>
                <a:cubicBezTo>
                  <a:pt x="2246" y="-527"/>
                  <a:pt x="18121" y="96310"/>
                  <a:pt x="47754" y="123827"/>
                </a:cubicBezTo>
                <a:cubicBezTo>
                  <a:pt x="77387" y="151344"/>
                  <a:pt x="168933" y="161927"/>
                  <a:pt x="177929" y="165102"/>
                </a:cubicBezTo>
                <a:cubicBezTo>
                  <a:pt x="186925" y="168277"/>
                  <a:pt x="125541" y="149227"/>
                  <a:pt x="101729" y="142877"/>
                </a:cubicBezTo>
                <a:cubicBezTo>
                  <a:pt x="77917" y="136527"/>
                  <a:pt x="47754" y="144994"/>
                  <a:pt x="35054" y="127002"/>
                </a:cubicBezTo>
                <a:cubicBezTo>
                  <a:pt x="22354" y="109010"/>
                  <a:pt x="-1988" y="531"/>
                  <a:pt x="12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F63C6F4A-F471-8448-3F40-E342EC9E7546}"/>
              </a:ext>
            </a:extLst>
          </p:cNvPr>
          <p:cNvSpPr/>
          <p:nvPr/>
        </p:nvSpPr>
        <p:spPr>
          <a:xfrm>
            <a:off x="7003940" y="7111142"/>
            <a:ext cx="67042" cy="226587"/>
          </a:xfrm>
          <a:custGeom>
            <a:avLst/>
            <a:gdLst>
              <a:gd name="connsiteX0" fmla="*/ 110 w 67042"/>
              <a:gd name="connsiteY0" fmla="*/ 858 h 226587"/>
              <a:gd name="connsiteX1" fmla="*/ 50910 w 67042"/>
              <a:gd name="connsiteY1" fmla="*/ 61183 h 226587"/>
              <a:gd name="connsiteX2" fmla="*/ 47735 w 67042"/>
              <a:gd name="connsiteY2" fmla="*/ 115158 h 226587"/>
              <a:gd name="connsiteX3" fmla="*/ 47735 w 67042"/>
              <a:gd name="connsiteY3" fmla="*/ 226283 h 226587"/>
              <a:gd name="connsiteX4" fmla="*/ 47735 w 67042"/>
              <a:gd name="connsiteY4" fmla="*/ 146908 h 226587"/>
              <a:gd name="connsiteX5" fmla="*/ 66785 w 67042"/>
              <a:gd name="connsiteY5" fmla="*/ 108808 h 226587"/>
              <a:gd name="connsiteX6" fmla="*/ 110 w 67042"/>
              <a:gd name="connsiteY6" fmla="*/ 858 h 22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42" h="226587">
                <a:moveTo>
                  <a:pt x="110" y="858"/>
                </a:moveTo>
                <a:cubicBezTo>
                  <a:pt x="-2536" y="-7079"/>
                  <a:pt x="42973" y="42133"/>
                  <a:pt x="50910" y="61183"/>
                </a:cubicBezTo>
                <a:cubicBezTo>
                  <a:pt x="58847" y="80233"/>
                  <a:pt x="48264" y="87641"/>
                  <a:pt x="47735" y="115158"/>
                </a:cubicBezTo>
                <a:cubicBezTo>
                  <a:pt x="47206" y="142675"/>
                  <a:pt x="47735" y="226283"/>
                  <a:pt x="47735" y="226283"/>
                </a:cubicBezTo>
                <a:cubicBezTo>
                  <a:pt x="47735" y="231575"/>
                  <a:pt x="44560" y="166487"/>
                  <a:pt x="47735" y="146908"/>
                </a:cubicBezTo>
                <a:cubicBezTo>
                  <a:pt x="50910" y="127329"/>
                  <a:pt x="69431" y="129445"/>
                  <a:pt x="66785" y="108808"/>
                </a:cubicBezTo>
                <a:cubicBezTo>
                  <a:pt x="64139" y="88171"/>
                  <a:pt x="2756" y="8795"/>
                  <a:pt x="110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A337272A-0A1B-4717-5D46-88D5CD4489BE}"/>
              </a:ext>
            </a:extLst>
          </p:cNvPr>
          <p:cNvSpPr/>
          <p:nvPr/>
        </p:nvSpPr>
        <p:spPr>
          <a:xfrm>
            <a:off x="6915012" y="7172289"/>
            <a:ext cx="121306" cy="63541"/>
          </a:xfrm>
          <a:custGeom>
            <a:avLst/>
            <a:gdLst>
              <a:gd name="connsiteX0" fmla="*/ 138 w 121306"/>
              <a:gd name="connsiteY0" fmla="*/ 63536 h 63541"/>
              <a:gd name="connsiteX1" fmla="*/ 76338 w 121306"/>
              <a:gd name="connsiteY1" fmla="*/ 15911 h 63541"/>
              <a:gd name="connsiteX2" fmla="*/ 120788 w 121306"/>
              <a:gd name="connsiteY2" fmla="*/ 15911 h 63541"/>
              <a:gd name="connsiteX3" fmla="*/ 47763 w 121306"/>
              <a:gd name="connsiteY3" fmla="*/ 36 h 63541"/>
              <a:gd name="connsiteX4" fmla="*/ 57288 w 121306"/>
              <a:gd name="connsiteY4" fmla="*/ 12736 h 63541"/>
              <a:gd name="connsiteX5" fmla="*/ 138 w 121306"/>
              <a:gd name="connsiteY5" fmla="*/ 63536 h 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06" h="63541">
                <a:moveTo>
                  <a:pt x="138" y="63536"/>
                </a:moveTo>
                <a:cubicBezTo>
                  <a:pt x="3313" y="64065"/>
                  <a:pt x="56230" y="23848"/>
                  <a:pt x="76338" y="15911"/>
                </a:cubicBezTo>
                <a:cubicBezTo>
                  <a:pt x="96446" y="7974"/>
                  <a:pt x="125550" y="18557"/>
                  <a:pt x="120788" y="15911"/>
                </a:cubicBezTo>
                <a:cubicBezTo>
                  <a:pt x="116026" y="13265"/>
                  <a:pt x="58346" y="565"/>
                  <a:pt x="47763" y="36"/>
                </a:cubicBezTo>
                <a:cubicBezTo>
                  <a:pt x="37180" y="-493"/>
                  <a:pt x="65225" y="4799"/>
                  <a:pt x="57288" y="12736"/>
                </a:cubicBezTo>
                <a:cubicBezTo>
                  <a:pt x="49351" y="20673"/>
                  <a:pt x="-3037" y="63007"/>
                  <a:pt x="138" y="6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956DC0FC-4C99-867E-6757-AB1247F04444}"/>
              </a:ext>
            </a:extLst>
          </p:cNvPr>
          <p:cNvSpPr/>
          <p:nvPr/>
        </p:nvSpPr>
        <p:spPr>
          <a:xfrm>
            <a:off x="6956266" y="6834705"/>
            <a:ext cx="57514" cy="207447"/>
          </a:xfrm>
          <a:custGeom>
            <a:avLst/>
            <a:gdLst>
              <a:gd name="connsiteX0" fmla="*/ 159 w 57514"/>
              <a:gd name="connsiteY0" fmla="*/ 1070 h 207447"/>
              <a:gd name="connsiteX1" fmla="*/ 28734 w 57514"/>
              <a:gd name="connsiteY1" fmla="*/ 48695 h 207447"/>
              <a:gd name="connsiteX2" fmla="*/ 28734 w 57514"/>
              <a:gd name="connsiteY2" fmla="*/ 55045 h 207447"/>
              <a:gd name="connsiteX3" fmla="*/ 31909 w 57514"/>
              <a:gd name="connsiteY3" fmla="*/ 93145 h 207447"/>
              <a:gd name="connsiteX4" fmla="*/ 50959 w 57514"/>
              <a:gd name="connsiteY4" fmla="*/ 207445 h 207447"/>
              <a:gd name="connsiteX5" fmla="*/ 57309 w 57514"/>
              <a:gd name="connsiteY5" fmla="*/ 96320 h 207447"/>
              <a:gd name="connsiteX6" fmla="*/ 44609 w 57514"/>
              <a:gd name="connsiteY6" fmla="*/ 105845 h 207447"/>
              <a:gd name="connsiteX7" fmla="*/ 159 w 57514"/>
              <a:gd name="connsiteY7" fmla="*/ 1070 h 20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14" h="207447">
                <a:moveTo>
                  <a:pt x="159" y="1070"/>
                </a:moveTo>
                <a:cubicBezTo>
                  <a:pt x="-2487" y="-8455"/>
                  <a:pt x="28734" y="48695"/>
                  <a:pt x="28734" y="48695"/>
                </a:cubicBezTo>
                <a:cubicBezTo>
                  <a:pt x="33496" y="57691"/>
                  <a:pt x="28205" y="47637"/>
                  <a:pt x="28734" y="55045"/>
                </a:cubicBezTo>
                <a:cubicBezTo>
                  <a:pt x="29263" y="62453"/>
                  <a:pt x="28205" y="67745"/>
                  <a:pt x="31909" y="93145"/>
                </a:cubicBezTo>
                <a:cubicBezTo>
                  <a:pt x="35613" y="118545"/>
                  <a:pt x="46726" y="206916"/>
                  <a:pt x="50959" y="207445"/>
                </a:cubicBezTo>
                <a:cubicBezTo>
                  <a:pt x="55192" y="207974"/>
                  <a:pt x="58367" y="113253"/>
                  <a:pt x="57309" y="96320"/>
                </a:cubicBezTo>
                <a:cubicBezTo>
                  <a:pt x="56251" y="79387"/>
                  <a:pt x="49371" y="121720"/>
                  <a:pt x="44609" y="105845"/>
                </a:cubicBezTo>
                <a:cubicBezTo>
                  <a:pt x="39847" y="89970"/>
                  <a:pt x="2805" y="10595"/>
                  <a:pt x="159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F5A724CA-FDE0-2F65-E73F-129020B94ED9}"/>
              </a:ext>
            </a:extLst>
          </p:cNvPr>
          <p:cNvSpPr/>
          <p:nvPr/>
        </p:nvSpPr>
        <p:spPr>
          <a:xfrm>
            <a:off x="6927800" y="6899170"/>
            <a:ext cx="48342" cy="203436"/>
          </a:xfrm>
          <a:custGeom>
            <a:avLst/>
            <a:gdLst>
              <a:gd name="connsiteX0" fmla="*/ 50 w 48342"/>
              <a:gd name="connsiteY0" fmla="*/ 105 h 203436"/>
              <a:gd name="connsiteX1" fmla="*/ 47675 w 48342"/>
              <a:gd name="connsiteY1" fmla="*/ 117580 h 203436"/>
              <a:gd name="connsiteX2" fmla="*/ 28625 w 48342"/>
              <a:gd name="connsiteY2" fmla="*/ 203305 h 203436"/>
              <a:gd name="connsiteX3" fmla="*/ 38150 w 48342"/>
              <a:gd name="connsiteY3" fmla="*/ 98530 h 203436"/>
              <a:gd name="connsiteX4" fmla="*/ 50 w 48342"/>
              <a:gd name="connsiteY4" fmla="*/ 105 h 20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2" h="203436">
                <a:moveTo>
                  <a:pt x="50" y="105"/>
                </a:moveTo>
                <a:cubicBezTo>
                  <a:pt x="1637" y="3280"/>
                  <a:pt x="42913" y="83713"/>
                  <a:pt x="47675" y="117580"/>
                </a:cubicBezTo>
                <a:cubicBezTo>
                  <a:pt x="52437" y="151447"/>
                  <a:pt x="30212" y="206480"/>
                  <a:pt x="28625" y="203305"/>
                </a:cubicBezTo>
                <a:cubicBezTo>
                  <a:pt x="27038" y="200130"/>
                  <a:pt x="41854" y="130809"/>
                  <a:pt x="38150" y="98530"/>
                </a:cubicBezTo>
                <a:cubicBezTo>
                  <a:pt x="34446" y="66251"/>
                  <a:pt x="-1537" y="-3070"/>
                  <a:pt x="5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7E764A8B-2B60-778C-6A80-82AEE700BCEC}"/>
              </a:ext>
            </a:extLst>
          </p:cNvPr>
          <p:cNvSpPr/>
          <p:nvPr/>
        </p:nvSpPr>
        <p:spPr>
          <a:xfrm>
            <a:off x="5974986" y="6714005"/>
            <a:ext cx="263262" cy="134470"/>
          </a:xfrm>
          <a:custGeom>
            <a:avLst/>
            <a:gdLst>
              <a:gd name="connsiteX0" fmla="*/ 364 w 263262"/>
              <a:gd name="connsiteY0" fmla="*/ 134470 h 134470"/>
              <a:gd name="connsiteX1" fmla="*/ 35289 w 263262"/>
              <a:gd name="connsiteY1" fmla="*/ 48745 h 134470"/>
              <a:gd name="connsiteX2" fmla="*/ 79739 w 263262"/>
              <a:gd name="connsiteY2" fmla="*/ 16995 h 134470"/>
              <a:gd name="connsiteX3" fmla="*/ 133714 w 263262"/>
              <a:gd name="connsiteY3" fmla="*/ 16995 h 134470"/>
              <a:gd name="connsiteX4" fmla="*/ 260714 w 263262"/>
              <a:gd name="connsiteY4" fmla="*/ 39220 h 134470"/>
              <a:gd name="connsiteX5" fmla="*/ 209914 w 263262"/>
              <a:gd name="connsiteY5" fmla="*/ 16995 h 134470"/>
              <a:gd name="connsiteX6" fmla="*/ 105139 w 263262"/>
              <a:gd name="connsiteY6" fmla="*/ 1120 h 134470"/>
              <a:gd name="connsiteX7" fmla="*/ 57514 w 263262"/>
              <a:gd name="connsiteY7" fmla="*/ 48745 h 134470"/>
              <a:gd name="connsiteX8" fmla="*/ 364 w 263262"/>
              <a:gd name="connsiteY8" fmla="*/ 134470 h 1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262" h="134470">
                <a:moveTo>
                  <a:pt x="364" y="134470"/>
                </a:moveTo>
                <a:cubicBezTo>
                  <a:pt x="-3340" y="134470"/>
                  <a:pt x="22060" y="68324"/>
                  <a:pt x="35289" y="48745"/>
                </a:cubicBezTo>
                <a:cubicBezTo>
                  <a:pt x="48518" y="29166"/>
                  <a:pt x="63335" y="22287"/>
                  <a:pt x="79739" y="16995"/>
                </a:cubicBezTo>
                <a:cubicBezTo>
                  <a:pt x="96143" y="11703"/>
                  <a:pt x="103552" y="13291"/>
                  <a:pt x="133714" y="16995"/>
                </a:cubicBezTo>
                <a:cubicBezTo>
                  <a:pt x="163877" y="20699"/>
                  <a:pt x="248014" y="39220"/>
                  <a:pt x="260714" y="39220"/>
                </a:cubicBezTo>
                <a:cubicBezTo>
                  <a:pt x="273414" y="39220"/>
                  <a:pt x="235843" y="23345"/>
                  <a:pt x="209914" y="16995"/>
                </a:cubicBezTo>
                <a:cubicBezTo>
                  <a:pt x="183985" y="10645"/>
                  <a:pt x="130539" y="-4172"/>
                  <a:pt x="105139" y="1120"/>
                </a:cubicBezTo>
                <a:cubicBezTo>
                  <a:pt x="79739" y="6412"/>
                  <a:pt x="71272" y="31812"/>
                  <a:pt x="57514" y="48745"/>
                </a:cubicBezTo>
                <a:cubicBezTo>
                  <a:pt x="43756" y="65678"/>
                  <a:pt x="4068" y="134470"/>
                  <a:pt x="364" y="134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796FEDE6-4F65-379C-46E8-51CC8B1E05C9}"/>
              </a:ext>
            </a:extLst>
          </p:cNvPr>
          <p:cNvSpPr/>
          <p:nvPr/>
        </p:nvSpPr>
        <p:spPr>
          <a:xfrm>
            <a:off x="6000623" y="6794360"/>
            <a:ext cx="154297" cy="108654"/>
          </a:xfrm>
          <a:custGeom>
            <a:avLst/>
            <a:gdLst>
              <a:gd name="connsiteX0" fmla="*/ 127 w 154297"/>
              <a:gd name="connsiteY0" fmla="*/ 108090 h 108654"/>
              <a:gd name="connsiteX1" fmla="*/ 44577 w 154297"/>
              <a:gd name="connsiteY1" fmla="*/ 22365 h 108654"/>
              <a:gd name="connsiteX2" fmla="*/ 152527 w 154297"/>
              <a:gd name="connsiteY2" fmla="*/ 12840 h 108654"/>
              <a:gd name="connsiteX3" fmla="*/ 108077 w 154297"/>
              <a:gd name="connsiteY3" fmla="*/ 140 h 108654"/>
              <a:gd name="connsiteX4" fmla="*/ 60452 w 154297"/>
              <a:gd name="connsiteY4" fmla="*/ 9665 h 108654"/>
              <a:gd name="connsiteX5" fmla="*/ 31877 w 154297"/>
              <a:gd name="connsiteY5" fmla="*/ 57290 h 108654"/>
              <a:gd name="connsiteX6" fmla="*/ 127 w 154297"/>
              <a:gd name="connsiteY6" fmla="*/ 108090 h 10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97" h="108654">
                <a:moveTo>
                  <a:pt x="127" y="108090"/>
                </a:moveTo>
                <a:cubicBezTo>
                  <a:pt x="2244" y="102269"/>
                  <a:pt x="19177" y="38240"/>
                  <a:pt x="44577" y="22365"/>
                </a:cubicBezTo>
                <a:cubicBezTo>
                  <a:pt x="69977" y="6490"/>
                  <a:pt x="141944" y="16544"/>
                  <a:pt x="152527" y="12840"/>
                </a:cubicBezTo>
                <a:cubicBezTo>
                  <a:pt x="163110" y="9136"/>
                  <a:pt x="123423" y="669"/>
                  <a:pt x="108077" y="140"/>
                </a:cubicBezTo>
                <a:cubicBezTo>
                  <a:pt x="92731" y="-389"/>
                  <a:pt x="73152" y="140"/>
                  <a:pt x="60452" y="9665"/>
                </a:cubicBezTo>
                <a:cubicBezTo>
                  <a:pt x="47752" y="19190"/>
                  <a:pt x="40873" y="41415"/>
                  <a:pt x="31877" y="57290"/>
                </a:cubicBezTo>
                <a:cubicBezTo>
                  <a:pt x="22881" y="73165"/>
                  <a:pt x="-1990" y="113911"/>
                  <a:pt x="127" y="108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2A1E290B-E8ED-E75A-6DDD-86351526160D}"/>
              </a:ext>
            </a:extLst>
          </p:cNvPr>
          <p:cNvSpPr/>
          <p:nvPr/>
        </p:nvSpPr>
        <p:spPr>
          <a:xfrm>
            <a:off x="6133864" y="6743122"/>
            <a:ext cx="16192" cy="83128"/>
          </a:xfrm>
          <a:custGeom>
            <a:avLst/>
            <a:gdLst>
              <a:gd name="connsiteX0" fmla="*/ 16111 w 16192"/>
              <a:gd name="connsiteY0" fmla="*/ 578 h 83128"/>
              <a:gd name="connsiteX1" fmla="*/ 236 w 16192"/>
              <a:gd name="connsiteY1" fmla="*/ 48203 h 83128"/>
              <a:gd name="connsiteX2" fmla="*/ 6586 w 16192"/>
              <a:gd name="connsiteY2" fmla="*/ 83128 h 83128"/>
              <a:gd name="connsiteX3" fmla="*/ 16111 w 16192"/>
              <a:gd name="connsiteY3" fmla="*/ 578 h 8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83128">
                <a:moveTo>
                  <a:pt x="16111" y="578"/>
                </a:moveTo>
                <a:cubicBezTo>
                  <a:pt x="15053" y="-5243"/>
                  <a:pt x="1823" y="34445"/>
                  <a:pt x="236" y="48203"/>
                </a:cubicBezTo>
                <a:cubicBezTo>
                  <a:pt x="-1351" y="61961"/>
                  <a:pt x="5528" y="83128"/>
                  <a:pt x="6586" y="83128"/>
                </a:cubicBezTo>
                <a:cubicBezTo>
                  <a:pt x="7644" y="83128"/>
                  <a:pt x="17169" y="6399"/>
                  <a:pt x="16111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67F8F785-ACF4-DA0F-C41E-31CC115CD3FE}"/>
              </a:ext>
            </a:extLst>
          </p:cNvPr>
          <p:cNvSpPr/>
          <p:nvPr/>
        </p:nvSpPr>
        <p:spPr>
          <a:xfrm>
            <a:off x="5997539" y="6800825"/>
            <a:ext cx="147542" cy="251016"/>
          </a:xfrm>
          <a:custGeom>
            <a:avLst/>
            <a:gdLst>
              <a:gd name="connsiteX0" fmla="*/ 36 w 147542"/>
              <a:gd name="connsiteY0" fmla="*/ 25 h 251016"/>
              <a:gd name="connsiteX1" fmla="*/ 9561 w 147542"/>
              <a:gd name="connsiteY1" fmla="*/ 92100 h 251016"/>
              <a:gd name="connsiteX2" fmla="*/ 28611 w 147542"/>
              <a:gd name="connsiteY2" fmla="*/ 127025 h 251016"/>
              <a:gd name="connsiteX3" fmla="*/ 92111 w 147542"/>
              <a:gd name="connsiteY3" fmla="*/ 206400 h 251016"/>
              <a:gd name="connsiteX4" fmla="*/ 146086 w 147542"/>
              <a:gd name="connsiteY4" fmla="*/ 250850 h 251016"/>
              <a:gd name="connsiteX5" fmla="*/ 127036 w 147542"/>
              <a:gd name="connsiteY5" fmla="*/ 219100 h 251016"/>
              <a:gd name="connsiteX6" fmla="*/ 73061 w 147542"/>
              <a:gd name="connsiteY6" fmla="*/ 158775 h 251016"/>
              <a:gd name="connsiteX7" fmla="*/ 12736 w 147542"/>
              <a:gd name="connsiteY7" fmla="*/ 101625 h 251016"/>
              <a:gd name="connsiteX8" fmla="*/ 36 w 147542"/>
              <a:gd name="connsiteY8" fmla="*/ 25 h 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42" h="251016">
                <a:moveTo>
                  <a:pt x="36" y="25"/>
                </a:moveTo>
                <a:cubicBezTo>
                  <a:pt x="-493" y="-1562"/>
                  <a:pt x="4799" y="70933"/>
                  <a:pt x="9561" y="92100"/>
                </a:cubicBezTo>
                <a:cubicBezTo>
                  <a:pt x="14323" y="113267"/>
                  <a:pt x="14853" y="107975"/>
                  <a:pt x="28611" y="127025"/>
                </a:cubicBezTo>
                <a:cubicBezTo>
                  <a:pt x="42369" y="146075"/>
                  <a:pt x="72532" y="185763"/>
                  <a:pt x="92111" y="206400"/>
                </a:cubicBezTo>
                <a:cubicBezTo>
                  <a:pt x="111690" y="227037"/>
                  <a:pt x="140265" y="248733"/>
                  <a:pt x="146086" y="250850"/>
                </a:cubicBezTo>
                <a:cubicBezTo>
                  <a:pt x="151907" y="252967"/>
                  <a:pt x="139207" y="234446"/>
                  <a:pt x="127036" y="219100"/>
                </a:cubicBezTo>
                <a:cubicBezTo>
                  <a:pt x="114865" y="203754"/>
                  <a:pt x="92111" y="178354"/>
                  <a:pt x="73061" y="158775"/>
                </a:cubicBezTo>
                <a:cubicBezTo>
                  <a:pt x="54011" y="139196"/>
                  <a:pt x="23319" y="128083"/>
                  <a:pt x="12736" y="101625"/>
                </a:cubicBezTo>
                <a:cubicBezTo>
                  <a:pt x="2153" y="75167"/>
                  <a:pt x="565" y="1612"/>
                  <a:pt x="3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BE03272B-70A3-2590-8199-8ADAD8BE1327}"/>
              </a:ext>
            </a:extLst>
          </p:cNvPr>
          <p:cNvSpPr/>
          <p:nvPr/>
        </p:nvSpPr>
        <p:spPr>
          <a:xfrm>
            <a:off x="6168884" y="7048486"/>
            <a:ext cx="375564" cy="482637"/>
          </a:xfrm>
          <a:custGeom>
            <a:avLst/>
            <a:gdLst>
              <a:gd name="connsiteX0" fmla="*/ 141 w 375564"/>
              <a:gd name="connsiteY0" fmla="*/ 14 h 482637"/>
              <a:gd name="connsiteX1" fmla="*/ 63641 w 375564"/>
              <a:gd name="connsiteY1" fmla="*/ 82564 h 482637"/>
              <a:gd name="connsiteX2" fmla="*/ 92216 w 375564"/>
              <a:gd name="connsiteY2" fmla="*/ 158764 h 482637"/>
              <a:gd name="connsiteX3" fmla="*/ 203341 w 375564"/>
              <a:gd name="connsiteY3" fmla="*/ 314339 h 482637"/>
              <a:gd name="connsiteX4" fmla="*/ 368441 w 375564"/>
              <a:gd name="connsiteY4" fmla="*/ 476264 h 482637"/>
              <a:gd name="connsiteX5" fmla="*/ 323991 w 375564"/>
              <a:gd name="connsiteY5" fmla="*/ 428639 h 482637"/>
              <a:gd name="connsiteX6" fmla="*/ 130316 w 375564"/>
              <a:gd name="connsiteY6" fmla="*/ 231789 h 482637"/>
              <a:gd name="connsiteX7" fmla="*/ 114441 w 375564"/>
              <a:gd name="connsiteY7" fmla="*/ 193689 h 482637"/>
              <a:gd name="connsiteX8" fmla="*/ 82691 w 375564"/>
              <a:gd name="connsiteY8" fmla="*/ 88914 h 482637"/>
              <a:gd name="connsiteX9" fmla="*/ 141 w 375564"/>
              <a:gd name="connsiteY9" fmla="*/ 14 h 48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64" h="482637">
                <a:moveTo>
                  <a:pt x="141" y="14"/>
                </a:moveTo>
                <a:cubicBezTo>
                  <a:pt x="-3034" y="-1044"/>
                  <a:pt x="48295" y="56106"/>
                  <a:pt x="63641" y="82564"/>
                </a:cubicBezTo>
                <a:cubicBezTo>
                  <a:pt x="78987" y="109022"/>
                  <a:pt x="68933" y="120135"/>
                  <a:pt x="92216" y="158764"/>
                </a:cubicBezTo>
                <a:cubicBezTo>
                  <a:pt x="115499" y="197393"/>
                  <a:pt x="157304" y="261422"/>
                  <a:pt x="203341" y="314339"/>
                </a:cubicBezTo>
                <a:cubicBezTo>
                  <a:pt x="249379" y="367256"/>
                  <a:pt x="348333" y="457214"/>
                  <a:pt x="368441" y="476264"/>
                </a:cubicBezTo>
                <a:cubicBezTo>
                  <a:pt x="388549" y="495314"/>
                  <a:pt x="363679" y="469385"/>
                  <a:pt x="323991" y="428639"/>
                </a:cubicBezTo>
                <a:cubicBezTo>
                  <a:pt x="284303" y="387893"/>
                  <a:pt x="165241" y="270947"/>
                  <a:pt x="130316" y="231789"/>
                </a:cubicBezTo>
                <a:cubicBezTo>
                  <a:pt x="95391" y="192631"/>
                  <a:pt x="122379" y="217502"/>
                  <a:pt x="114441" y="193689"/>
                </a:cubicBezTo>
                <a:cubicBezTo>
                  <a:pt x="106504" y="169877"/>
                  <a:pt x="99624" y="116960"/>
                  <a:pt x="82691" y="88914"/>
                </a:cubicBezTo>
                <a:cubicBezTo>
                  <a:pt x="65758" y="60868"/>
                  <a:pt x="3316" y="1072"/>
                  <a:pt x="14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6C4C72CF-A0CA-D8AE-E6D4-AE35D09E819A}"/>
              </a:ext>
            </a:extLst>
          </p:cNvPr>
          <p:cNvSpPr/>
          <p:nvPr/>
        </p:nvSpPr>
        <p:spPr>
          <a:xfrm>
            <a:off x="6497496" y="7518566"/>
            <a:ext cx="525879" cy="346036"/>
          </a:xfrm>
          <a:custGeom>
            <a:avLst/>
            <a:gdLst>
              <a:gd name="connsiteX0" fmla="*/ 1729 w 525879"/>
              <a:gd name="connsiteY0" fmla="*/ 3009 h 346036"/>
              <a:gd name="connsiteX1" fmla="*/ 198579 w 525879"/>
              <a:gd name="connsiteY1" fmla="*/ 136359 h 346036"/>
              <a:gd name="connsiteX2" fmla="*/ 284304 w 525879"/>
              <a:gd name="connsiteY2" fmla="*/ 247484 h 346036"/>
              <a:gd name="connsiteX3" fmla="*/ 382729 w 525879"/>
              <a:gd name="connsiteY3" fmla="*/ 342734 h 346036"/>
              <a:gd name="connsiteX4" fmla="*/ 363679 w 525879"/>
              <a:gd name="connsiteY4" fmla="*/ 298284 h 346036"/>
              <a:gd name="connsiteX5" fmla="*/ 525604 w 525879"/>
              <a:gd name="connsiteY5" fmla="*/ 345909 h 346036"/>
              <a:gd name="connsiteX6" fmla="*/ 398604 w 525879"/>
              <a:gd name="connsiteY6" fmla="*/ 307809 h 346036"/>
              <a:gd name="connsiteX7" fmla="*/ 255729 w 525879"/>
              <a:gd name="connsiteY7" fmla="*/ 187159 h 346036"/>
              <a:gd name="connsiteX8" fmla="*/ 182704 w 525879"/>
              <a:gd name="connsiteY8" fmla="*/ 107784 h 346036"/>
              <a:gd name="connsiteX9" fmla="*/ 106504 w 525879"/>
              <a:gd name="connsiteY9" fmla="*/ 47459 h 346036"/>
              <a:gd name="connsiteX10" fmla="*/ 1729 w 525879"/>
              <a:gd name="connsiteY10" fmla="*/ 3009 h 34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879" h="346036">
                <a:moveTo>
                  <a:pt x="1729" y="3009"/>
                </a:moveTo>
                <a:cubicBezTo>
                  <a:pt x="17075" y="17826"/>
                  <a:pt x="151483" y="95613"/>
                  <a:pt x="198579" y="136359"/>
                </a:cubicBezTo>
                <a:cubicBezTo>
                  <a:pt x="245675" y="177105"/>
                  <a:pt x="253612" y="213088"/>
                  <a:pt x="284304" y="247484"/>
                </a:cubicBezTo>
                <a:cubicBezTo>
                  <a:pt x="314996" y="281880"/>
                  <a:pt x="369500" y="334267"/>
                  <a:pt x="382729" y="342734"/>
                </a:cubicBezTo>
                <a:cubicBezTo>
                  <a:pt x="395958" y="351201"/>
                  <a:pt x="339867" y="297755"/>
                  <a:pt x="363679" y="298284"/>
                </a:cubicBezTo>
                <a:cubicBezTo>
                  <a:pt x="387491" y="298813"/>
                  <a:pt x="519783" y="344322"/>
                  <a:pt x="525604" y="345909"/>
                </a:cubicBezTo>
                <a:cubicBezTo>
                  <a:pt x="531425" y="347497"/>
                  <a:pt x="443583" y="334267"/>
                  <a:pt x="398604" y="307809"/>
                </a:cubicBezTo>
                <a:cubicBezTo>
                  <a:pt x="353625" y="281351"/>
                  <a:pt x="291712" y="220497"/>
                  <a:pt x="255729" y="187159"/>
                </a:cubicBezTo>
                <a:cubicBezTo>
                  <a:pt x="219746" y="153821"/>
                  <a:pt x="207575" y="131067"/>
                  <a:pt x="182704" y="107784"/>
                </a:cubicBezTo>
                <a:cubicBezTo>
                  <a:pt x="157833" y="84501"/>
                  <a:pt x="135608" y="62805"/>
                  <a:pt x="106504" y="47459"/>
                </a:cubicBezTo>
                <a:cubicBezTo>
                  <a:pt x="77400" y="32113"/>
                  <a:pt x="-13617" y="-11808"/>
                  <a:pt x="1729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BECF5025-7BE5-BCAF-D8EE-F60ABA956FD9}"/>
              </a:ext>
            </a:extLst>
          </p:cNvPr>
          <p:cNvSpPr/>
          <p:nvPr/>
        </p:nvSpPr>
        <p:spPr>
          <a:xfrm>
            <a:off x="6292820" y="6950072"/>
            <a:ext cx="88157" cy="244517"/>
          </a:xfrm>
          <a:custGeom>
            <a:avLst/>
            <a:gdLst>
              <a:gd name="connsiteX0" fmla="*/ 30 w 88157"/>
              <a:gd name="connsiteY0" fmla="*/ 3 h 244517"/>
              <a:gd name="connsiteX1" fmla="*/ 79405 w 88157"/>
              <a:gd name="connsiteY1" fmla="*/ 73028 h 244517"/>
              <a:gd name="connsiteX2" fmla="*/ 82580 w 88157"/>
              <a:gd name="connsiteY2" fmla="*/ 120653 h 244517"/>
              <a:gd name="connsiteX3" fmla="*/ 47655 w 88157"/>
              <a:gd name="connsiteY3" fmla="*/ 123828 h 244517"/>
              <a:gd name="connsiteX4" fmla="*/ 25430 w 88157"/>
              <a:gd name="connsiteY4" fmla="*/ 168278 h 244517"/>
              <a:gd name="connsiteX5" fmla="*/ 12730 w 88157"/>
              <a:gd name="connsiteY5" fmla="*/ 244478 h 244517"/>
              <a:gd name="connsiteX6" fmla="*/ 19080 w 88157"/>
              <a:gd name="connsiteY6" fmla="*/ 177803 h 244517"/>
              <a:gd name="connsiteX7" fmla="*/ 76230 w 88157"/>
              <a:gd name="connsiteY7" fmla="*/ 114303 h 244517"/>
              <a:gd name="connsiteX8" fmla="*/ 69880 w 88157"/>
              <a:gd name="connsiteY8" fmla="*/ 76203 h 244517"/>
              <a:gd name="connsiteX9" fmla="*/ 30 w 88157"/>
              <a:gd name="connsiteY9" fmla="*/ 3 h 24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57" h="244517">
                <a:moveTo>
                  <a:pt x="30" y="3"/>
                </a:moveTo>
                <a:cubicBezTo>
                  <a:pt x="1617" y="-526"/>
                  <a:pt x="65647" y="52920"/>
                  <a:pt x="79405" y="73028"/>
                </a:cubicBezTo>
                <a:cubicBezTo>
                  <a:pt x="93163" y="93136"/>
                  <a:pt x="87872" y="112186"/>
                  <a:pt x="82580" y="120653"/>
                </a:cubicBezTo>
                <a:cubicBezTo>
                  <a:pt x="77288" y="129120"/>
                  <a:pt x="57180" y="115891"/>
                  <a:pt x="47655" y="123828"/>
                </a:cubicBezTo>
                <a:cubicBezTo>
                  <a:pt x="38130" y="131765"/>
                  <a:pt x="31251" y="148170"/>
                  <a:pt x="25430" y="168278"/>
                </a:cubicBezTo>
                <a:cubicBezTo>
                  <a:pt x="19609" y="188386"/>
                  <a:pt x="13788" y="242890"/>
                  <a:pt x="12730" y="244478"/>
                </a:cubicBezTo>
                <a:cubicBezTo>
                  <a:pt x="11672" y="246066"/>
                  <a:pt x="8497" y="199499"/>
                  <a:pt x="19080" y="177803"/>
                </a:cubicBezTo>
                <a:cubicBezTo>
                  <a:pt x="29663" y="156107"/>
                  <a:pt x="67763" y="131236"/>
                  <a:pt x="76230" y="114303"/>
                </a:cubicBezTo>
                <a:cubicBezTo>
                  <a:pt x="84697" y="97370"/>
                  <a:pt x="79934" y="96841"/>
                  <a:pt x="69880" y="76203"/>
                </a:cubicBezTo>
                <a:cubicBezTo>
                  <a:pt x="59826" y="55565"/>
                  <a:pt x="-1557" y="532"/>
                  <a:pt x="3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B5C6BA69-70CE-6104-EE67-1AD4AD61A4FC}"/>
              </a:ext>
            </a:extLst>
          </p:cNvPr>
          <p:cNvSpPr/>
          <p:nvPr/>
        </p:nvSpPr>
        <p:spPr>
          <a:xfrm>
            <a:off x="6384424" y="6955591"/>
            <a:ext cx="177001" cy="26244"/>
          </a:xfrm>
          <a:custGeom>
            <a:avLst/>
            <a:gdLst>
              <a:gd name="connsiteX0" fmla="*/ 501 w 177001"/>
              <a:gd name="connsiteY0" fmla="*/ 10359 h 26244"/>
              <a:gd name="connsiteX1" fmla="*/ 98926 w 177001"/>
              <a:gd name="connsiteY1" fmla="*/ 4009 h 26244"/>
              <a:gd name="connsiteX2" fmla="*/ 175126 w 177001"/>
              <a:gd name="connsiteY2" fmla="*/ 26234 h 26244"/>
              <a:gd name="connsiteX3" fmla="*/ 143376 w 177001"/>
              <a:gd name="connsiteY3" fmla="*/ 834 h 26244"/>
              <a:gd name="connsiteX4" fmla="*/ 501 w 177001"/>
              <a:gd name="connsiteY4" fmla="*/ 10359 h 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01" h="26244">
                <a:moveTo>
                  <a:pt x="501" y="10359"/>
                </a:moveTo>
                <a:cubicBezTo>
                  <a:pt x="-6907" y="10888"/>
                  <a:pt x="69822" y="1363"/>
                  <a:pt x="98926" y="4009"/>
                </a:cubicBezTo>
                <a:cubicBezTo>
                  <a:pt x="128030" y="6655"/>
                  <a:pt x="167718" y="26763"/>
                  <a:pt x="175126" y="26234"/>
                </a:cubicBezTo>
                <a:cubicBezTo>
                  <a:pt x="182534" y="25705"/>
                  <a:pt x="167188" y="5067"/>
                  <a:pt x="143376" y="834"/>
                </a:cubicBezTo>
                <a:cubicBezTo>
                  <a:pt x="119564" y="-3399"/>
                  <a:pt x="7909" y="9830"/>
                  <a:pt x="501" y="1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593042A8-7DAB-7CB7-69A4-2AD65D717D4E}"/>
              </a:ext>
            </a:extLst>
          </p:cNvPr>
          <p:cNvSpPr/>
          <p:nvPr/>
        </p:nvSpPr>
        <p:spPr>
          <a:xfrm>
            <a:off x="6441835" y="7194448"/>
            <a:ext cx="130611" cy="291354"/>
          </a:xfrm>
          <a:custGeom>
            <a:avLst/>
            <a:gdLst>
              <a:gd name="connsiteX0" fmla="*/ 240 w 130611"/>
              <a:gd name="connsiteY0" fmla="*/ 102 h 291354"/>
              <a:gd name="connsiteX1" fmla="*/ 63740 w 130611"/>
              <a:gd name="connsiteY1" fmla="*/ 63602 h 291354"/>
              <a:gd name="connsiteX2" fmla="*/ 89140 w 130611"/>
              <a:gd name="connsiteY2" fmla="*/ 101702 h 291354"/>
              <a:gd name="connsiteX3" fmla="*/ 85965 w 130611"/>
              <a:gd name="connsiteY3" fmla="*/ 146152 h 291354"/>
              <a:gd name="connsiteX4" fmla="*/ 111365 w 130611"/>
              <a:gd name="connsiteY4" fmla="*/ 250927 h 291354"/>
              <a:gd name="connsiteX5" fmla="*/ 114540 w 130611"/>
              <a:gd name="connsiteY5" fmla="*/ 289027 h 291354"/>
              <a:gd name="connsiteX6" fmla="*/ 120890 w 130611"/>
              <a:gd name="connsiteY6" fmla="*/ 190602 h 291354"/>
              <a:gd name="connsiteX7" fmla="*/ 130415 w 130611"/>
              <a:gd name="connsiteY7" fmla="*/ 31852 h 291354"/>
              <a:gd name="connsiteX8" fmla="*/ 111365 w 130611"/>
              <a:gd name="connsiteY8" fmla="*/ 158852 h 291354"/>
              <a:gd name="connsiteX9" fmla="*/ 101840 w 130611"/>
              <a:gd name="connsiteY9" fmla="*/ 184252 h 291354"/>
              <a:gd name="connsiteX10" fmla="*/ 89140 w 130611"/>
              <a:gd name="connsiteY10" fmla="*/ 79477 h 291354"/>
              <a:gd name="connsiteX11" fmla="*/ 240 w 130611"/>
              <a:gd name="connsiteY11" fmla="*/ 102 h 29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611" h="291354">
                <a:moveTo>
                  <a:pt x="240" y="102"/>
                </a:moveTo>
                <a:cubicBezTo>
                  <a:pt x="-3993" y="-2544"/>
                  <a:pt x="48923" y="46669"/>
                  <a:pt x="63740" y="63602"/>
                </a:cubicBezTo>
                <a:cubicBezTo>
                  <a:pt x="78557" y="80535"/>
                  <a:pt x="85436" y="87944"/>
                  <a:pt x="89140" y="101702"/>
                </a:cubicBezTo>
                <a:cubicBezTo>
                  <a:pt x="92844" y="115460"/>
                  <a:pt x="82261" y="121281"/>
                  <a:pt x="85965" y="146152"/>
                </a:cubicBezTo>
                <a:cubicBezTo>
                  <a:pt x="89669" y="171023"/>
                  <a:pt x="106603" y="227115"/>
                  <a:pt x="111365" y="250927"/>
                </a:cubicBezTo>
                <a:cubicBezTo>
                  <a:pt x="116127" y="274739"/>
                  <a:pt x="112953" y="299081"/>
                  <a:pt x="114540" y="289027"/>
                </a:cubicBezTo>
                <a:cubicBezTo>
                  <a:pt x="116127" y="278973"/>
                  <a:pt x="118244" y="233464"/>
                  <a:pt x="120890" y="190602"/>
                </a:cubicBezTo>
                <a:cubicBezTo>
                  <a:pt x="123536" y="147740"/>
                  <a:pt x="132002" y="37144"/>
                  <a:pt x="130415" y="31852"/>
                </a:cubicBezTo>
                <a:cubicBezTo>
                  <a:pt x="128828" y="26560"/>
                  <a:pt x="116127" y="133452"/>
                  <a:pt x="111365" y="158852"/>
                </a:cubicBezTo>
                <a:cubicBezTo>
                  <a:pt x="106603" y="184252"/>
                  <a:pt x="105544" y="197481"/>
                  <a:pt x="101840" y="184252"/>
                </a:cubicBezTo>
                <a:cubicBezTo>
                  <a:pt x="98136" y="171023"/>
                  <a:pt x="100252" y="106994"/>
                  <a:pt x="89140" y="79477"/>
                </a:cubicBezTo>
                <a:cubicBezTo>
                  <a:pt x="78028" y="51960"/>
                  <a:pt x="4473" y="2748"/>
                  <a:pt x="240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47EC807E-EC93-E2BA-4C54-E161C688771C}"/>
              </a:ext>
            </a:extLst>
          </p:cNvPr>
          <p:cNvSpPr/>
          <p:nvPr/>
        </p:nvSpPr>
        <p:spPr>
          <a:xfrm>
            <a:off x="6342063" y="7191195"/>
            <a:ext cx="132631" cy="219485"/>
          </a:xfrm>
          <a:custGeom>
            <a:avLst/>
            <a:gdLst>
              <a:gd name="connsiteX0" fmla="*/ 36512 w 132631"/>
              <a:gd name="connsiteY0" fmla="*/ 180 h 219485"/>
              <a:gd name="connsiteX1" fmla="*/ 4762 w 132631"/>
              <a:gd name="connsiteY1" fmla="*/ 50980 h 219485"/>
              <a:gd name="connsiteX2" fmla="*/ 4762 w 132631"/>
              <a:gd name="connsiteY2" fmla="*/ 54155 h 219485"/>
              <a:gd name="connsiteX3" fmla="*/ 33337 w 132631"/>
              <a:gd name="connsiteY3" fmla="*/ 139880 h 219485"/>
              <a:gd name="connsiteX4" fmla="*/ 131762 w 132631"/>
              <a:gd name="connsiteY4" fmla="*/ 219255 h 219485"/>
              <a:gd name="connsiteX5" fmla="*/ 77787 w 132631"/>
              <a:gd name="connsiteY5" fmla="*/ 162105 h 219485"/>
              <a:gd name="connsiteX6" fmla="*/ 14287 w 132631"/>
              <a:gd name="connsiteY6" fmla="*/ 104955 h 219485"/>
              <a:gd name="connsiteX7" fmla="*/ 1587 w 132631"/>
              <a:gd name="connsiteY7" fmla="*/ 73205 h 219485"/>
              <a:gd name="connsiteX8" fmla="*/ 36512 w 132631"/>
              <a:gd name="connsiteY8" fmla="*/ 180 h 21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1" h="219485">
                <a:moveTo>
                  <a:pt x="36512" y="180"/>
                </a:moveTo>
                <a:cubicBezTo>
                  <a:pt x="37041" y="-3524"/>
                  <a:pt x="4762" y="50980"/>
                  <a:pt x="4762" y="50980"/>
                </a:cubicBezTo>
                <a:cubicBezTo>
                  <a:pt x="-530" y="59976"/>
                  <a:pt x="-1" y="39338"/>
                  <a:pt x="4762" y="54155"/>
                </a:cubicBezTo>
                <a:cubicBezTo>
                  <a:pt x="9525" y="68972"/>
                  <a:pt x="12170" y="112363"/>
                  <a:pt x="33337" y="139880"/>
                </a:cubicBezTo>
                <a:cubicBezTo>
                  <a:pt x="54504" y="167397"/>
                  <a:pt x="124354" y="215551"/>
                  <a:pt x="131762" y="219255"/>
                </a:cubicBezTo>
                <a:cubicBezTo>
                  <a:pt x="139170" y="222959"/>
                  <a:pt x="97366" y="181155"/>
                  <a:pt x="77787" y="162105"/>
                </a:cubicBezTo>
                <a:cubicBezTo>
                  <a:pt x="58208" y="143055"/>
                  <a:pt x="26987" y="119772"/>
                  <a:pt x="14287" y="104955"/>
                </a:cubicBezTo>
                <a:cubicBezTo>
                  <a:pt x="1587" y="90138"/>
                  <a:pt x="-2646" y="85376"/>
                  <a:pt x="1587" y="73205"/>
                </a:cubicBezTo>
                <a:cubicBezTo>
                  <a:pt x="5820" y="61034"/>
                  <a:pt x="35983" y="3884"/>
                  <a:pt x="36512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0FF91ADC-F348-204F-6E58-DEA80F5BD79B}"/>
              </a:ext>
            </a:extLst>
          </p:cNvPr>
          <p:cNvSpPr/>
          <p:nvPr/>
        </p:nvSpPr>
        <p:spPr>
          <a:xfrm>
            <a:off x="6632570" y="7315045"/>
            <a:ext cx="66771" cy="270165"/>
          </a:xfrm>
          <a:custGeom>
            <a:avLst/>
            <a:gdLst>
              <a:gd name="connsiteX0" fmla="*/ 5 w 66771"/>
              <a:gd name="connsiteY0" fmla="*/ 155 h 270165"/>
              <a:gd name="connsiteX1" fmla="*/ 50805 w 66771"/>
              <a:gd name="connsiteY1" fmla="*/ 123980 h 270165"/>
              <a:gd name="connsiteX2" fmla="*/ 66680 w 66771"/>
              <a:gd name="connsiteY2" fmla="*/ 270030 h 270165"/>
              <a:gd name="connsiteX3" fmla="*/ 57155 w 66771"/>
              <a:gd name="connsiteY3" fmla="*/ 149380 h 270165"/>
              <a:gd name="connsiteX4" fmla="*/ 53980 w 66771"/>
              <a:gd name="connsiteY4" fmla="*/ 98580 h 270165"/>
              <a:gd name="connsiteX5" fmla="*/ 5 w 66771"/>
              <a:gd name="connsiteY5" fmla="*/ 155 h 27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71" h="270165">
                <a:moveTo>
                  <a:pt x="5" y="155"/>
                </a:moveTo>
                <a:cubicBezTo>
                  <a:pt x="-524" y="4388"/>
                  <a:pt x="39693" y="79001"/>
                  <a:pt x="50805" y="123980"/>
                </a:cubicBezTo>
                <a:cubicBezTo>
                  <a:pt x="61917" y="168959"/>
                  <a:pt x="65622" y="265797"/>
                  <a:pt x="66680" y="270030"/>
                </a:cubicBezTo>
                <a:cubicBezTo>
                  <a:pt x="67738" y="274263"/>
                  <a:pt x="59272" y="177955"/>
                  <a:pt x="57155" y="149380"/>
                </a:cubicBezTo>
                <a:cubicBezTo>
                  <a:pt x="55038" y="120805"/>
                  <a:pt x="62447" y="117630"/>
                  <a:pt x="53980" y="98580"/>
                </a:cubicBezTo>
                <a:cubicBezTo>
                  <a:pt x="45513" y="79530"/>
                  <a:pt x="534" y="-4078"/>
                  <a:pt x="5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DDBB8658-C87D-FF36-2303-661850CB2F3C}"/>
              </a:ext>
            </a:extLst>
          </p:cNvPr>
          <p:cNvSpPr/>
          <p:nvPr/>
        </p:nvSpPr>
        <p:spPr>
          <a:xfrm>
            <a:off x="6708772" y="7337354"/>
            <a:ext cx="92140" cy="289041"/>
          </a:xfrm>
          <a:custGeom>
            <a:avLst/>
            <a:gdLst>
              <a:gd name="connsiteX0" fmla="*/ 3 w 92140"/>
              <a:gd name="connsiteY0" fmla="*/ 71 h 289041"/>
              <a:gd name="connsiteX1" fmla="*/ 73028 w 92140"/>
              <a:gd name="connsiteY1" fmla="*/ 130246 h 289041"/>
              <a:gd name="connsiteX2" fmla="*/ 92078 w 92140"/>
              <a:gd name="connsiteY2" fmla="*/ 288996 h 289041"/>
              <a:gd name="connsiteX3" fmla="*/ 76203 w 92140"/>
              <a:gd name="connsiteY3" fmla="*/ 114371 h 289041"/>
              <a:gd name="connsiteX4" fmla="*/ 3 w 92140"/>
              <a:gd name="connsiteY4" fmla="*/ 71 h 2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40" h="289041">
                <a:moveTo>
                  <a:pt x="3" y="71"/>
                </a:moveTo>
                <a:cubicBezTo>
                  <a:pt x="-526" y="2717"/>
                  <a:pt x="57682" y="82092"/>
                  <a:pt x="73028" y="130246"/>
                </a:cubicBezTo>
                <a:cubicBezTo>
                  <a:pt x="88374" y="178400"/>
                  <a:pt x="91549" y="291642"/>
                  <a:pt x="92078" y="288996"/>
                </a:cubicBezTo>
                <a:cubicBezTo>
                  <a:pt x="92607" y="286350"/>
                  <a:pt x="89961" y="159879"/>
                  <a:pt x="76203" y="114371"/>
                </a:cubicBezTo>
                <a:cubicBezTo>
                  <a:pt x="62445" y="68863"/>
                  <a:pt x="532" y="-2575"/>
                  <a:pt x="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D9AD6460-1BB9-D48B-66A5-78D80C93D5F4}"/>
              </a:ext>
            </a:extLst>
          </p:cNvPr>
          <p:cNvSpPr/>
          <p:nvPr/>
        </p:nvSpPr>
        <p:spPr>
          <a:xfrm>
            <a:off x="6880091" y="7486379"/>
            <a:ext cx="142851" cy="292547"/>
          </a:xfrm>
          <a:custGeom>
            <a:avLst/>
            <a:gdLst>
              <a:gd name="connsiteX0" fmla="*/ 134 w 142851"/>
              <a:gd name="connsiteY0" fmla="*/ 271 h 292547"/>
              <a:gd name="connsiteX1" fmla="*/ 114434 w 142851"/>
              <a:gd name="connsiteY1" fmla="*/ 133621 h 292547"/>
              <a:gd name="connsiteX2" fmla="*/ 130309 w 142851"/>
              <a:gd name="connsiteY2" fmla="*/ 197121 h 292547"/>
              <a:gd name="connsiteX3" fmla="*/ 95384 w 142851"/>
              <a:gd name="connsiteY3" fmla="*/ 292371 h 292547"/>
              <a:gd name="connsiteX4" fmla="*/ 139834 w 142851"/>
              <a:gd name="connsiteY4" fmla="*/ 171721 h 292547"/>
              <a:gd name="connsiteX5" fmla="*/ 134 w 142851"/>
              <a:gd name="connsiteY5" fmla="*/ 271 h 29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51" h="292547">
                <a:moveTo>
                  <a:pt x="134" y="271"/>
                </a:moveTo>
                <a:cubicBezTo>
                  <a:pt x="-4099" y="-6079"/>
                  <a:pt x="92738" y="100813"/>
                  <a:pt x="114434" y="133621"/>
                </a:cubicBezTo>
                <a:cubicBezTo>
                  <a:pt x="136130" y="166429"/>
                  <a:pt x="133484" y="170663"/>
                  <a:pt x="130309" y="197121"/>
                </a:cubicBezTo>
                <a:cubicBezTo>
                  <a:pt x="127134" y="223579"/>
                  <a:pt x="93797" y="296604"/>
                  <a:pt x="95384" y="292371"/>
                </a:cubicBezTo>
                <a:cubicBezTo>
                  <a:pt x="96971" y="288138"/>
                  <a:pt x="156767" y="220404"/>
                  <a:pt x="139834" y="171721"/>
                </a:cubicBezTo>
                <a:cubicBezTo>
                  <a:pt x="122901" y="123038"/>
                  <a:pt x="4367" y="6621"/>
                  <a:pt x="134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41FF83DE-768D-F58C-4B8B-A0FA0B8F7F23}"/>
              </a:ext>
            </a:extLst>
          </p:cNvPr>
          <p:cNvSpPr/>
          <p:nvPr/>
        </p:nvSpPr>
        <p:spPr>
          <a:xfrm>
            <a:off x="6991339" y="7251697"/>
            <a:ext cx="98134" cy="155583"/>
          </a:xfrm>
          <a:custGeom>
            <a:avLst/>
            <a:gdLst>
              <a:gd name="connsiteX0" fmla="*/ 88911 w 98134"/>
              <a:gd name="connsiteY0" fmla="*/ 3 h 155583"/>
              <a:gd name="connsiteX1" fmla="*/ 92086 w 98134"/>
              <a:gd name="connsiteY1" fmla="*/ 88903 h 155583"/>
              <a:gd name="connsiteX2" fmla="*/ 11 w 98134"/>
              <a:gd name="connsiteY2" fmla="*/ 155578 h 155583"/>
              <a:gd name="connsiteX3" fmla="*/ 85736 w 98134"/>
              <a:gd name="connsiteY3" fmla="*/ 92078 h 155583"/>
              <a:gd name="connsiteX4" fmla="*/ 88911 w 98134"/>
              <a:gd name="connsiteY4" fmla="*/ 3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4" h="155583">
                <a:moveTo>
                  <a:pt x="88911" y="3"/>
                </a:moveTo>
                <a:cubicBezTo>
                  <a:pt x="89969" y="-526"/>
                  <a:pt x="106903" y="62974"/>
                  <a:pt x="92086" y="88903"/>
                </a:cubicBezTo>
                <a:cubicBezTo>
                  <a:pt x="77269" y="114832"/>
                  <a:pt x="1069" y="155049"/>
                  <a:pt x="11" y="155578"/>
                </a:cubicBezTo>
                <a:cubicBezTo>
                  <a:pt x="-1047" y="156107"/>
                  <a:pt x="70390" y="115361"/>
                  <a:pt x="85736" y="92078"/>
                </a:cubicBezTo>
                <a:cubicBezTo>
                  <a:pt x="101082" y="68795"/>
                  <a:pt x="87853" y="532"/>
                  <a:pt x="8891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314B3C9E-CCB0-23AB-6ADF-7BB4BDB6D3D0}"/>
              </a:ext>
            </a:extLst>
          </p:cNvPr>
          <p:cNvSpPr/>
          <p:nvPr/>
        </p:nvSpPr>
        <p:spPr>
          <a:xfrm>
            <a:off x="7080108" y="7451717"/>
            <a:ext cx="138244" cy="196959"/>
          </a:xfrm>
          <a:custGeom>
            <a:avLst/>
            <a:gdLst>
              <a:gd name="connsiteX0" fmla="*/ 142 w 138244"/>
              <a:gd name="connsiteY0" fmla="*/ 8 h 196959"/>
              <a:gd name="connsiteX1" fmla="*/ 108092 w 138244"/>
              <a:gd name="connsiteY1" fmla="*/ 25408 h 196959"/>
              <a:gd name="connsiteX2" fmla="*/ 127142 w 138244"/>
              <a:gd name="connsiteY2" fmla="*/ 3183 h 196959"/>
              <a:gd name="connsiteX3" fmla="*/ 114442 w 138244"/>
              <a:gd name="connsiteY3" fmla="*/ 60333 h 196959"/>
              <a:gd name="connsiteX4" fmla="*/ 108092 w 138244"/>
              <a:gd name="connsiteY4" fmla="*/ 127008 h 196959"/>
              <a:gd name="connsiteX5" fmla="*/ 85867 w 138244"/>
              <a:gd name="connsiteY5" fmla="*/ 196858 h 196959"/>
              <a:gd name="connsiteX6" fmla="*/ 111267 w 138244"/>
              <a:gd name="connsiteY6" fmla="*/ 111133 h 196959"/>
              <a:gd name="connsiteX7" fmla="*/ 133492 w 138244"/>
              <a:gd name="connsiteY7" fmla="*/ 28583 h 196959"/>
              <a:gd name="connsiteX8" fmla="*/ 142 w 138244"/>
              <a:gd name="connsiteY8" fmla="*/ 8 h 19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44" h="196959">
                <a:moveTo>
                  <a:pt x="142" y="8"/>
                </a:moveTo>
                <a:cubicBezTo>
                  <a:pt x="-4091" y="-521"/>
                  <a:pt x="86925" y="24879"/>
                  <a:pt x="108092" y="25408"/>
                </a:cubicBezTo>
                <a:cubicBezTo>
                  <a:pt x="129259" y="25937"/>
                  <a:pt x="126084" y="-2638"/>
                  <a:pt x="127142" y="3183"/>
                </a:cubicBezTo>
                <a:cubicBezTo>
                  <a:pt x="128200" y="9004"/>
                  <a:pt x="117617" y="39696"/>
                  <a:pt x="114442" y="60333"/>
                </a:cubicBezTo>
                <a:cubicBezTo>
                  <a:pt x="111267" y="80971"/>
                  <a:pt x="112855" y="104254"/>
                  <a:pt x="108092" y="127008"/>
                </a:cubicBezTo>
                <a:cubicBezTo>
                  <a:pt x="103329" y="149762"/>
                  <a:pt x="85338" y="199504"/>
                  <a:pt x="85867" y="196858"/>
                </a:cubicBezTo>
                <a:cubicBezTo>
                  <a:pt x="86396" y="194212"/>
                  <a:pt x="103330" y="139179"/>
                  <a:pt x="111267" y="111133"/>
                </a:cubicBezTo>
                <a:cubicBezTo>
                  <a:pt x="119205" y="83087"/>
                  <a:pt x="149896" y="46046"/>
                  <a:pt x="133492" y="28583"/>
                </a:cubicBezTo>
                <a:cubicBezTo>
                  <a:pt x="117088" y="11121"/>
                  <a:pt x="4375" y="537"/>
                  <a:pt x="14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6FA78AFA-1C6B-8EC1-AA96-FF6C16E54061}"/>
              </a:ext>
            </a:extLst>
          </p:cNvPr>
          <p:cNvSpPr/>
          <p:nvPr/>
        </p:nvSpPr>
        <p:spPr>
          <a:xfrm>
            <a:off x="6851600" y="7531057"/>
            <a:ext cx="61799" cy="203432"/>
          </a:xfrm>
          <a:custGeom>
            <a:avLst/>
            <a:gdLst>
              <a:gd name="connsiteX0" fmla="*/ 50 w 61799"/>
              <a:gd name="connsiteY0" fmla="*/ 43 h 203432"/>
              <a:gd name="connsiteX1" fmla="*/ 19100 w 61799"/>
              <a:gd name="connsiteY1" fmla="*/ 76243 h 203432"/>
              <a:gd name="connsiteX2" fmla="*/ 25450 w 61799"/>
              <a:gd name="connsiteY2" fmla="*/ 168318 h 203432"/>
              <a:gd name="connsiteX3" fmla="*/ 3225 w 61799"/>
              <a:gd name="connsiteY3" fmla="*/ 203243 h 203432"/>
              <a:gd name="connsiteX4" fmla="*/ 19100 w 61799"/>
              <a:gd name="connsiteY4" fmla="*/ 155618 h 203432"/>
              <a:gd name="connsiteX5" fmla="*/ 57200 w 61799"/>
              <a:gd name="connsiteY5" fmla="*/ 95293 h 203432"/>
              <a:gd name="connsiteX6" fmla="*/ 54025 w 61799"/>
              <a:gd name="connsiteY6" fmla="*/ 9568 h 203432"/>
              <a:gd name="connsiteX7" fmla="*/ 60375 w 61799"/>
              <a:gd name="connsiteY7" fmla="*/ 107993 h 203432"/>
              <a:gd name="connsiteX8" fmla="*/ 22275 w 61799"/>
              <a:gd name="connsiteY8" fmla="*/ 168318 h 203432"/>
              <a:gd name="connsiteX9" fmla="*/ 25450 w 61799"/>
              <a:gd name="connsiteY9" fmla="*/ 66718 h 203432"/>
              <a:gd name="connsiteX10" fmla="*/ 50 w 61799"/>
              <a:gd name="connsiteY10" fmla="*/ 43 h 2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99" h="203432">
                <a:moveTo>
                  <a:pt x="50" y="43"/>
                </a:moveTo>
                <a:cubicBezTo>
                  <a:pt x="-1008" y="1631"/>
                  <a:pt x="14867" y="48197"/>
                  <a:pt x="19100" y="76243"/>
                </a:cubicBezTo>
                <a:cubicBezTo>
                  <a:pt x="23333" y="104289"/>
                  <a:pt x="28096" y="147151"/>
                  <a:pt x="25450" y="168318"/>
                </a:cubicBezTo>
                <a:cubicBezTo>
                  <a:pt x="22804" y="189485"/>
                  <a:pt x="4283" y="205360"/>
                  <a:pt x="3225" y="203243"/>
                </a:cubicBezTo>
                <a:cubicBezTo>
                  <a:pt x="2167" y="201126"/>
                  <a:pt x="10104" y="173610"/>
                  <a:pt x="19100" y="155618"/>
                </a:cubicBezTo>
                <a:cubicBezTo>
                  <a:pt x="28096" y="137626"/>
                  <a:pt x="51379" y="119635"/>
                  <a:pt x="57200" y="95293"/>
                </a:cubicBezTo>
                <a:cubicBezTo>
                  <a:pt x="63021" y="70951"/>
                  <a:pt x="53496" y="7451"/>
                  <a:pt x="54025" y="9568"/>
                </a:cubicBezTo>
                <a:cubicBezTo>
                  <a:pt x="54554" y="11685"/>
                  <a:pt x="65667" y="81535"/>
                  <a:pt x="60375" y="107993"/>
                </a:cubicBezTo>
                <a:cubicBezTo>
                  <a:pt x="55083" y="134451"/>
                  <a:pt x="28096" y="175197"/>
                  <a:pt x="22275" y="168318"/>
                </a:cubicBezTo>
                <a:cubicBezTo>
                  <a:pt x="16454" y="161439"/>
                  <a:pt x="27567" y="92647"/>
                  <a:pt x="25450" y="66718"/>
                </a:cubicBezTo>
                <a:cubicBezTo>
                  <a:pt x="23333" y="40789"/>
                  <a:pt x="1108" y="-1545"/>
                  <a:pt x="5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DB90F14E-7F78-3372-0288-13D142A0141C}"/>
              </a:ext>
            </a:extLst>
          </p:cNvPr>
          <p:cNvSpPr/>
          <p:nvPr/>
        </p:nvSpPr>
        <p:spPr>
          <a:xfrm>
            <a:off x="6645271" y="7400762"/>
            <a:ext cx="58578" cy="181563"/>
          </a:xfrm>
          <a:custGeom>
            <a:avLst/>
            <a:gdLst>
              <a:gd name="connsiteX0" fmla="*/ 4 w 58578"/>
              <a:gd name="connsiteY0" fmla="*/ 163 h 181563"/>
              <a:gd name="connsiteX1" fmla="*/ 53979 w 58578"/>
              <a:gd name="connsiteY1" fmla="*/ 127163 h 181563"/>
              <a:gd name="connsiteX2" fmla="*/ 50804 w 58578"/>
              <a:gd name="connsiteY2" fmla="*/ 181138 h 181563"/>
              <a:gd name="connsiteX3" fmla="*/ 57154 w 58578"/>
              <a:gd name="connsiteY3" fmla="*/ 101763 h 181563"/>
              <a:gd name="connsiteX4" fmla="*/ 4 w 58578"/>
              <a:gd name="connsiteY4" fmla="*/ 163 h 1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" h="181563">
                <a:moveTo>
                  <a:pt x="4" y="163"/>
                </a:moveTo>
                <a:cubicBezTo>
                  <a:pt x="-525" y="4396"/>
                  <a:pt x="45512" y="97001"/>
                  <a:pt x="53979" y="127163"/>
                </a:cubicBezTo>
                <a:cubicBezTo>
                  <a:pt x="62446" y="157326"/>
                  <a:pt x="50275" y="185371"/>
                  <a:pt x="50804" y="181138"/>
                </a:cubicBezTo>
                <a:cubicBezTo>
                  <a:pt x="51333" y="176905"/>
                  <a:pt x="62446" y="128221"/>
                  <a:pt x="57154" y="101763"/>
                </a:cubicBezTo>
                <a:cubicBezTo>
                  <a:pt x="51862" y="75305"/>
                  <a:pt x="533" y="-4070"/>
                  <a:pt x="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337CC129-0DEA-ABD9-3768-ADDAFC32C040}"/>
              </a:ext>
            </a:extLst>
          </p:cNvPr>
          <p:cNvSpPr/>
          <p:nvPr/>
        </p:nvSpPr>
        <p:spPr>
          <a:xfrm>
            <a:off x="7054836" y="7045264"/>
            <a:ext cx="85748" cy="263702"/>
          </a:xfrm>
          <a:custGeom>
            <a:avLst/>
            <a:gdLst>
              <a:gd name="connsiteX0" fmla="*/ 14 w 85748"/>
              <a:gd name="connsiteY0" fmla="*/ 61 h 263702"/>
              <a:gd name="connsiteX1" fmla="*/ 22239 w 85748"/>
              <a:gd name="connsiteY1" fmla="*/ 108011 h 263702"/>
              <a:gd name="connsiteX2" fmla="*/ 53989 w 85748"/>
              <a:gd name="connsiteY2" fmla="*/ 161986 h 263702"/>
              <a:gd name="connsiteX3" fmla="*/ 85739 w 85748"/>
              <a:gd name="connsiteY3" fmla="*/ 263586 h 263702"/>
              <a:gd name="connsiteX4" fmla="*/ 50814 w 85748"/>
              <a:gd name="connsiteY4" fmla="*/ 181036 h 263702"/>
              <a:gd name="connsiteX5" fmla="*/ 25414 w 85748"/>
              <a:gd name="connsiteY5" fmla="*/ 123886 h 263702"/>
              <a:gd name="connsiteX6" fmla="*/ 14 w 85748"/>
              <a:gd name="connsiteY6" fmla="*/ 61 h 26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48" h="263702">
                <a:moveTo>
                  <a:pt x="14" y="61"/>
                </a:moveTo>
                <a:cubicBezTo>
                  <a:pt x="-515" y="-2585"/>
                  <a:pt x="13243" y="81024"/>
                  <a:pt x="22239" y="108011"/>
                </a:cubicBezTo>
                <a:cubicBezTo>
                  <a:pt x="31235" y="134998"/>
                  <a:pt x="43406" y="136057"/>
                  <a:pt x="53989" y="161986"/>
                </a:cubicBezTo>
                <a:cubicBezTo>
                  <a:pt x="64572" y="187915"/>
                  <a:pt x="86268" y="260411"/>
                  <a:pt x="85739" y="263586"/>
                </a:cubicBezTo>
                <a:cubicBezTo>
                  <a:pt x="85210" y="266761"/>
                  <a:pt x="60868" y="204319"/>
                  <a:pt x="50814" y="181036"/>
                </a:cubicBezTo>
                <a:cubicBezTo>
                  <a:pt x="40760" y="157753"/>
                  <a:pt x="31235" y="149815"/>
                  <a:pt x="25414" y="123886"/>
                </a:cubicBezTo>
                <a:cubicBezTo>
                  <a:pt x="19593" y="97957"/>
                  <a:pt x="543" y="2707"/>
                  <a:pt x="1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8D54285A-02B7-9AC0-2048-4C8204C3A2DA}"/>
              </a:ext>
            </a:extLst>
          </p:cNvPr>
          <p:cNvSpPr/>
          <p:nvPr/>
        </p:nvSpPr>
        <p:spPr>
          <a:xfrm>
            <a:off x="6178550" y="6437483"/>
            <a:ext cx="405830" cy="58711"/>
          </a:xfrm>
          <a:custGeom>
            <a:avLst/>
            <a:gdLst>
              <a:gd name="connsiteX0" fmla="*/ 0 w 405830"/>
              <a:gd name="connsiteY0" fmla="*/ 26817 h 58711"/>
              <a:gd name="connsiteX1" fmla="*/ 190500 w 405830"/>
              <a:gd name="connsiteY1" fmla="*/ 10942 h 58711"/>
              <a:gd name="connsiteX2" fmla="*/ 257175 w 405830"/>
              <a:gd name="connsiteY2" fmla="*/ 17292 h 58711"/>
              <a:gd name="connsiteX3" fmla="*/ 400050 w 405830"/>
              <a:gd name="connsiteY3" fmla="*/ 58567 h 58711"/>
              <a:gd name="connsiteX4" fmla="*/ 368300 w 405830"/>
              <a:gd name="connsiteY4" fmla="*/ 29992 h 58711"/>
              <a:gd name="connsiteX5" fmla="*/ 279400 w 405830"/>
              <a:gd name="connsiteY5" fmla="*/ 4592 h 58711"/>
              <a:gd name="connsiteX6" fmla="*/ 190500 w 405830"/>
              <a:gd name="connsiteY6" fmla="*/ 1417 h 58711"/>
              <a:gd name="connsiteX7" fmla="*/ 0 w 405830"/>
              <a:gd name="connsiteY7" fmla="*/ 26817 h 5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830" h="58711">
                <a:moveTo>
                  <a:pt x="0" y="26817"/>
                </a:moveTo>
                <a:cubicBezTo>
                  <a:pt x="0" y="28404"/>
                  <a:pt x="147638" y="12529"/>
                  <a:pt x="190500" y="10942"/>
                </a:cubicBezTo>
                <a:cubicBezTo>
                  <a:pt x="233362" y="9355"/>
                  <a:pt x="222250" y="9355"/>
                  <a:pt x="257175" y="17292"/>
                </a:cubicBezTo>
                <a:cubicBezTo>
                  <a:pt x="292100" y="25229"/>
                  <a:pt x="381529" y="56450"/>
                  <a:pt x="400050" y="58567"/>
                </a:cubicBezTo>
                <a:cubicBezTo>
                  <a:pt x="418571" y="60684"/>
                  <a:pt x="388408" y="38988"/>
                  <a:pt x="368300" y="29992"/>
                </a:cubicBezTo>
                <a:cubicBezTo>
                  <a:pt x="348192" y="20996"/>
                  <a:pt x="309033" y="9354"/>
                  <a:pt x="279400" y="4592"/>
                </a:cubicBezTo>
                <a:cubicBezTo>
                  <a:pt x="249767" y="-170"/>
                  <a:pt x="237067" y="-1229"/>
                  <a:pt x="190500" y="1417"/>
                </a:cubicBezTo>
                <a:cubicBezTo>
                  <a:pt x="143933" y="4063"/>
                  <a:pt x="0" y="25230"/>
                  <a:pt x="0" y="26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BACB2D8B-36C8-E5BE-838D-1147F62EB30A}"/>
              </a:ext>
            </a:extLst>
          </p:cNvPr>
          <p:cNvSpPr/>
          <p:nvPr/>
        </p:nvSpPr>
        <p:spPr>
          <a:xfrm>
            <a:off x="6172199" y="6543675"/>
            <a:ext cx="255436" cy="21053"/>
          </a:xfrm>
          <a:custGeom>
            <a:avLst/>
            <a:gdLst>
              <a:gd name="connsiteX0" fmla="*/ 1 w 255436"/>
              <a:gd name="connsiteY0" fmla="*/ 19050 h 21053"/>
              <a:gd name="connsiteX1" fmla="*/ 206376 w 255436"/>
              <a:gd name="connsiteY1" fmla="*/ 0 h 21053"/>
              <a:gd name="connsiteX2" fmla="*/ 254001 w 255436"/>
              <a:gd name="connsiteY2" fmla="*/ 19050 h 21053"/>
              <a:gd name="connsiteX3" fmla="*/ 171451 w 255436"/>
              <a:gd name="connsiteY3" fmla="*/ 0 h 21053"/>
              <a:gd name="connsiteX4" fmla="*/ 209551 w 255436"/>
              <a:gd name="connsiteY4" fmla="*/ 19050 h 21053"/>
              <a:gd name="connsiteX5" fmla="*/ 1 w 255436"/>
              <a:gd name="connsiteY5" fmla="*/ 19050 h 2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36" h="21053">
                <a:moveTo>
                  <a:pt x="1" y="19050"/>
                </a:moveTo>
                <a:cubicBezTo>
                  <a:pt x="-528" y="15875"/>
                  <a:pt x="164043" y="0"/>
                  <a:pt x="206376" y="0"/>
                </a:cubicBezTo>
                <a:cubicBezTo>
                  <a:pt x="248709" y="0"/>
                  <a:pt x="259822" y="19050"/>
                  <a:pt x="254001" y="19050"/>
                </a:cubicBezTo>
                <a:cubicBezTo>
                  <a:pt x="248180" y="19050"/>
                  <a:pt x="178859" y="0"/>
                  <a:pt x="171451" y="0"/>
                </a:cubicBezTo>
                <a:cubicBezTo>
                  <a:pt x="164043" y="0"/>
                  <a:pt x="244476" y="16933"/>
                  <a:pt x="209551" y="19050"/>
                </a:cubicBezTo>
                <a:cubicBezTo>
                  <a:pt x="174626" y="21167"/>
                  <a:pt x="530" y="22225"/>
                  <a:pt x="1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1A48202D-D1B7-F2FE-F298-B61182F8D21D}"/>
              </a:ext>
            </a:extLst>
          </p:cNvPr>
          <p:cNvSpPr/>
          <p:nvPr/>
        </p:nvSpPr>
        <p:spPr>
          <a:xfrm>
            <a:off x="6467460" y="6769081"/>
            <a:ext cx="95354" cy="82630"/>
          </a:xfrm>
          <a:custGeom>
            <a:avLst/>
            <a:gdLst>
              <a:gd name="connsiteX0" fmla="*/ 15 w 95354"/>
              <a:gd name="connsiteY0" fmla="*/ 19 h 82630"/>
              <a:gd name="connsiteX1" fmla="*/ 69865 w 95354"/>
              <a:gd name="connsiteY1" fmla="*/ 57169 h 82630"/>
              <a:gd name="connsiteX2" fmla="*/ 95265 w 95354"/>
              <a:gd name="connsiteY2" fmla="*/ 82569 h 82630"/>
              <a:gd name="connsiteX3" fmla="*/ 76215 w 95354"/>
              <a:gd name="connsiteY3" fmla="*/ 50819 h 82630"/>
              <a:gd name="connsiteX4" fmla="*/ 15 w 95354"/>
              <a:gd name="connsiteY4" fmla="*/ 19 h 8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54" h="82630">
                <a:moveTo>
                  <a:pt x="15" y="19"/>
                </a:moveTo>
                <a:cubicBezTo>
                  <a:pt x="-1043" y="1077"/>
                  <a:pt x="53990" y="43411"/>
                  <a:pt x="69865" y="57169"/>
                </a:cubicBezTo>
                <a:cubicBezTo>
                  <a:pt x="85740" y="70927"/>
                  <a:pt x="94207" y="83627"/>
                  <a:pt x="95265" y="82569"/>
                </a:cubicBezTo>
                <a:cubicBezTo>
                  <a:pt x="96323" y="81511"/>
                  <a:pt x="87857" y="60873"/>
                  <a:pt x="76215" y="50819"/>
                </a:cubicBezTo>
                <a:cubicBezTo>
                  <a:pt x="64573" y="40765"/>
                  <a:pt x="1073" y="-1039"/>
                  <a:pt x="1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925FDEF4-8184-584D-C1CB-A371EA34B185}"/>
              </a:ext>
            </a:extLst>
          </p:cNvPr>
          <p:cNvSpPr/>
          <p:nvPr/>
        </p:nvSpPr>
        <p:spPr>
          <a:xfrm>
            <a:off x="6487552" y="6870304"/>
            <a:ext cx="226905" cy="4307"/>
          </a:xfrm>
          <a:custGeom>
            <a:avLst/>
            <a:gdLst>
              <a:gd name="connsiteX0" fmla="*/ 2148 w 226905"/>
              <a:gd name="connsiteY0" fmla="*/ 396 h 4307"/>
              <a:gd name="connsiteX1" fmla="*/ 224398 w 226905"/>
              <a:gd name="connsiteY1" fmla="*/ 396 h 4307"/>
              <a:gd name="connsiteX2" fmla="*/ 116448 w 226905"/>
              <a:gd name="connsiteY2" fmla="*/ 3571 h 4307"/>
              <a:gd name="connsiteX3" fmla="*/ 2148 w 226905"/>
              <a:gd name="connsiteY3" fmla="*/ 396 h 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05" h="4307">
                <a:moveTo>
                  <a:pt x="2148" y="396"/>
                </a:moveTo>
                <a:cubicBezTo>
                  <a:pt x="20140" y="-133"/>
                  <a:pt x="205348" y="-133"/>
                  <a:pt x="224398" y="396"/>
                </a:cubicBezTo>
                <a:cubicBezTo>
                  <a:pt x="243448" y="925"/>
                  <a:pt x="148727" y="925"/>
                  <a:pt x="116448" y="3571"/>
                </a:cubicBezTo>
                <a:cubicBezTo>
                  <a:pt x="84169" y="6217"/>
                  <a:pt x="-15844" y="925"/>
                  <a:pt x="2148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ADA4C02C-4221-A452-CAB5-B24226643290}"/>
              </a:ext>
            </a:extLst>
          </p:cNvPr>
          <p:cNvSpPr/>
          <p:nvPr/>
        </p:nvSpPr>
        <p:spPr>
          <a:xfrm>
            <a:off x="4921200" y="6200725"/>
            <a:ext cx="101792" cy="523183"/>
          </a:xfrm>
          <a:custGeom>
            <a:avLst/>
            <a:gdLst>
              <a:gd name="connsiteX0" fmla="*/ 101650 w 101792"/>
              <a:gd name="connsiteY0" fmla="*/ 50 h 523183"/>
              <a:gd name="connsiteX1" fmla="*/ 60375 w 101792"/>
              <a:gd name="connsiteY1" fmla="*/ 82600 h 523183"/>
              <a:gd name="connsiteX2" fmla="*/ 47675 w 101792"/>
              <a:gd name="connsiteY2" fmla="*/ 288975 h 523183"/>
              <a:gd name="connsiteX3" fmla="*/ 44500 w 101792"/>
              <a:gd name="connsiteY3" fmla="*/ 215950 h 523183"/>
              <a:gd name="connsiteX4" fmla="*/ 34975 w 101792"/>
              <a:gd name="connsiteY4" fmla="*/ 374700 h 523183"/>
              <a:gd name="connsiteX5" fmla="*/ 38150 w 101792"/>
              <a:gd name="connsiteY5" fmla="*/ 520750 h 523183"/>
              <a:gd name="connsiteX6" fmla="*/ 25450 w 101792"/>
              <a:gd name="connsiteY6" fmla="*/ 438200 h 523183"/>
              <a:gd name="connsiteX7" fmla="*/ 50 w 101792"/>
              <a:gd name="connsiteY7" fmla="*/ 101650 h 523183"/>
              <a:gd name="connsiteX8" fmla="*/ 19100 w 101792"/>
              <a:gd name="connsiteY8" fmla="*/ 292150 h 523183"/>
              <a:gd name="connsiteX9" fmla="*/ 25450 w 101792"/>
              <a:gd name="connsiteY9" fmla="*/ 117525 h 523183"/>
              <a:gd name="connsiteX10" fmla="*/ 38150 w 101792"/>
              <a:gd name="connsiteY10" fmla="*/ 187375 h 523183"/>
              <a:gd name="connsiteX11" fmla="*/ 44500 w 101792"/>
              <a:gd name="connsiteY11" fmla="*/ 92125 h 523183"/>
              <a:gd name="connsiteX12" fmla="*/ 101650 w 101792"/>
              <a:gd name="connsiteY12" fmla="*/ 50 h 5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792" h="523183">
                <a:moveTo>
                  <a:pt x="101650" y="50"/>
                </a:moveTo>
                <a:cubicBezTo>
                  <a:pt x="104296" y="-1538"/>
                  <a:pt x="69371" y="34446"/>
                  <a:pt x="60375" y="82600"/>
                </a:cubicBezTo>
                <a:cubicBezTo>
                  <a:pt x="51379" y="130754"/>
                  <a:pt x="50321" y="266750"/>
                  <a:pt x="47675" y="288975"/>
                </a:cubicBezTo>
                <a:cubicBezTo>
                  <a:pt x="45029" y="311200"/>
                  <a:pt x="46617" y="201663"/>
                  <a:pt x="44500" y="215950"/>
                </a:cubicBezTo>
                <a:cubicBezTo>
                  <a:pt x="42383" y="230238"/>
                  <a:pt x="36033" y="323900"/>
                  <a:pt x="34975" y="374700"/>
                </a:cubicBezTo>
                <a:cubicBezTo>
                  <a:pt x="33917" y="425500"/>
                  <a:pt x="39737" y="510167"/>
                  <a:pt x="38150" y="520750"/>
                </a:cubicBezTo>
                <a:cubicBezTo>
                  <a:pt x="36562" y="531333"/>
                  <a:pt x="31800" y="508050"/>
                  <a:pt x="25450" y="438200"/>
                </a:cubicBezTo>
                <a:cubicBezTo>
                  <a:pt x="19100" y="368350"/>
                  <a:pt x="1108" y="125992"/>
                  <a:pt x="50" y="101650"/>
                </a:cubicBezTo>
                <a:cubicBezTo>
                  <a:pt x="-1008" y="77308"/>
                  <a:pt x="14867" y="289504"/>
                  <a:pt x="19100" y="292150"/>
                </a:cubicBezTo>
                <a:cubicBezTo>
                  <a:pt x="23333" y="294796"/>
                  <a:pt x="22275" y="134988"/>
                  <a:pt x="25450" y="117525"/>
                </a:cubicBezTo>
                <a:cubicBezTo>
                  <a:pt x="28625" y="100063"/>
                  <a:pt x="34975" y="191608"/>
                  <a:pt x="38150" y="187375"/>
                </a:cubicBezTo>
                <a:cubicBezTo>
                  <a:pt x="41325" y="183142"/>
                  <a:pt x="34975" y="121758"/>
                  <a:pt x="44500" y="92125"/>
                </a:cubicBezTo>
                <a:cubicBezTo>
                  <a:pt x="54025" y="62492"/>
                  <a:pt x="99004" y="1638"/>
                  <a:pt x="10165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8EF84F0F-C7C9-6B94-389B-73289754F29E}"/>
              </a:ext>
            </a:extLst>
          </p:cNvPr>
          <p:cNvSpPr/>
          <p:nvPr/>
        </p:nvSpPr>
        <p:spPr>
          <a:xfrm>
            <a:off x="4956118" y="6200390"/>
            <a:ext cx="114466" cy="698181"/>
          </a:xfrm>
          <a:custGeom>
            <a:avLst/>
            <a:gdLst>
              <a:gd name="connsiteX0" fmla="*/ 92132 w 114466"/>
              <a:gd name="connsiteY0" fmla="*/ 385 h 698181"/>
              <a:gd name="connsiteX1" fmla="*/ 47682 w 114466"/>
              <a:gd name="connsiteY1" fmla="*/ 273435 h 698181"/>
              <a:gd name="connsiteX2" fmla="*/ 12757 w 114466"/>
              <a:gd name="connsiteY2" fmla="*/ 565535 h 698181"/>
              <a:gd name="connsiteX3" fmla="*/ 38157 w 114466"/>
              <a:gd name="connsiteY3" fmla="*/ 422660 h 698181"/>
              <a:gd name="connsiteX4" fmla="*/ 57 w 114466"/>
              <a:gd name="connsiteY4" fmla="*/ 692535 h 698181"/>
              <a:gd name="connsiteX5" fmla="*/ 31807 w 114466"/>
              <a:gd name="connsiteY5" fmla="*/ 578235 h 698181"/>
              <a:gd name="connsiteX6" fmla="*/ 114357 w 114466"/>
              <a:gd name="connsiteY6" fmla="*/ 257560 h 698181"/>
              <a:gd name="connsiteX7" fmla="*/ 12757 w 114466"/>
              <a:gd name="connsiteY7" fmla="*/ 600460 h 698181"/>
              <a:gd name="connsiteX8" fmla="*/ 38157 w 114466"/>
              <a:gd name="connsiteY8" fmla="*/ 448060 h 698181"/>
              <a:gd name="connsiteX9" fmla="*/ 57207 w 114466"/>
              <a:gd name="connsiteY9" fmla="*/ 206760 h 698181"/>
              <a:gd name="connsiteX10" fmla="*/ 22282 w 114466"/>
              <a:gd name="connsiteY10" fmla="*/ 333760 h 698181"/>
              <a:gd name="connsiteX11" fmla="*/ 92132 w 114466"/>
              <a:gd name="connsiteY11" fmla="*/ 385 h 69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66" h="698181">
                <a:moveTo>
                  <a:pt x="92132" y="385"/>
                </a:moveTo>
                <a:cubicBezTo>
                  <a:pt x="96365" y="-9669"/>
                  <a:pt x="60911" y="179243"/>
                  <a:pt x="47682" y="273435"/>
                </a:cubicBezTo>
                <a:cubicBezTo>
                  <a:pt x="34453" y="367627"/>
                  <a:pt x="14344" y="540664"/>
                  <a:pt x="12757" y="565535"/>
                </a:cubicBezTo>
                <a:cubicBezTo>
                  <a:pt x="11169" y="590406"/>
                  <a:pt x="40274" y="401493"/>
                  <a:pt x="38157" y="422660"/>
                </a:cubicBezTo>
                <a:cubicBezTo>
                  <a:pt x="36040" y="443827"/>
                  <a:pt x="1115" y="666606"/>
                  <a:pt x="57" y="692535"/>
                </a:cubicBezTo>
                <a:cubicBezTo>
                  <a:pt x="-1001" y="718464"/>
                  <a:pt x="12757" y="650731"/>
                  <a:pt x="31807" y="578235"/>
                </a:cubicBezTo>
                <a:cubicBezTo>
                  <a:pt x="50857" y="505739"/>
                  <a:pt x="117532" y="253856"/>
                  <a:pt x="114357" y="257560"/>
                </a:cubicBezTo>
                <a:cubicBezTo>
                  <a:pt x="111182" y="261264"/>
                  <a:pt x="25457" y="568710"/>
                  <a:pt x="12757" y="600460"/>
                </a:cubicBezTo>
                <a:cubicBezTo>
                  <a:pt x="57" y="632210"/>
                  <a:pt x="30749" y="513676"/>
                  <a:pt x="38157" y="448060"/>
                </a:cubicBezTo>
                <a:cubicBezTo>
                  <a:pt x="45565" y="382444"/>
                  <a:pt x="59853" y="225810"/>
                  <a:pt x="57207" y="206760"/>
                </a:cubicBezTo>
                <a:cubicBezTo>
                  <a:pt x="54561" y="187710"/>
                  <a:pt x="16461" y="362335"/>
                  <a:pt x="22282" y="333760"/>
                </a:cubicBezTo>
                <a:cubicBezTo>
                  <a:pt x="28103" y="305185"/>
                  <a:pt x="87899" y="10439"/>
                  <a:pt x="92132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3FC10373-7A74-DC6C-7525-ACE8AB0BD03F}"/>
              </a:ext>
            </a:extLst>
          </p:cNvPr>
          <p:cNvSpPr/>
          <p:nvPr/>
        </p:nvSpPr>
        <p:spPr>
          <a:xfrm>
            <a:off x="5362396" y="6404150"/>
            <a:ext cx="42932" cy="513268"/>
          </a:xfrm>
          <a:custGeom>
            <a:avLst/>
            <a:gdLst>
              <a:gd name="connsiteX0" fmla="*/ 19229 w 42932"/>
              <a:gd name="connsiteY0" fmla="*/ 6175 h 513268"/>
              <a:gd name="connsiteX1" fmla="*/ 3354 w 42932"/>
              <a:gd name="connsiteY1" fmla="*/ 177625 h 513268"/>
              <a:gd name="connsiteX2" fmla="*/ 25579 w 42932"/>
              <a:gd name="connsiteY2" fmla="*/ 374475 h 513268"/>
              <a:gd name="connsiteX3" fmla="*/ 179 w 42932"/>
              <a:gd name="connsiteY3" fmla="*/ 285575 h 513268"/>
              <a:gd name="connsiteX4" fmla="*/ 41454 w 42932"/>
              <a:gd name="connsiteY4" fmla="*/ 507825 h 513268"/>
              <a:gd name="connsiteX5" fmla="*/ 28754 w 42932"/>
              <a:gd name="connsiteY5" fmla="*/ 406225 h 513268"/>
              <a:gd name="connsiteX6" fmla="*/ 19229 w 42932"/>
              <a:gd name="connsiteY6" fmla="*/ 6175 h 51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32" h="513268">
                <a:moveTo>
                  <a:pt x="19229" y="6175"/>
                </a:moveTo>
                <a:cubicBezTo>
                  <a:pt x="14996" y="-31925"/>
                  <a:pt x="2296" y="116242"/>
                  <a:pt x="3354" y="177625"/>
                </a:cubicBezTo>
                <a:cubicBezTo>
                  <a:pt x="4412" y="239008"/>
                  <a:pt x="26108" y="356483"/>
                  <a:pt x="25579" y="374475"/>
                </a:cubicBezTo>
                <a:cubicBezTo>
                  <a:pt x="25050" y="392467"/>
                  <a:pt x="-2467" y="263350"/>
                  <a:pt x="179" y="285575"/>
                </a:cubicBezTo>
                <a:cubicBezTo>
                  <a:pt x="2825" y="307800"/>
                  <a:pt x="36692" y="487717"/>
                  <a:pt x="41454" y="507825"/>
                </a:cubicBezTo>
                <a:cubicBezTo>
                  <a:pt x="46216" y="527933"/>
                  <a:pt x="38808" y="491950"/>
                  <a:pt x="28754" y="406225"/>
                </a:cubicBezTo>
                <a:cubicBezTo>
                  <a:pt x="18700" y="320500"/>
                  <a:pt x="23462" y="44275"/>
                  <a:pt x="19229" y="6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04B326A9-9ADF-CEE6-5AAF-4B0AB70BDEBA}"/>
              </a:ext>
            </a:extLst>
          </p:cNvPr>
          <p:cNvSpPr/>
          <p:nvPr/>
        </p:nvSpPr>
        <p:spPr>
          <a:xfrm>
            <a:off x="5308600" y="6344458"/>
            <a:ext cx="82674" cy="637669"/>
          </a:xfrm>
          <a:custGeom>
            <a:avLst/>
            <a:gdLst>
              <a:gd name="connsiteX0" fmla="*/ 50800 w 82674"/>
              <a:gd name="connsiteY0" fmla="*/ 37292 h 637669"/>
              <a:gd name="connsiteX1" fmla="*/ 15875 w 82674"/>
              <a:gd name="connsiteY1" fmla="*/ 291292 h 637669"/>
              <a:gd name="connsiteX2" fmla="*/ 12700 w 82674"/>
              <a:gd name="connsiteY2" fmla="*/ 246842 h 637669"/>
              <a:gd name="connsiteX3" fmla="*/ 60325 w 82674"/>
              <a:gd name="connsiteY3" fmla="*/ 484967 h 637669"/>
              <a:gd name="connsiteX4" fmla="*/ 41275 w 82674"/>
              <a:gd name="connsiteY4" fmla="*/ 440517 h 637669"/>
              <a:gd name="connsiteX5" fmla="*/ 82550 w 82674"/>
              <a:gd name="connsiteY5" fmla="*/ 637367 h 637669"/>
              <a:gd name="connsiteX6" fmla="*/ 25400 w 82674"/>
              <a:gd name="connsiteY6" fmla="*/ 472267 h 637669"/>
              <a:gd name="connsiteX7" fmla="*/ 0 w 82674"/>
              <a:gd name="connsiteY7" fmla="*/ 2367 h 637669"/>
              <a:gd name="connsiteX8" fmla="*/ 25400 w 82674"/>
              <a:gd name="connsiteY8" fmla="*/ 281767 h 637669"/>
              <a:gd name="connsiteX9" fmla="*/ 50800 w 82674"/>
              <a:gd name="connsiteY9" fmla="*/ 37292 h 6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74" h="637669">
                <a:moveTo>
                  <a:pt x="50800" y="37292"/>
                </a:moveTo>
                <a:cubicBezTo>
                  <a:pt x="49213" y="38879"/>
                  <a:pt x="22225" y="256367"/>
                  <a:pt x="15875" y="291292"/>
                </a:cubicBezTo>
                <a:cubicBezTo>
                  <a:pt x="9525" y="326217"/>
                  <a:pt x="5292" y="214563"/>
                  <a:pt x="12700" y="246842"/>
                </a:cubicBezTo>
                <a:cubicBezTo>
                  <a:pt x="20108" y="279121"/>
                  <a:pt x="55563" y="452688"/>
                  <a:pt x="60325" y="484967"/>
                </a:cubicBezTo>
                <a:cubicBezTo>
                  <a:pt x="65088" y="517246"/>
                  <a:pt x="37571" y="415117"/>
                  <a:pt x="41275" y="440517"/>
                </a:cubicBezTo>
                <a:cubicBezTo>
                  <a:pt x="44979" y="465917"/>
                  <a:pt x="85196" y="632075"/>
                  <a:pt x="82550" y="637367"/>
                </a:cubicBezTo>
                <a:cubicBezTo>
                  <a:pt x="79904" y="642659"/>
                  <a:pt x="39158" y="578100"/>
                  <a:pt x="25400" y="472267"/>
                </a:cubicBezTo>
                <a:cubicBezTo>
                  <a:pt x="11642" y="366434"/>
                  <a:pt x="0" y="34117"/>
                  <a:pt x="0" y="2367"/>
                </a:cubicBezTo>
                <a:cubicBezTo>
                  <a:pt x="0" y="-29383"/>
                  <a:pt x="17463" y="268538"/>
                  <a:pt x="25400" y="281767"/>
                </a:cubicBezTo>
                <a:cubicBezTo>
                  <a:pt x="33337" y="294996"/>
                  <a:pt x="52387" y="35705"/>
                  <a:pt x="50800" y="37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CC0C0523-417B-ED81-4FF5-C1EA8EE6C2DA}"/>
              </a:ext>
            </a:extLst>
          </p:cNvPr>
          <p:cNvSpPr/>
          <p:nvPr/>
        </p:nvSpPr>
        <p:spPr>
          <a:xfrm>
            <a:off x="6584496" y="4960837"/>
            <a:ext cx="163645" cy="594563"/>
          </a:xfrm>
          <a:custGeom>
            <a:avLst/>
            <a:gdLst>
              <a:gd name="connsiteX0" fmla="*/ 152854 w 163645"/>
              <a:gd name="connsiteY0" fmla="*/ 1688 h 594563"/>
              <a:gd name="connsiteX1" fmla="*/ 159204 w 163645"/>
              <a:gd name="connsiteY1" fmla="*/ 309663 h 594563"/>
              <a:gd name="connsiteX2" fmla="*/ 76654 w 163645"/>
              <a:gd name="connsiteY2" fmla="*/ 490638 h 594563"/>
              <a:gd name="connsiteX3" fmla="*/ 133804 w 163645"/>
              <a:gd name="connsiteY3" fmla="*/ 354113 h 594563"/>
              <a:gd name="connsiteX4" fmla="*/ 454 w 163645"/>
              <a:gd name="connsiteY4" fmla="*/ 592238 h 594563"/>
              <a:gd name="connsiteX5" fmla="*/ 92529 w 163645"/>
              <a:gd name="connsiteY5" fmla="*/ 462063 h 594563"/>
              <a:gd name="connsiteX6" fmla="*/ 156029 w 163645"/>
              <a:gd name="connsiteY6" fmla="*/ 246163 h 594563"/>
              <a:gd name="connsiteX7" fmla="*/ 149679 w 163645"/>
              <a:gd name="connsiteY7" fmla="*/ 347763 h 594563"/>
              <a:gd name="connsiteX8" fmla="*/ 156029 w 163645"/>
              <a:gd name="connsiteY8" fmla="*/ 192188 h 594563"/>
              <a:gd name="connsiteX9" fmla="*/ 152854 w 163645"/>
              <a:gd name="connsiteY9" fmla="*/ 1688 h 59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645" h="594563">
                <a:moveTo>
                  <a:pt x="152854" y="1688"/>
                </a:moveTo>
                <a:cubicBezTo>
                  <a:pt x="153383" y="21267"/>
                  <a:pt x="171904" y="228171"/>
                  <a:pt x="159204" y="309663"/>
                </a:cubicBezTo>
                <a:cubicBezTo>
                  <a:pt x="146504" y="391155"/>
                  <a:pt x="80887" y="483230"/>
                  <a:pt x="76654" y="490638"/>
                </a:cubicBezTo>
                <a:cubicBezTo>
                  <a:pt x="72421" y="498046"/>
                  <a:pt x="146504" y="337180"/>
                  <a:pt x="133804" y="354113"/>
                </a:cubicBezTo>
                <a:cubicBezTo>
                  <a:pt x="121104" y="371046"/>
                  <a:pt x="7333" y="574246"/>
                  <a:pt x="454" y="592238"/>
                </a:cubicBezTo>
                <a:cubicBezTo>
                  <a:pt x="-6425" y="610230"/>
                  <a:pt x="66600" y="519742"/>
                  <a:pt x="92529" y="462063"/>
                </a:cubicBezTo>
                <a:cubicBezTo>
                  <a:pt x="118458" y="404384"/>
                  <a:pt x="146504" y="265213"/>
                  <a:pt x="156029" y="246163"/>
                </a:cubicBezTo>
                <a:cubicBezTo>
                  <a:pt x="165554" y="227113"/>
                  <a:pt x="149679" y="356759"/>
                  <a:pt x="149679" y="347763"/>
                </a:cubicBezTo>
                <a:cubicBezTo>
                  <a:pt x="149679" y="338767"/>
                  <a:pt x="153912" y="246163"/>
                  <a:pt x="156029" y="192188"/>
                </a:cubicBezTo>
                <a:cubicBezTo>
                  <a:pt x="158146" y="138213"/>
                  <a:pt x="152325" y="-17891"/>
                  <a:pt x="152854" y="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DC503207-A872-7D95-392A-BF4DA115848D}"/>
              </a:ext>
            </a:extLst>
          </p:cNvPr>
          <p:cNvSpPr/>
          <p:nvPr/>
        </p:nvSpPr>
        <p:spPr>
          <a:xfrm>
            <a:off x="5768610" y="5614296"/>
            <a:ext cx="844660" cy="593251"/>
          </a:xfrm>
          <a:custGeom>
            <a:avLst/>
            <a:gdLst>
              <a:gd name="connsiteX0" fmla="*/ 365 w 844660"/>
              <a:gd name="connsiteY0" fmla="*/ 592829 h 593251"/>
              <a:gd name="connsiteX1" fmla="*/ 467090 w 844660"/>
              <a:gd name="connsiteY1" fmla="*/ 294379 h 593251"/>
              <a:gd name="connsiteX2" fmla="*/ 387715 w 844660"/>
              <a:gd name="connsiteY2" fmla="*/ 376929 h 593251"/>
              <a:gd name="connsiteX3" fmla="*/ 644890 w 844660"/>
              <a:gd name="connsiteY3" fmla="*/ 151504 h 593251"/>
              <a:gd name="connsiteX4" fmla="*/ 546465 w 844660"/>
              <a:gd name="connsiteY4" fmla="*/ 243579 h 593251"/>
              <a:gd name="connsiteX5" fmla="*/ 841740 w 844660"/>
              <a:gd name="connsiteY5" fmla="*/ 2279 h 593251"/>
              <a:gd name="connsiteX6" fmla="*/ 679815 w 844660"/>
              <a:gd name="connsiteY6" fmla="*/ 135629 h 593251"/>
              <a:gd name="connsiteX7" fmla="*/ 394065 w 844660"/>
              <a:gd name="connsiteY7" fmla="*/ 354704 h 593251"/>
              <a:gd name="connsiteX8" fmla="*/ 365 w 844660"/>
              <a:gd name="connsiteY8" fmla="*/ 592829 h 59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660" h="593251">
                <a:moveTo>
                  <a:pt x="365" y="592829"/>
                </a:moveTo>
                <a:cubicBezTo>
                  <a:pt x="12536" y="582775"/>
                  <a:pt x="402532" y="330362"/>
                  <a:pt x="467090" y="294379"/>
                </a:cubicBezTo>
                <a:cubicBezTo>
                  <a:pt x="531648" y="258396"/>
                  <a:pt x="358082" y="400741"/>
                  <a:pt x="387715" y="376929"/>
                </a:cubicBezTo>
                <a:cubicBezTo>
                  <a:pt x="417348" y="353117"/>
                  <a:pt x="618432" y="173729"/>
                  <a:pt x="644890" y="151504"/>
                </a:cubicBezTo>
                <a:cubicBezTo>
                  <a:pt x="671348" y="129279"/>
                  <a:pt x="513657" y="268450"/>
                  <a:pt x="546465" y="243579"/>
                </a:cubicBezTo>
                <a:cubicBezTo>
                  <a:pt x="579273" y="218708"/>
                  <a:pt x="819515" y="20271"/>
                  <a:pt x="841740" y="2279"/>
                </a:cubicBezTo>
                <a:cubicBezTo>
                  <a:pt x="863965" y="-15713"/>
                  <a:pt x="754428" y="76891"/>
                  <a:pt x="679815" y="135629"/>
                </a:cubicBezTo>
                <a:cubicBezTo>
                  <a:pt x="605203" y="194366"/>
                  <a:pt x="505190" y="278504"/>
                  <a:pt x="394065" y="354704"/>
                </a:cubicBezTo>
                <a:cubicBezTo>
                  <a:pt x="282940" y="430904"/>
                  <a:pt x="-11806" y="602883"/>
                  <a:pt x="365" y="592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4ABC4629-F01B-72DA-7638-144EA985DCB5}"/>
              </a:ext>
            </a:extLst>
          </p:cNvPr>
          <p:cNvSpPr/>
          <p:nvPr/>
        </p:nvSpPr>
        <p:spPr>
          <a:xfrm>
            <a:off x="6057490" y="5894734"/>
            <a:ext cx="242408" cy="685205"/>
          </a:xfrm>
          <a:custGeom>
            <a:avLst/>
            <a:gdLst>
              <a:gd name="connsiteX0" fmla="*/ 241710 w 242408"/>
              <a:gd name="connsiteY0" fmla="*/ 1241 h 685205"/>
              <a:gd name="connsiteX1" fmla="*/ 130585 w 242408"/>
              <a:gd name="connsiteY1" fmla="*/ 223491 h 685205"/>
              <a:gd name="connsiteX2" fmla="*/ 79785 w 242408"/>
              <a:gd name="connsiteY2" fmla="*/ 410816 h 685205"/>
              <a:gd name="connsiteX3" fmla="*/ 133760 w 242408"/>
              <a:gd name="connsiteY3" fmla="*/ 286991 h 685205"/>
              <a:gd name="connsiteX4" fmla="*/ 13110 w 242408"/>
              <a:gd name="connsiteY4" fmla="*/ 667991 h 685205"/>
              <a:gd name="connsiteX5" fmla="*/ 28985 w 242408"/>
              <a:gd name="connsiteY5" fmla="*/ 569566 h 685205"/>
              <a:gd name="connsiteX6" fmla="*/ 241710 w 242408"/>
              <a:gd name="connsiteY6" fmla="*/ 125066 h 685205"/>
              <a:gd name="connsiteX7" fmla="*/ 98835 w 242408"/>
              <a:gd name="connsiteY7" fmla="*/ 375891 h 685205"/>
              <a:gd name="connsiteX8" fmla="*/ 140110 w 242408"/>
              <a:gd name="connsiteY8" fmla="*/ 207616 h 685205"/>
              <a:gd name="connsiteX9" fmla="*/ 95660 w 242408"/>
              <a:gd name="connsiteY9" fmla="*/ 328266 h 685205"/>
              <a:gd name="connsiteX10" fmla="*/ 241710 w 242408"/>
              <a:gd name="connsiteY10" fmla="*/ 1241 h 68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08" h="685205">
                <a:moveTo>
                  <a:pt x="241710" y="1241"/>
                </a:moveTo>
                <a:cubicBezTo>
                  <a:pt x="247531" y="-16221"/>
                  <a:pt x="157573" y="155228"/>
                  <a:pt x="130585" y="223491"/>
                </a:cubicBezTo>
                <a:cubicBezTo>
                  <a:pt x="103597" y="291754"/>
                  <a:pt x="79256" y="400233"/>
                  <a:pt x="79785" y="410816"/>
                </a:cubicBezTo>
                <a:cubicBezTo>
                  <a:pt x="80314" y="421399"/>
                  <a:pt x="144872" y="244129"/>
                  <a:pt x="133760" y="286991"/>
                </a:cubicBezTo>
                <a:cubicBezTo>
                  <a:pt x="122648" y="329853"/>
                  <a:pt x="30572" y="620895"/>
                  <a:pt x="13110" y="667991"/>
                </a:cubicBezTo>
                <a:cubicBezTo>
                  <a:pt x="-4352" y="715087"/>
                  <a:pt x="-9115" y="660053"/>
                  <a:pt x="28985" y="569566"/>
                </a:cubicBezTo>
                <a:cubicBezTo>
                  <a:pt x="67085" y="479079"/>
                  <a:pt x="230068" y="157345"/>
                  <a:pt x="241710" y="125066"/>
                </a:cubicBezTo>
                <a:cubicBezTo>
                  <a:pt x="253352" y="92787"/>
                  <a:pt x="115768" y="362133"/>
                  <a:pt x="98835" y="375891"/>
                </a:cubicBezTo>
                <a:cubicBezTo>
                  <a:pt x="81902" y="389649"/>
                  <a:pt x="140639" y="215554"/>
                  <a:pt x="140110" y="207616"/>
                </a:cubicBezTo>
                <a:cubicBezTo>
                  <a:pt x="139581" y="199679"/>
                  <a:pt x="84018" y="358958"/>
                  <a:pt x="95660" y="328266"/>
                </a:cubicBezTo>
                <a:cubicBezTo>
                  <a:pt x="107302" y="297574"/>
                  <a:pt x="235889" y="18703"/>
                  <a:pt x="241710" y="1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70ECE16E-2D9E-6608-DEEC-58A96118E01D}"/>
              </a:ext>
            </a:extLst>
          </p:cNvPr>
          <p:cNvSpPr/>
          <p:nvPr/>
        </p:nvSpPr>
        <p:spPr>
          <a:xfrm>
            <a:off x="5643269" y="6214967"/>
            <a:ext cx="120587" cy="458643"/>
          </a:xfrm>
          <a:custGeom>
            <a:avLst/>
            <a:gdLst>
              <a:gd name="connsiteX0" fmla="*/ 119356 w 120587"/>
              <a:gd name="connsiteY0" fmla="*/ 1683 h 458643"/>
              <a:gd name="connsiteX1" fmla="*/ 93956 w 120587"/>
              <a:gd name="connsiteY1" fmla="*/ 135033 h 458643"/>
              <a:gd name="connsiteX2" fmla="*/ 27281 w 120587"/>
              <a:gd name="connsiteY2" fmla="*/ 335058 h 458643"/>
              <a:gd name="connsiteX3" fmla="*/ 71731 w 120587"/>
              <a:gd name="connsiteY3" fmla="*/ 252508 h 458643"/>
              <a:gd name="connsiteX4" fmla="*/ 1881 w 120587"/>
              <a:gd name="connsiteY4" fmla="*/ 455708 h 458643"/>
              <a:gd name="connsiteX5" fmla="*/ 24106 w 120587"/>
              <a:gd name="connsiteY5" fmla="*/ 360458 h 458643"/>
              <a:gd name="connsiteX6" fmla="*/ 68556 w 120587"/>
              <a:gd name="connsiteY6" fmla="*/ 189008 h 458643"/>
              <a:gd name="connsiteX7" fmla="*/ 59031 w 120587"/>
              <a:gd name="connsiteY7" fmla="*/ 227108 h 458643"/>
              <a:gd name="connsiteX8" fmla="*/ 119356 w 120587"/>
              <a:gd name="connsiteY8" fmla="*/ 1683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587" h="458643">
                <a:moveTo>
                  <a:pt x="119356" y="1683"/>
                </a:moveTo>
                <a:cubicBezTo>
                  <a:pt x="125177" y="-13663"/>
                  <a:pt x="109302" y="79471"/>
                  <a:pt x="93956" y="135033"/>
                </a:cubicBezTo>
                <a:cubicBezTo>
                  <a:pt x="78610" y="190595"/>
                  <a:pt x="30985" y="315479"/>
                  <a:pt x="27281" y="335058"/>
                </a:cubicBezTo>
                <a:cubicBezTo>
                  <a:pt x="23577" y="354637"/>
                  <a:pt x="75964" y="232400"/>
                  <a:pt x="71731" y="252508"/>
                </a:cubicBezTo>
                <a:cubicBezTo>
                  <a:pt x="67498" y="272616"/>
                  <a:pt x="9818" y="437716"/>
                  <a:pt x="1881" y="455708"/>
                </a:cubicBezTo>
                <a:cubicBezTo>
                  <a:pt x="-6057" y="473700"/>
                  <a:pt x="12993" y="404908"/>
                  <a:pt x="24106" y="360458"/>
                </a:cubicBezTo>
                <a:cubicBezTo>
                  <a:pt x="35219" y="316008"/>
                  <a:pt x="62735" y="211233"/>
                  <a:pt x="68556" y="189008"/>
                </a:cubicBezTo>
                <a:cubicBezTo>
                  <a:pt x="74377" y="166783"/>
                  <a:pt x="51094" y="251979"/>
                  <a:pt x="59031" y="227108"/>
                </a:cubicBezTo>
                <a:cubicBezTo>
                  <a:pt x="66968" y="202237"/>
                  <a:pt x="113535" y="17029"/>
                  <a:pt x="119356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CA234645-75C6-EEEF-7CB4-666466FCBE23}"/>
              </a:ext>
            </a:extLst>
          </p:cNvPr>
          <p:cNvSpPr/>
          <p:nvPr/>
        </p:nvSpPr>
        <p:spPr>
          <a:xfrm>
            <a:off x="5757958" y="6132452"/>
            <a:ext cx="218334" cy="107083"/>
          </a:xfrm>
          <a:custGeom>
            <a:avLst/>
            <a:gdLst>
              <a:gd name="connsiteX0" fmla="*/ 1492 w 218334"/>
              <a:gd name="connsiteY0" fmla="*/ 106423 h 107083"/>
              <a:gd name="connsiteX1" fmla="*/ 150717 w 218334"/>
              <a:gd name="connsiteY1" fmla="*/ 1648 h 107083"/>
              <a:gd name="connsiteX2" fmla="*/ 214217 w 218334"/>
              <a:gd name="connsiteY2" fmla="*/ 39748 h 107083"/>
              <a:gd name="connsiteX3" fmla="*/ 201517 w 218334"/>
              <a:gd name="connsiteY3" fmla="*/ 4823 h 107083"/>
              <a:gd name="connsiteX4" fmla="*/ 115792 w 218334"/>
              <a:gd name="connsiteY4" fmla="*/ 17523 h 107083"/>
              <a:gd name="connsiteX5" fmla="*/ 195167 w 218334"/>
              <a:gd name="connsiteY5" fmla="*/ 58798 h 107083"/>
              <a:gd name="connsiteX6" fmla="*/ 150717 w 218334"/>
              <a:gd name="connsiteY6" fmla="*/ 30223 h 107083"/>
              <a:gd name="connsiteX7" fmla="*/ 77692 w 218334"/>
              <a:gd name="connsiteY7" fmla="*/ 46098 h 107083"/>
              <a:gd name="connsiteX8" fmla="*/ 1492 w 218334"/>
              <a:gd name="connsiteY8" fmla="*/ 106423 h 10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334" h="107083">
                <a:moveTo>
                  <a:pt x="1492" y="106423"/>
                </a:moveTo>
                <a:cubicBezTo>
                  <a:pt x="13663" y="99015"/>
                  <a:pt x="115263" y="12760"/>
                  <a:pt x="150717" y="1648"/>
                </a:cubicBezTo>
                <a:cubicBezTo>
                  <a:pt x="186171" y="-9465"/>
                  <a:pt x="205750" y="39219"/>
                  <a:pt x="214217" y="39748"/>
                </a:cubicBezTo>
                <a:cubicBezTo>
                  <a:pt x="222684" y="40277"/>
                  <a:pt x="217921" y="8527"/>
                  <a:pt x="201517" y="4823"/>
                </a:cubicBezTo>
                <a:cubicBezTo>
                  <a:pt x="185113" y="1119"/>
                  <a:pt x="116850" y="8527"/>
                  <a:pt x="115792" y="17523"/>
                </a:cubicBezTo>
                <a:cubicBezTo>
                  <a:pt x="114734" y="26519"/>
                  <a:pt x="189346" y="56681"/>
                  <a:pt x="195167" y="58798"/>
                </a:cubicBezTo>
                <a:cubicBezTo>
                  <a:pt x="200988" y="60915"/>
                  <a:pt x="170296" y="32340"/>
                  <a:pt x="150717" y="30223"/>
                </a:cubicBezTo>
                <a:cubicBezTo>
                  <a:pt x="131138" y="28106"/>
                  <a:pt x="100446" y="35515"/>
                  <a:pt x="77692" y="46098"/>
                </a:cubicBezTo>
                <a:cubicBezTo>
                  <a:pt x="54938" y="56681"/>
                  <a:pt x="-10679" y="113831"/>
                  <a:pt x="1492" y="106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070DE08B-FFCF-64A2-9D8A-72B45468E939}"/>
              </a:ext>
            </a:extLst>
          </p:cNvPr>
          <p:cNvSpPr/>
          <p:nvPr/>
        </p:nvSpPr>
        <p:spPr>
          <a:xfrm>
            <a:off x="5768207" y="6197598"/>
            <a:ext cx="73852" cy="142922"/>
          </a:xfrm>
          <a:custGeom>
            <a:avLst/>
            <a:gdLst>
              <a:gd name="connsiteX0" fmla="*/ 73793 w 73852"/>
              <a:gd name="connsiteY0" fmla="*/ 2 h 142922"/>
              <a:gd name="connsiteX1" fmla="*/ 13468 w 73852"/>
              <a:gd name="connsiteY1" fmla="*/ 79377 h 142922"/>
              <a:gd name="connsiteX2" fmla="*/ 29343 w 73852"/>
              <a:gd name="connsiteY2" fmla="*/ 142877 h 142922"/>
              <a:gd name="connsiteX3" fmla="*/ 13468 w 73852"/>
              <a:gd name="connsiteY3" fmla="*/ 88902 h 142922"/>
              <a:gd name="connsiteX4" fmla="*/ 26168 w 73852"/>
              <a:gd name="connsiteY4" fmla="*/ 53977 h 142922"/>
              <a:gd name="connsiteX5" fmla="*/ 768 w 73852"/>
              <a:gd name="connsiteY5" fmla="*/ 76202 h 142922"/>
              <a:gd name="connsiteX6" fmla="*/ 73793 w 73852"/>
              <a:gd name="connsiteY6" fmla="*/ 2 h 14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52" h="142922">
                <a:moveTo>
                  <a:pt x="73793" y="2"/>
                </a:moveTo>
                <a:cubicBezTo>
                  <a:pt x="75910" y="531"/>
                  <a:pt x="20876" y="55565"/>
                  <a:pt x="13468" y="79377"/>
                </a:cubicBezTo>
                <a:cubicBezTo>
                  <a:pt x="6060" y="103190"/>
                  <a:pt x="29343" y="141290"/>
                  <a:pt x="29343" y="142877"/>
                </a:cubicBezTo>
                <a:cubicBezTo>
                  <a:pt x="29343" y="144464"/>
                  <a:pt x="13997" y="103719"/>
                  <a:pt x="13468" y="88902"/>
                </a:cubicBezTo>
                <a:cubicBezTo>
                  <a:pt x="12939" y="74085"/>
                  <a:pt x="28285" y="56094"/>
                  <a:pt x="26168" y="53977"/>
                </a:cubicBezTo>
                <a:cubicBezTo>
                  <a:pt x="24051" y="51860"/>
                  <a:pt x="-5053" y="80964"/>
                  <a:pt x="768" y="76202"/>
                </a:cubicBezTo>
                <a:cubicBezTo>
                  <a:pt x="6589" y="71440"/>
                  <a:pt x="71676" y="-527"/>
                  <a:pt x="7379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FCDEAB6D-0000-EFCC-2F37-23A01F5606D4}"/>
              </a:ext>
            </a:extLst>
          </p:cNvPr>
          <p:cNvSpPr/>
          <p:nvPr/>
        </p:nvSpPr>
        <p:spPr>
          <a:xfrm>
            <a:off x="5813372" y="6200528"/>
            <a:ext cx="92131" cy="178073"/>
          </a:xfrm>
          <a:custGeom>
            <a:avLst/>
            <a:gdLst>
              <a:gd name="connsiteX0" fmla="*/ 31803 w 92131"/>
              <a:gd name="connsiteY0" fmla="*/ 247 h 178073"/>
              <a:gd name="connsiteX1" fmla="*/ 69903 w 92131"/>
              <a:gd name="connsiteY1" fmla="*/ 63747 h 178073"/>
              <a:gd name="connsiteX2" fmla="*/ 73078 w 92131"/>
              <a:gd name="connsiteY2" fmla="*/ 98672 h 178073"/>
              <a:gd name="connsiteX3" fmla="*/ 57203 w 92131"/>
              <a:gd name="connsiteY3" fmla="*/ 127247 h 178073"/>
              <a:gd name="connsiteX4" fmla="*/ 53 w 92131"/>
              <a:gd name="connsiteY4" fmla="*/ 178047 h 178073"/>
              <a:gd name="connsiteX5" fmla="*/ 47678 w 92131"/>
              <a:gd name="connsiteY5" fmla="*/ 133597 h 178073"/>
              <a:gd name="connsiteX6" fmla="*/ 92128 w 92131"/>
              <a:gd name="connsiteY6" fmla="*/ 89147 h 178073"/>
              <a:gd name="connsiteX7" fmla="*/ 31803 w 92131"/>
              <a:gd name="connsiteY7" fmla="*/ 247 h 1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31" h="178073">
                <a:moveTo>
                  <a:pt x="31803" y="247"/>
                </a:moveTo>
                <a:cubicBezTo>
                  <a:pt x="28099" y="-3986"/>
                  <a:pt x="63024" y="47343"/>
                  <a:pt x="69903" y="63747"/>
                </a:cubicBezTo>
                <a:cubicBezTo>
                  <a:pt x="76782" y="80151"/>
                  <a:pt x="75195" y="88089"/>
                  <a:pt x="73078" y="98672"/>
                </a:cubicBezTo>
                <a:cubicBezTo>
                  <a:pt x="70961" y="109255"/>
                  <a:pt x="69374" y="114018"/>
                  <a:pt x="57203" y="127247"/>
                </a:cubicBezTo>
                <a:cubicBezTo>
                  <a:pt x="45032" y="140476"/>
                  <a:pt x="1641" y="176989"/>
                  <a:pt x="53" y="178047"/>
                </a:cubicBezTo>
                <a:cubicBezTo>
                  <a:pt x="-1535" y="179105"/>
                  <a:pt x="32332" y="148414"/>
                  <a:pt x="47678" y="133597"/>
                </a:cubicBezTo>
                <a:cubicBezTo>
                  <a:pt x="63024" y="118780"/>
                  <a:pt x="91599" y="108726"/>
                  <a:pt x="92128" y="89147"/>
                </a:cubicBezTo>
                <a:cubicBezTo>
                  <a:pt x="92657" y="69568"/>
                  <a:pt x="35507" y="4480"/>
                  <a:pt x="31803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C79040D-0084-E7A4-6E5E-E76B65F05D17}"/>
              </a:ext>
            </a:extLst>
          </p:cNvPr>
          <p:cNvSpPr/>
          <p:nvPr/>
        </p:nvSpPr>
        <p:spPr>
          <a:xfrm>
            <a:off x="5743559" y="6207114"/>
            <a:ext cx="85789" cy="184389"/>
          </a:xfrm>
          <a:custGeom>
            <a:avLst/>
            <a:gdLst>
              <a:gd name="connsiteX0" fmla="*/ 50816 w 85789"/>
              <a:gd name="connsiteY0" fmla="*/ 11 h 184389"/>
              <a:gd name="connsiteX1" fmla="*/ 9541 w 85789"/>
              <a:gd name="connsiteY1" fmla="*/ 95261 h 184389"/>
              <a:gd name="connsiteX2" fmla="*/ 69866 w 85789"/>
              <a:gd name="connsiteY2" fmla="*/ 155586 h 184389"/>
              <a:gd name="connsiteX3" fmla="*/ 25416 w 85789"/>
              <a:gd name="connsiteY3" fmla="*/ 123836 h 184389"/>
              <a:gd name="connsiteX4" fmla="*/ 85741 w 85789"/>
              <a:gd name="connsiteY4" fmla="*/ 184161 h 184389"/>
              <a:gd name="connsiteX5" fmla="*/ 34941 w 85789"/>
              <a:gd name="connsiteY5" fmla="*/ 142886 h 184389"/>
              <a:gd name="connsiteX6" fmla="*/ 16 w 85789"/>
              <a:gd name="connsiteY6" fmla="*/ 101611 h 184389"/>
              <a:gd name="connsiteX7" fmla="*/ 50816 w 85789"/>
              <a:gd name="connsiteY7" fmla="*/ 11 h 1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89" h="184389">
                <a:moveTo>
                  <a:pt x="50816" y="11"/>
                </a:moveTo>
                <a:cubicBezTo>
                  <a:pt x="52404" y="-1047"/>
                  <a:pt x="6366" y="69332"/>
                  <a:pt x="9541" y="95261"/>
                </a:cubicBezTo>
                <a:cubicBezTo>
                  <a:pt x="12716" y="121190"/>
                  <a:pt x="67220" y="150824"/>
                  <a:pt x="69866" y="155586"/>
                </a:cubicBezTo>
                <a:cubicBezTo>
                  <a:pt x="72512" y="160348"/>
                  <a:pt x="22770" y="119074"/>
                  <a:pt x="25416" y="123836"/>
                </a:cubicBezTo>
                <a:cubicBezTo>
                  <a:pt x="28062" y="128598"/>
                  <a:pt x="84154" y="180986"/>
                  <a:pt x="85741" y="184161"/>
                </a:cubicBezTo>
                <a:cubicBezTo>
                  <a:pt x="87328" y="187336"/>
                  <a:pt x="49229" y="156644"/>
                  <a:pt x="34941" y="142886"/>
                </a:cubicBezTo>
                <a:cubicBezTo>
                  <a:pt x="20653" y="129128"/>
                  <a:pt x="1074" y="120132"/>
                  <a:pt x="16" y="101611"/>
                </a:cubicBezTo>
                <a:cubicBezTo>
                  <a:pt x="-1042" y="83090"/>
                  <a:pt x="49228" y="1069"/>
                  <a:pt x="5081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974367A6-3B46-CE40-E43B-400A54F35C93}"/>
              </a:ext>
            </a:extLst>
          </p:cNvPr>
          <p:cNvSpPr/>
          <p:nvPr/>
        </p:nvSpPr>
        <p:spPr>
          <a:xfrm>
            <a:off x="5835336" y="6188003"/>
            <a:ext cx="92493" cy="200310"/>
          </a:xfrm>
          <a:custGeom>
            <a:avLst/>
            <a:gdLst>
              <a:gd name="connsiteX0" fmla="*/ 44764 w 92493"/>
              <a:gd name="connsiteY0" fmla="*/ 72 h 200310"/>
              <a:gd name="connsiteX1" fmla="*/ 82864 w 92493"/>
              <a:gd name="connsiteY1" fmla="*/ 92147 h 200310"/>
              <a:gd name="connsiteX2" fmla="*/ 57464 w 92493"/>
              <a:gd name="connsiteY2" fmla="*/ 146122 h 200310"/>
              <a:gd name="connsiteX3" fmla="*/ 76514 w 92493"/>
              <a:gd name="connsiteY3" fmla="*/ 120722 h 200310"/>
              <a:gd name="connsiteX4" fmla="*/ 314 w 92493"/>
              <a:gd name="connsiteY4" fmla="*/ 200097 h 200310"/>
              <a:gd name="connsiteX5" fmla="*/ 51114 w 92493"/>
              <a:gd name="connsiteY5" fmla="*/ 142947 h 200310"/>
              <a:gd name="connsiteX6" fmla="*/ 92389 w 92493"/>
              <a:gd name="connsiteY6" fmla="*/ 108022 h 200310"/>
              <a:gd name="connsiteX7" fmla="*/ 44764 w 92493"/>
              <a:gd name="connsiteY7" fmla="*/ 72 h 2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" h="200310">
                <a:moveTo>
                  <a:pt x="44764" y="72"/>
                </a:moveTo>
                <a:cubicBezTo>
                  <a:pt x="43176" y="-2574"/>
                  <a:pt x="80747" y="67805"/>
                  <a:pt x="82864" y="92147"/>
                </a:cubicBezTo>
                <a:cubicBezTo>
                  <a:pt x="84981" y="116489"/>
                  <a:pt x="58522" y="141360"/>
                  <a:pt x="57464" y="146122"/>
                </a:cubicBezTo>
                <a:cubicBezTo>
                  <a:pt x="56406" y="150884"/>
                  <a:pt x="86039" y="111726"/>
                  <a:pt x="76514" y="120722"/>
                </a:cubicBezTo>
                <a:cubicBezTo>
                  <a:pt x="66989" y="129718"/>
                  <a:pt x="4547" y="196393"/>
                  <a:pt x="314" y="200097"/>
                </a:cubicBezTo>
                <a:cubicBezTo>
                  <a:pt x="-3919" y="203801"/>
                  <a:pt x="35768" y="158293"/>
                  <a:pt x="51114" y="142947"/>
                </a:cubicBezTo>
                <a:cubicBezTo>
                  <a:pt x="66460" y="127601"/>
                  <a:pt x="89743" y="127601"/>
                  <a:pt x="92389" y="108022"/>
                </a:cubicBezTo>
                <a:cubicBezTo>
                  <a:pt x="95035" y="88443"/>
                  <a:pt x="46352" y="2718"/>
                  <a:pt x="4476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6C0A2260-427F-CEEA-113B-7E1BD4D55394}"/>
              </a:ext>
            </a:extLst>
          </p:cNvPr>
          <p:cNvSpPr/>
          <p:nvPr/>
        </p:nvSpPr>
        <p:spPr>
          <a:xfrm>
            <a:off x="5653240" y="6737333"/>
            <a:ext cx="144626" cy="222703"/>
          </a:xfrm>
          <a:custGeom>
            <a:avLst/>
            <a:gdLst>
              <a:gd name="connsiteX0" fmla="*/ 144310 w 144626"/>
              <a:gd name="connsiteY0" fmla="*/ 17 h 222703"/>
              <a:gd name="connsiteX1" fmla="*/ 42710 w 144626"/>
              <a:gd name="connsiteY1" fmla="*/ 73042 h 222703"/>
              <a:gd name="connsiteX2" fmla="*/ 42710 w 144626"/>
              <a:gd name="connsiteY2" fmla="*/ 155592 h 222703"/>
              <a:gd name="connsiteX3" fmla="*/ 36360 w 144626"/>
              <a:gd name="connsiteY3" fmla="*/ 117492 h 222703"/>
              <a:gd name="connsiteX4" fmla="*/ 71285 w 144626"/>
              <a:gd name="connsiteY4" fmla="*/ 222267 h 222703"/>
              <a:gd name="connsiteX5" fmla="*/ 30010 w 144626"/>
              <a:gd name="connsiteY5" fmla="*/ 152417 h 222703"/>
              <a:gd name="connsiteX6" fmla="*/ 14135 w 144626"/>
              <a:gd name="connsiteY6" fmla="*/ 92092 h 222703"/>
              <a:gd name="connsiteX7" fmla="*/ 33185 w 144626"/>
              <a:gd name="connsiteY7" fmla="*/ 57167 h 222703"/>
              <a:gd name="connsiteX8" fmla="*/ 4610 w 144626"/>
              <a:gd name="connsiteY8" fmla="*/ 79392 h 222703"/>
              <a:gd name="connsiteX9" fmla="*/ 144310 w 144626"/>
              <a:gd name="connsiteY9" fmla="*/ 17 h 22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626" h="222703">
                <a:moveTo>
                  <a:pt x="144310" y="17"/>
                </a:moveTo>
                <a:cubicBezTo>
                  <a:pt x="150660" y="-1041"/>
                  <a:pt x="59643" y="47113"/>
                  <a:pt x="42710" y="73042"/>
                </a:cubicBezTo>
                <a:cubicBezTo>
                  <a:pt x="25777" y="98971"/>
                  <a:pt x="43768" y="148184"/>
                  <a:pt x="42710" y="155592"/>
                </a:cubicBezTo>
                <a:cubicBezTo>
                  <a:pt x="41652" y="163000"/>
                  <a:pt x="31598" y="106380"/>
                  <a:pt x="36360" y="117492"/>
                </a:cubicBezTo>
                <a:cubicBezTo>
                  <a:pt x="41122" y="128604"/>
                  <a:pt x="72343" y="216446"/>
                  <a:pt x="71285" y="222267"/>
                </a:cubicBezTo>
                <a:cubicBezTo>
                  <a:pt x="70227" y="228088"/>
                  <a:pt x="39535" y="174113"/>
                  <a:pt x="30010" y="152417"/>
                </a:cubicBezTo>
                <a:cubicBezTo>
                  <a:pt x="20485" y="130721"/>
                  <a:pt x="13606" y="107967"/>
                  <a:pt x="14135" y="92092"/>
                </a:cubicBezTo>
                <a:cubicBezTo>
                  <a:pt x="14664" y="76217"/>
                  <a:pt x="34773" y="59284"/>
                  <a:pt x="33185" y="57167"/>
                </a:cubicBezTo>
                <a:cubicBezTo>
                  <a:pt x="31597" y="55050"/>
                  <a:pt x="-14440" y="88388"/>
                  <a:pt x="4610" y="79392"/>
                </a:cubicBezTo>
                <a:cubicBezTo>
                  <a:pt x="23660" y="70396"/>
                  <a:pt x="137960" y="1075"/>
                  <a:pt x="14431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B42FB408-D797-5DA4-11EA-3EF9E89191EA}"/>
              </a:ext>
            </a:extLst>
          </p:cNvPr>
          <p:cNvSpPr/>
          <p:nvPr/>
        </p:nvSpPr>
        <p:spPr>
          <a:xfrm>
            <a:off x="5700806" y="6778614"/>
            <a:ext cx="119206" cy="112101"/>
          </a:xfrm>
          <a:custGeom>
            <a:avLst/>
            <a:gdLst>
              <a:gd name="connsiteX0" fmla="*/ 118969 w 119206"/>
              <a:gd name="connsiteY0" fmla="*/ 11 h 112101"/>
              <a:gd name="connsiteX1" fmla="*/ 39594 w 119206"/>
              <a:gd name="connsiteY1" fmla="*/ 25411 h 112101"/>
              <a:gd name="connsiteX2" fmla="*/ 23719 w 119206"/>
              <a:gd name="connsiteY2" fmla="*/ 50811 h 112101"/>
              <a:gd name="connsiteX3" fmla="*/ 33244 w 119206"/>
              <a:gd name="connsiteY3" fmla="*/ 79386 h 112101"/>
              <a:gd name="connsiteX4" fmla="*/ 64994 w 119206"/>
              <a:gd name="connsiteY4" fmla="*/ 111136 h 112101"/>
              <a:gd name="connsiteX5" fmla="*/ 49119 w 119206"/>
              <a:gd name="connsiteY5" fmla="*/ 98436 h 112101"/>
              <a:gd name="connsiteX6" fmla="*/ 4669 w 119206"/>
              <a:gd name="connsiteY6" fmla="*/ 44461 h 112101"/>
              <a:gd name="connsiteX7" fmla="*/ 11019 w 119206"/>
              <a:gd name="connsiteY7" fmla="*/ 28586 h 112101"/>
              <a:gd name="connsiteX8" fmla="*/ 118969 w 119206"/>
              <a:gd name="connsiteY8" fmla="*/ 11 h 11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206" h="112101">
                <a:moveTo>
                  <a:pt x="118969" y="11"/>
                </a:moveTo>
                <a:cubicBezTo>
                  <a:pt x="123732" y="-518"/>
                  <a:pt x="55469" y="16944"/>
                  <a:pt x="39594" y="25411"/>
                </a:cubicBezTo>
                <a:cubicBezTo>
                  <a:pt x="23719" y="33878"/>
                  <a:pt x="24777" y="41815"/>
                  <a:pt x="23719" y="50811"/>
                </a:cubicBezTo>
                <a:cubicBezTo>
                  <a:pt x="22661" y="59807"/>
                  <a:pt x="26365" y="69332"/>
                  <a:pt x="33244" y="79386"/>
                </a:cubicBezTo>
                <a:cubicBezTo>
                  <a:pt x="40123" y="89440"/>
                  <a:pt x="64994" y="111136"/>
                  <a:pt x="64994" y="111136"/>
                </a:cubicBezTo>
                <a:cubicBezTo>
                  <a:pt x="67640" y="114311"/>
                  <a:pt x="59173" y="109548"/>
                  <a:pt x="49119" y="98436"/>
                </a:cubicBezTo>
                <a:cubicBezTo>
                  <a:pt x="39065" y="87324"/>
                  <a:pt x="4669" y="44461"/>
                  <a:pt x="4669" y="44461"/>
                </a:cubicBezTo>
                <a:cubicBezTo>
                  <a:pt x="-1681" y="32819"/>
                  <a:pt x="-3268" y="32290"/>
                  <a:pt x="11019" y="28586"/>
                </a:cubicBezTo>
                <a:lnTo>
                  <a:pt x="118969" y="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073DDDF1-EFF0-B942-C493-061D74EE1F68}"/>
              </a:ext>
            </a:extLst>
          </p:cNvPr>
          <p:cNvSpPr/>
          <p:nvPr/>
        </p:nvSpPr>
        <p:spPr>
          <a:xfrm>
            <a:off x="5714871" y="6762719"/>
            <a:ext cx="118075" cy="171596"/>
          </a:xfrm>
          <a:custGeom>
            <a:avLst/>
            <a:gdLst>
              <a:gd name="connsiteX0" fmla="*/ 44579 w 118075"/>
              <a:gd name="connsiteY0" fmla="*/ 31 h 171596"/>
              <a:gd name="connsiteX1" fmla="*/ 69979 w 118075"/>
              <a:gd name="connsiteY1" fmla="*/ 76231 h 171596"/>
              <a:gd name="connsiteX2" fmla="*/ 54104 w 118075"/>
              <a:gd name="connsiteY2" fmla="*/ 117506 h 171596"/>
              <a:gd name="connsiteX3" fmla="*/ 129 w 118075"/>
              <a:gd name="connsiteY3" fmla="*/ 171481 h 171596"/>
              <a:gd name="connsiteX4" fmla="*/ 41404 w 118075"/>
              <a:gd name="connsiteY4" fmla="*/ 130206 h 171596"/>
              <a:gd name="connsiteX5" fmla="*/ 114429 w 118075"/>
              <a:gd name="connsiteY5" fmla="*/ 76231 h 171596"/>
              <a:gd name="connsiteX6" fmla="*/ 104904 w 118075"/>
              <a:gd name="connsiteY6" fmla="*/ 47656 h 171596"/>
              <a:gd name="connsiteX7" fmla="*/ 85854 w 118075"/>
              <a:gd name="connsiteY7" fmla="*/ 85756 h 171596"/>
              <a:gd name="connsiteX8" fmla="*/ 44579 w 118075"/>
              <a:gd name="connsiteY8" fmla="*/ 31 h 17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75" h="171596">
                <a:moveTo>
                  <a:pt x="44579" y="31"/>
                </a:moveTo>
                <a:cubicBezTo>
                  <a:pt x="41933" y="-1557"/>
                  <a:pt x="68392" y="56652"/>
                  <a:pt x="69979" y="76231"/>
                </a:cubicBezTo>
                <a:cubicBezTo>
                  <a:pt x="71566" y="95810"/>
                  <a:pt x="65746" y="101631"/>
                  <a:pt x="54104" y="117506"/>
                </a:cubicBezTo>
                <a:cubicBezTo>
                  <a:pt x="42462" y="133381"/>
                  <a:pt x="129" y="171481"/>
                  <a:pt x="129" y="171481"/>
                </a:cubicBezTo>
                <a:cubicBezTo>
                  <a:pt x="-1988" y="173598"/>
                  <a:pt x="22354" y="146081"/>
                  <a:pt x="41404" y="130206"/>
                </a:cubicBezTo>
                <a:cubicBezTo>
                  <a:pt x="60454" y="114331"/>
                  <a:pt x="103846" y="89989"/>
                  <a:pt x="114429" y="76231"/>
                </a:cubicBezTo>
                <a:cubicBezTo>
                  <a:pt x="125012" y="62473"/>
                  <a:pt x="109666" y="46069"/>
                  <a:pt x="104904" y="47656"/>
                </a:cubicBezTo>
                <a:cubicBezTo>
                  <a:pt x="100142" y="49243"/>
                  <a:pt x="94850" y="91048"/>
                  <a:pt x="85854" y="85756"/>
                </a:cubicBezTo>
                <a:cubicBezTo>
                  <a:pt x="76858" y="80464"/>
                  <a:pt x="47225" y="1619"/>
                  <a:pt x="4457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BB83A20E-ADED-781F-70B1-899B4D891756}"/>
              </a:ext>
            </a:extLst>
          </p:cNvPr>
          <p:cNvSpPr/>
          <p:nvPr/>
        </p:nvSpPr>
        <p:spPr>
          <a:xfrm>
            <a:off x="5139591" y="7163680"/>
            <a:ext cx="239534" cy="891295"/>
          </a:xfrm>
          <a:custGeom>
            <a:avLst/>
            <a:gdLst>
              <a:gd name="connsiteX0" fmla="*/ 238859 w 239534"/>
              <a:gd name="connsiteY0" fmla="*/ 2295 h 891295"/>
              <a:gd name="connsiteX1" fmla="*/ 130909 w 239534"/>
              <a:gd name="connsiteY1" fmla="*/ 408695 h 891295"/>
              <a:gd name="connsiteX2" fmla="*/ 134084 w 239534"/>
              <a:gd name="connsiteY2" fmla="*/ 380120 h 891295"/>
              <a:gd name="connsiteX3" fmla="*/ 64234 w 239534"/>
              <a:gd name="connsiteY3" fmla="*/ 602370 h 891295"/>
              <a:gd name="connsiteX4" fmla="*/ 45184 w 239534"/>
              <a:gd name="connsiteY4" fmla="*/ 757945 h 891295"/>
              <a:gd name="connsiteX5" fmla="*/ 734 w 239534"/>
              <a:gd name="connsiteY5" fmla="*/ 891295 h 891295"/>
              <a:gd name="connsiteX6" fmla="*/ 26134 w 239534"/>
              <a:gd name="connsiteY6" fmla="*/ 757945 h 891295"/>
              <a:gd name="connsiteX7" fmla="*/ 130909 w 239534"/>
              <a:gd name="connsiteY7" fmla="*/ 348370 h 891295"/>
              <a:gd name="connsiteX8" fmla="*/ 188059 w 239534"/>
              <a:gd name="connsiteY8" fmla="*/ 59445 h 891295"/>
              <a:gd name="connsiteX9" fmla="*/ 178534 w 239534"/>
              <a:gd name="connsiteY9" fmla="*/ 234070 h 891295"/>
              <a:gd name="connsiteX10" fmla="*/ 238859 w 239534"/>
              <a:gd name="connsiteY10" fmla="*/ 2295 h 8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534" h="891295">
                <a:moveTo>
                  <a:pt x="238859" y="2295"/>
                </a:moveTo>
                <a:cubicBezTo>
                  <a:pt x="230922" y="31399"/>
                  <a:pt x="148371" y="345724"/>
                  <a:pt x="130909" y="408695"/>
                </a:cubicBezTo>
                <a:cubicBezTo>
                  <a:pt x="113446" y="471666"/>
                  <a:pt x="145196" y="347841"/>
                  <a:pt x="134084" y="380120"/>
                </a:cubicBezTo>
                <a:cubicBezTo>
                  <a:pt x="122971" y="412399"/>
                  <a:pt x="79051" y="539399"/>
                  <a:pt x="64234" y="602370"/>
                </a:cubicBezTo>
                <a:cubicBezTo>
                  <a:pt x="49417" y="665341"/>
                  <a:pt x="55767" y="709791"/>
                  <a:pt x="45184" y="757945"/>
                </a:cubicBezTo>
                <a:cubicBezTo>
                  <a:pt x="34601" y="806099"/>
                  <a:pt x="3909" y="891295"/>
                  <a:pt x="734" y="891295"/>
                </a:cubicBezTo>
                <a:cubicBezTo>
                  <a:pt x="-2441" y="891295"/>
                  <a:pt x="4438" y="848433"/>
                  <a:pt x="26134" y="757945"/>
                </a:cubicBezTo>
                <a:cubicBezTo>
                  <a:pt x="47830" y="667457"/>
                  <a:pt x="103922" y="464787"/>
                  <a:pt x="130909" y="348370"/>
                </a:cubicBezTo>
                <a:cubicBezTo>
                  <a:pt x="157896" y="231953"/>
                  <a:pt x="180122" y="78495"/>
                  <a:pt x="188059" y="59445"/>
                </a:cubicBezTo>
                <a:cubicBezTo>
                  <a:pt x="195996" y="40395"/>
                  <a:pt x="174830" y="237774"/>
                  <a:pt x="178534" y="234070"/>
                </a:cubicBezTo>
                <a:cubicBezTo>
                  <a:pt x="182238" y="230366"/>
                  <a:pt x="246796" y="-26809"/>
                  <a:pt x="238859" y="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8E516C83-3CD6-0112-92CA-8322EE0A27D7}"/>
              </a:ext>
            </a:extLst>
          </p:cNvPr>
          <p:cNvSpPr/>
          <p:nvPr/>
        </p:nvSpPr>
        <p:spPr>
          <a:xfrm>
            <a:off x="4758244" y="8026140"/>
            <a:ext cx="413831" cy="1080108"/>
          </a:xfrm>
          <a:custGeom>
            <a:avLst/>
            <a:gdLst>
              <a:gd name="connsiteX0" fmla="*/ 413831 w 413831"/>
              <a:gd name="connsiteY0" fmla="*/ 260 h 1080108"/>
              <a:gd name="connsiteX1" fmla="*/ 286831 w 413831"/>
              <a:gd name="connsiteY1" fmla="*/ 314585 h 1080108"/>
              <a:gd name="connsiteX2" fmla="*/ 255081 w 413831"/>
              <a:gd name="connsiteY2" fmla="*/ 419360 h 1080108"/>
              <a:gd name="connsiteX3" fmla="*/ 290006 w 413831"/>
              <a:gd name="connsiteY3" fmla="*/ 362210 h 1080108"/>
              <a:gd name="connsiteX4" fmla="*/ 137606 w 413831"/>
              <a:gd name="connsiteY4" fmla="*/ 717810 h 1080108"/>
              <a:gd name="connsiteX5" fmla="*/ 178881 w 413831"/>
              <a:gd name="connsiteY5" fmla="*/ 663835 h 1080108"/>
              <a:gd name="connsiteX6" fmla="*/ 70931 w 413831"/>
              <a:gd name="connsiteY6" fmla="*/ 921010 h 1080108"/>
              <a:gd name="connsiteX7" fmla="*/ 1081 w 413831"/>
              <a:gd name="connsiteY7" fmla="*/ 1079760 h 1080108"/>
              <a:gd name="connsiteX8" fmla="*/ 124906 w 413831"/>
              <a:gd name="connsiteY8" fmla="*/ 879735 h 1080108"/>
              <a:gd name="connsiteX9" fmla="*/ 109031 w 413831"/>
              <a:gd name="connsiteY9" fmla="*/ 863860 h 1080108"/>
              <a:gd name="connsiteX10" fmla="*/ 315406 w 413831"/>
              <a:gd name="connsiteY10" fmla="*/ 295535 h 1080108"/>
              <a:gd name="connsiteX11" fmla="*/ 286831 w 413831"/>
              <a:gd name="connsiteY11" fmla="*/ 371735 h 1080108"/>
              <a:gd name="connsiteX12" fmla="*/ 413831 w 413831"/>
              <a:gd name="connsiteY12" fmla="*/ 260 h 10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831" h="1080108">
                <a:moveTo>
                  <a:pt x="413831" y="260"/>
                </a:moveTo>
                <a:cubicBezTo>
                  <a:pt x="413831" y="-9265"/>
                  <a:pt x="313289" y="244735"/>
                  <a:pt x="286831" y="314585"/>
                </a:cubicBezTo>
                <a:cubicBezTo>
                  <a:pt x="260373" y="384435"/>
                  <a:pt x="254552" y="411423"/>
                  <a:pt x="255081" y="419360"/>
                </a:cubicBezTo>
                <a:cubicBezTo>
                  <a:pt x="255610" y="427298"/>
                  <a:pt x="309585" y="312468"/>
                  <a:pt x="290006" y="362210"/>
                </a:cubicBezTo>
                <a:cubicBezTo>
                  <a:pt x="270427" y="411952"/>
                  <a:pt x="156127" y="667539"/>
                  <a:pt x="137606" y="717810"/>
                </a:cubicBezTo>
                <a:cubicBezTo>
                  <a:pt x="119085" y="768081"/>
                  <a:pt x="189993" y="629968"/>
                  <a:pt x="178881" y="663835"/>
                </a:cubicBezTo>
                <a:cubicBezTo>
                  <a:pt x="167768" y="697702"/>
                  <a:pt x="100564" y="851689"/>
                  <a:pt x="70931" y="921010"/>
                </a:cubicBezTo>
                <a:cubicBezTo>
                  <a:pt x="41298" y="990331"/>
                  <a:pt x="-7915" y="1086639"/>
                  <a:pt x="1081" y="1079760"/>
                </a:cubicBezTo>
                <a:cubicBezTo>
                  <a:pt x="10077" y="1072881"/>
                  <a:pt x="106914" y="915718"/>
                  <a:pt x="124906" y="879735"/>
                </a:cubicBezTo>
                <a:cubicBezTo>
                  <a:pt x="142898" y="843752"/>
                  <a:pt x="77281" y="961227"/>
                  <a:pt x="109031" y="863860"/>
                </a:cubicBezTo>
                <a:cubicBezTo>
                  <a:pt x="140781" y="766493"/>
                  <a:pt x="285773" y="377556"/>
                  <a:pt x="315406" y="295535"/>
                </a:cubicBezTo>
                <a:cubicBezTo>
                  <a:pt x="345039" y="213514"/>
                  <a:pt x="270956" y="415656"/>
                  <a:pt x="286831" y="371735"/>
                </a:cubicBezTo>
                <a:cubicBezTo>
                  <a:pt x="302706" y="327814"/>
                  <a:pt x="413831" y="9785"/>
                  <a:pt x="413831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5D58BB0D-E613-8325-1B99-4485DCBD6B9C}"/>
              </a:ext>
            </a:extLst>
          </p:cNvPr>
          <p:cNvSpPr/>
          <p:nvPr/>
        </p:nvSpPr>
        <p:spPr>
          <a:xfrm>
            <a:off x="4927567" y="7978711"/>
            <a:ext cx="219504" cy="552892"/>
          </a:xfrm>
          <a:custGeom>
            <a:avLst/>
            <a:gdLst>
              <a:gd name="connsiteX0" fmla="*/ 219108 w 219504"/>
              <a:gd name="connsiteY0" fmla="*/ 64 h 552892"/>
              <a:gd name="connsiteX1" fmla="*/ 158783 w 219504"/>
              <a:gd name="connsiteY1" fmla="*/ 238189 h 552892"/>
              <a:gd name="connsiteX2" fmla="*/ 63533 w 219504"/>
              <a:gd name="connsiteY2" fmla="*/ 473139 h 552892"/>
              <a:gd name="connsiteX3" fmla="*/ 88933 w 219504"/>
              <a:gd name="connsiteY3" fmla="*/ 355664 h 552892"/>
              <a:gd name="connsiteX4" fmla="*/ 33 w 219504"/>
              <a:gd name="connsiteY4" fmla="*/ 552514 h 552892"/>
              <a:gd name="connsiteX5" fmla="*/ 79408 w 219504"/>
              <a:gd name="connsiteY5" fmla="*/ 295339 h 552892"/>
              <a:gd name="connsiteX6" fmla="*/ 158783 w 219504"/>
              <a:gd name="connsiteY6" fmla="*/ 47689 h 552892"/>
              <a:gd name="connsiteX7" fmla="*/ 130208 w 219504"/>
              <a:gd name="connsiteY7" fmla="*/ 212789 h 552892"/>
              <a:gd name="connsiteX8" fmla="*/ 219108 w 219504"/>
              <a:gd name="connsiteY8" fmla="*/ 64 h 5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04" h="552892">
                <a:moveTo>
                  <a:pt x="219108" y="64"/>
                </a:moveTo>
                <a:cubicBezTo>
                  <a:pt x="223870" y="4297"/>
                  <a:pt x="184712" y="159343"/>
                  <a:pt x="158783" y="238189"/>
                </a:cubicBezTo>
                <a:cubicBezTo>
                  <a:pt x="132854" y="317035"/>
                  <a:pt x="75175" y="453560"/>
                  <a:pt x="63533" y="473139"/>
                </a:cubicBezTo>
                <a:cubicBezTo>
                  <a:pt x="51891" y="492718"/>
                  <a:pt x="99516" y="342435"/>
                  <a:pt x="88933" y="355664"/>
                </a:cubicBezTo>
                <a:cubicBezTo>
                  <a:pt x="78350" y="368893"/>
                  <a:pt x="1620" y="562568"/>
                  <a:pt x="33" y="552514"/>
                </a:cubicBezTo>
                <a:cubicBezTo>
                  <a:pt x="-1554" y="542460"/>
                  <a:pt x="52950" y="379477"/>
                  <a:pt x="79408" y="295339"/>
                </a:cubicBezTo>
                <a:cubicBezTo>
                  <a:pt x="105866" y="211201"/>
                  <a:pt x="150316" y="61447"/>
                  <a:pt x="158783" y="47689"/>
                </a:cubicBezTo>
                <a:cubicBezTo>
                  <a:pt x="167250" y="33931"/>
                  <a:pt x="125445" y="225489"/>
                  <a:pt x="130208" y="212789"/>
                </a:cubicBezTo>
                <a:cubicBezTo>
                  <a:pt x="134971" y="200089"/>
                  <a:pt x="214346" y="-4169"/>
                  <a:pt x="21910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E8AFA26F-5D84-E15A-4DFC-46BF34FA9C6B}"/>
              </a:ext>
            </a:extLst>
          </p:cNvPr>
          <p:cNvSpPr/>
          <p:nvPr/>
        </p:nvSpPr>
        <p:spPr>
          <a:xfrm>
            <a:off x="4539275" y="8375761"/>
            <a:ext cx="484552" cy="1188403"/>
          </a:xfrm>
          <a:custGeom>
            <a:avLst/>
            <a:gdLst>
              <a:gd name="connsiteX0" fmla="*/ 480400 w 484552"/>
              <a:gd name="connsiteY0" fmla="*/ 12589 h 1188403"/>
              <a:gd name="connsiteX1" fmla="*/ 254975 w 484552"/>
              <a:gd name="connsiteY1" fmla="*/ 555514 h 1188403"/>
              <a:gd name="connsiteX2" fmla="*/ 181950 w 484552"/>
              <a:gd name="connsiteY2" fmla="*/ 704739 h 1188403"/>
              <a:gd name="connsiteX3" fmla="*/ 242275 w 484552"/>
              <a:gd name="connsiteY3" fmla="*/ 657114 h 1188403"/>
              <a:gd name="connsiteX4" fmla="*/ 172425 w 484552"/>
              <a:gd name="connsiteY4" fmla="*/ 790464 h 1188403"/>
              <a:gd name="connsiteX5" fmla="*/ 99400 w 484552"/>
              <a:gd name="connsiteY5" fmla="*/ 1022239 h 1188403"/>
              <a:gd name="connsiteX6" fmla="*/ 975 w 484552"/>
              <a:gd name="connsiteY6" fmla="*/ 1187339 h 1188403"/>
              <a:gd name="connsiteX7" fmla="*/ 64475 w 484552"/>
              <a:gd name="connsiteY7" fmla="*/ 1060339 h 1188403"/>
              <a:gd name="connsiteX8" fmla="*/ 296250 w 484552"/>
              <a:gd name="connsiteY8" fmla="*/ 504714 h 1188403"/>
              <a:gd name="connsiteX9" fmla="*/ 251800 w 484552"/>
              <a:gd name="connsiteY9" fmla="*/ 625364 h 1188403"/>
              <a:gd name="connsiteX10" fmla="*/ 391500 w 484552"/>
              <a:gd name="connsiteY10" fmla="*/ 247539 h 1188403"/>
              <a:gd name="connsiteX11" fmla="*/ 318475 w 484552"/>
              <a:gd name="connsiteY11" fmla="*/ 431689 h 1188403"/>
              <a:gd name="connsiteX12" fmla="*/ 394675 w 484552"/>
              <a:gd name="connsiteY12" fmla="*/ 190389 h 1188403"/>
              <a:gd name="connsiteX13" fmla="*/ 480400 w 484552"/>
              <a:gd name="connsiteY13" fmla="*/ 12589 h 118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4552" h="1188403">
                <a:moveTo>
                  <a:pt x="480400" y="12589"/>
                </a:moveTo>
                <a:cubicBezTo>
                  <a:pt x="457117" y="73443"/>
                  <a:pt x="304717" y="440156"/>
                  <a:pt x="254975" y="555514"/>
                </a:cubicBezTo>
                <a:cubicBezTo>
                  <a:pt x="205233" y="670872"/>
                  <a:pt x="184067" y="687806"/>
                  <a:pt x="181950" y="704739"/>
                </a:cubicBezTo>
                <a:cubicBezTo>
                  <a:pt x="179833" y="721672"/>
                  <a:pt x="243862" y="642827"/>
                  <a:pt x="242275" y="657114"/>
                </a:cubicBezTo>
                <a:cubicBezTo>
                  <a:pt x="240688" y="671401"/>
                  <a:pt x="196238" y="729610"/>
                  <a:pt x="172425" y="790464"/>
                </a:cubicBezTo>
                <a:cubicBezTo>
                  <a:pt x="148612" y="851318"/>
                  <a:pt x="127975" y="956093"/>
                  <a:pt x="99400" y="1022239"/>
                </a:cubicBezTo>
                <a:cubicBezTo>
                  <a:pt x="70825" y="1088385"/>
                  <a:pt x="6796" y="1180989"/>
                  <a:pt x="975" y="1187339"/>
                </a:cubicBezTo>
                <a:cubicBezTo>
                  <a:pt x="-4846" y="1193689"/>
                  <a:pt x="15263" y="1174110"/>
                  <a:pt x="64475" y="1060339"/>
                </a:cubicBezTo>
                <a:cubicBezTo>
                  <a:pt x="113687" y="946568"/>
                  <a:pt x="265029" y="577210"/>
                  <a:pt x="296250" y="504714"/>
                </a:cubicBezTo>
                <a:cubicBezTo>
                  <a:pt x="327471" y="432218"/>
                  <a:pt x="251800" y="625364"/>
                  <a:pt x="251800" y="625364"/>
                </a:cubicBezTo>
                <a:cubicBezTo>
                  <a:pt x="267675" y="582502"/>
                  <a:pt x="380387" y="279818"/>
                  <a:pt x="391500" y="247539"/>
                </a:cubicBezTo>
                <a:cubicBezTo>
                  <a:pt x="402612" y="215260"/>
                  <a:pt x="317946" y="441214"/>
                  <a:pt x="318475" y="431689"/>
                </a:cubicBezTo>
                <a:cubicBezTo>
                  <a:pt x="319004" y="422164"/>
                  <a:pt x="366629" y="252831"/>
                  <a:pt x="394675" y="190389"/>
                </a:cubicBezTo>
                <a:cubicBezTo>
                  <a:pt x="422721" y="127947"/>
                  <a:pt x="503683" y="-48265"/>
                  <a:pt x="480400" y="12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B2A41DEC-0950-7F1B-3E95-7BAF319416B1}"/>
              </a:ext>
            </a:extLst>
          </p:cNvPr>
          <p:cNvSpPr/>
          <p:nvPr/>
        </p:nvSpPr>
        <p:spPr>
          <a:xfrm>
            <a:off x="5209616" y="8245475"/>
            <a:ext cx="140276" cy="210567"/>
          </a:xfrm>
          <a:custGeom>
            <a:avLst/>
            <a:gdLst>
              <a:gd name="connsiteX0" fmla="*/ 111684 w 140276"/>
              <a:gd name="connsiteY0" fmla="*/ 0 h 210567"/>
              <a:gd name="connsiteX1" fmla="*/ 32309 w 140276"/>
              <a:gd name="connsiteY1" fmla="*/ 95250 h 210567"/>
              <a:gd name="connsiteX2" fmla="*/ 25959 w 140276"/>
              <a:gd name="connsiteY2" fmla="*/ 146050 h 210567"/>
              <a:gd name="connsiteX3" fmla="*/ 41834 w 140276"/>
              <a:gd name="connsiteY3" fmla="*/ 193675 h 210567"/>
              <a:gd name="connsiteX4" fmla="*/ 25959 w 140276"/>
              <a:gd name="connsiteY4" fmla="*/ 158750 h 210567"/>
              <a:gd name="connsiteX5" fmla="*/ 70409 w 140276"/>
              <a:gd name="connsiteY5" fmla="*/ 206375 h 210567"/>
              <a:gd name="connsiteX6" fmla="*/ 140259 w 140276"/>
              <a:gd name="connsiteY6" fmla="*/ 206375 h 210567"/>
              <a:gd name="connsiteX7" fmla="*/ 76759 w 140276"/>
              <a:gd name="connsiteY7" fmla="*/ 190500 h 210567"/>
              <a:gd name="connsiteX8" fmla="*/ 35484 w 140276"/>
              <a:gd name="connsiteY8" fmla="*/ 171450 h 210567"/>
              <a:gd name="connsiteX9" fmla="*/ 38659 w 140276"/>
              <a:gd name="connsiteY9" fmla="*/ 92075 h 210567"/>
              <a:gd name="connsiteX10" fmla="*/ 13259 w 140276"/>
              <a:gd name="connsiteY10" fmla="*/ 130175 h 210567"/>
              <a:gd name="connsiteX11" fmla="*/ 54534 w 140276"/>
              <a:gd name="connsiteY11" fmla="*/ 66675 h 210567"/>
              <a:gd name="connsiteX12" fmla="*/ 559 w 140276"/>
              <a:gd name="connsiteY12" fmla="*/ 95250 h 210567"/>
              <a:gd name="connsiteX13" fmla="*/ 111684 w 140276"/>
              <a:gd name="connsiteY13" fmla="*/ 0 h 2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276" h="210567">
                <a:moveTo>
                  <a:pt x="111684" y="0"/>
                </a:moveTo>
                <a:cubicBezTo>
                  <a:pt x="116976" y="0"/>
                  <a:pt x="46596" y="70908"/>
                  <a:pt x="32309" y="95250"/>
                </a:cubicBezTo>
                <a:cubicBezTo>
                  <a:pt x="18022" y="119592"/>
                  <a:pt x="24372" y="129646"/>
                  <a:pt x="25959" y="146050"/>
                </a:cubicBezTo>
                <a:cubicBezTo>
                  <a:pt x="27546" y="162454"/>
                  <a:pt x="41834" y="191558"/>
                  <a:pt x="41834" y="193675"/>
                </a:cubicBezTo>
                <a:cubicBezTo>
                  <a:pt x="41834" y="195792"/>
                  <a:pt x="21197" y="156633"/>
                  <a:pt x="25959" y="158750"/>
                </a:cubicBezTo>
                <a:cubicBezTo>
                  <a:pt x="30721" y="160867"/>
                  <a:pt x="51359" y="198438"/>
                  <a:pt x="70409" y="206375"/>
                </a:cubicBezTo>
                <a:cubicBezTo>
                  <a:pt x="89459" y="214312"/>
                  <a:pt x="139201" y="209021"/>
                  <a:pt x="140259" y="206375"/>
                </a:cubicBezTo>
                <a:cubicBezTo>
                  <a:pt x="141317" y="203729"/>
                  <a:pt x="94221" y="196321"/>
                  <a:pt x="76759" y="190500"/>
                </a:cubicBezTo>
                <a:cubicBezTo>
                  <a:pt x="59297" y="184679"/>
                  <a:pt x="41834" y="187854"/>
                  <a:pt x="35484" y="171450"/>
                </a:cubicBezTo>
                <a:cubicBezTo>
                  <a:pt x="29134" y="155046"/>
                  <a:pt x="42363" y="98954"/>
                  <a:pt x="38659" y="92075"/>
                </a:cubicBezTo>
                <a:cubicBezTo>
                  <a:pt x="34955" y="85196"/>
                  <a:pt x="10613" y="134408"/>
                  <a:pt x="13259" y="130175"/>
                </a:cubicBezTo>
                <a:cubicBezTo>
                  <a:pt x="15905" y="125942"/>
                  <a:pt x="56651" y="72496"/>
                  <a:pt x="54534" y="66675"/>
                </a:cubicBezTo>
                <a:cubicBezTo>
                  <a:pt x="52417" y="60854"/>
                  <a:pt x="-6320" y="104246"/>
                  <a:pt x="559" y="95250"/>
                </a:cubicBezTo>
                <a:cubicBezTo>
                  <a:pt x="7438" y="86254"/>
                  <a:pt x="106392" y="0"/>
                  <a:pt x="1116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9F15890D-F359-548E-3936-591CE9374423}"/>
              </a:ext>
            </a:extLst>
          </p:cNvPr>
          <p:cNvSpPr/>
          <p:nvPr/>
        </p:nvSpPr>
        <p:spPr>
          <a:xfrm>
            <a:off x="5252796" y="8294457"/>
            <a:ext cx="106794" cy="164624"/>
          </a:xfrm>
          <a:custGeom>
            <a:avLst/>
            <a:gdLst>
              <a:gd name="connsiteX0" fmla="*/ 106604 w 106794"/>
              <a:gd name="connsiteY0" fmla="*/ 17693 h 164624"/>
              <a:gd name="connsiteX1" fmla="*/ 43104 w 106794"/>
              <a:gd name="connsiteY1" fmla="*/ 1818 h 164624"/>
              <a:gd name="connsiteX2" fmla="*/ 11354 w 106794"/>
              <a:gd name="connsiteY2" fmla="*/ 68493 h 164624"/>
              <a:gd name="connsiteX3" fmla="*/ 30404 w 106794"/>
              <a:gd name="connsiteY3" fmla="*/ 109768 h 164624"/>
              <a:gd name="connsiteX4" fmla="*/ 17704 w 106794"/>
              <a:gd name="connsiteY4" fmla="*/ 90718 h 164624"/>
              <a:gd name="connsiteX5" fmla="*/ 81204 w 106794"/>
              <a:gd name="connsiteY5" fmla="*/ 163743 h 164624"/>
              <a:gd name="connsiteX6" fmla="*/ 58979 w 106794"/>
              <a:gd name="connsiteY6" fmla="*/ 128818 h 164624"/>
              <a:gd name="connsiteX7" fmla="*/ 1829 w 106794"/>
              <a:gd name="connsiteY7" fmla="*/ 93893 h 164624"/>
              <a:gd name="connsiteX8" fmla="*/ 20879 w 106794"/>
              <a:gd name="connsiteY8" fmla="*/ 4993 h 164624"/>
              <a:gd name="connsiteX9" fmla="*/ 106604 w 106794"/>
              <a:gd name="connsiteY9" fmla="*/ 17693 h 16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94" h="164624">
                <a:moveTo>
                  <a:pt x="106604" y="17693"/>
                </a:moveTo>
                <a:cubicBezTo>
                  <a:pt x="110308" y="17164"/>
                  <a:pt x="58979" y="-6649"/>
                  <a:pt x="43104" y="1818"/>
                </a:cubicBezTo>
                <a:cubicBezTo>
                  <a:pt x="27229" y="10285"/>
                  <a:pt x="13471" y="50501"/>
                  <a:pt x="11354" y="68493"/>
                </a:cubicBezTo>
                <a:cubicBezTo>
                  <a:pt x="9237" y="86485"/>
                  <a:pt x="30404" y="109768"/>
                  <a:pt x="30404" y="109768"/>
                </a:cubicBezTo>
                <a:cubicBezTo>
                  <a:pt x="31462" y="113472"/>
                  <a:pt x="9237" y="81722"/>
                  <a:pt x="17704" y="90718"/>
                </a:cubicBezTo>
                <a:cubicBezTo>
                  <a:pt x="26171" y="99714"/>
                  <a:pt x="74325" y="157393"/>
                  <a:pt x="81204" y="163743"/>
                </a:cubicBezTo>
                <a:cubicBezTo>
                  <a:pt x="88083" y="170093"/>
                  <a:pt x="72208" y="140460"/>
                  <a:pt x="58979" y="128818"/>
                </a:cubicBezTo>
                <a:cubicBezTo>
                  <a:pt x="45750" y="117176"/>
                  <a:pt x="8179" y="114530"/>
                  <a:pt x="1829" y="93893"/>
                </a:cubicBezTo>
                <a:cubicBezTo>
                  <a:pt x="-4521" y="73256"/>
                  <a:pt x="6591" y="18222"/>
                  <a:pt x="20879" y="4993"/>
                </a:cubicBezTo>
                <a:cubicBezTo>
                  <a:pt x="35166" y="-8236"/>
                  <a:pt x="102900" y="18222"/>
                  <a:pt x="106604" y="1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86104967-9F65-2E9F-EFA8-A8478D250B0A}"/>
              </a:ext>
            </a:extLst>
          </p:cNvPr>
          <p:cNvSpPr/>
          <p:nvPr/>
        </p:nvSpPr>
        <p:spPr>
          <a:xfrm>
            <a:off x="5327646" y="8235541"/>
            <a:ext cx="54666" cy="172509"/>
          </a:xfrm>
          <a:custGeom>
            <a:avLst/>
            <a:gdLst>
              <a:gd name="connsiteX0" fmla="*/ 4 w 54666"/>
              <a:gd name="connsiteY0" fmla="*/ 409 h 172509"/>
              <a:gd name="connsiteX1" fmla="*/ 50804 w 54666"/>
              <a:gd name="connsiteY1" fmla="*/ 114709 h 172509"/>
              <a:gd name="connsiteX2" fmla="*/ 31754 w 54666"/>
              <a:gd name="connsiteY2" fmla="*/ 171859 h 172509"/>
              <a:gd name="connsiteX3" fmla="*/ 53979 w 54666"/>
              <a:gd name="connsiteY3" fmla="*/ 79784 h 172509"/>
              <a:gd name="connsiteX4" fmla="*/ 4 w 54666"/>
              <a:gd name="connsiteY4" fmla="*/ 409 h 17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" h="172509">
                <a:moveTo>
                  <a:pt x="4" y="409"/>
                </a:moveTo>
                <a:cubicBezTo>
                  <a:pt x="-525" y="6230"/>
                  <a:pt x="45512" y="86134"/>
                  <a:pt x="50804" y="114709"/>
                </a:cubicBezTo>
                <a:cubicBezTo>
                  <a:pt x="56096" y="143284"/>
                  <a:pt x="31225" y="177680"/>
                  <a:pt x="31754" y="171859"/>
                </a:cubicBezTo>
                <a:cubicBezTo>
                  <a:pt x="32283" y="166038"/>
                  <a:pt x="59271" y="107301"/>
                  <a:pt x="53979" y="79784"/>
                </a:cubicBezTo>
                <a:cubicBezTo>
                  <a:pt x="48687" y="52267"/>
                  <a:pt x="533" y="-5412"/>
                  <a:pt x="4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FC9BE13A-BC05-88AA-3AA3-F8E1C881A073}"/>
              </a:ext>
            </a:extLst>
          </p:cNvPr>
          <p:cNvSpPr/>
          <p:nvPr/>
        </p:nvSpPr>
        <p:spPr>
          <a:xfrm>
            <a:off x="5270385" y="8302620"/>
            <a:ext cx="64830" cy="131557"/>
          </a:xfrm>
          <a:custGeom>
            <a:avLst/>
            <a:gdLst>
              <a:gd name="connsiteX0" fmla="*/ 63615 w 64830"/>
              <a:gd name="connsiteY0" fmla="*/ 5 h 131557"/>
              <a:gd name="connsiteX1" fmla="*/ 19165 w 64830"/>
              <a:gd name="connsiteY1" fmla="*/ 57155 h 131557"/>
              <a:gd name="connsiteX2" fmla="*/ 63615 w 64830"/>
              <a:gd name="connsiteY2" fmla="*/ 130180 h 131557"/>
              <a:gd name="connsiteX3" fmla="*/ 47740 w 64830"/>
              <a:gd name="connsiteY3" fmla="*/ 101605 h 131557"/>
              <a:gd name="connsiteX4" fmla="*/ 115 w 64830"/>
              <a:gd name="connsiteY4" fmla="*/ 60330 h 131557"/>
              <a:gd name="connsiteX5" fmla="*/ 63615 w 64830"/>
              <a:gd name="connsiteY5" fmla="*/ 5 h 13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0" h="131557">
                <a:moveTo>
                  <a:pt x="63615" y="5"/>
                </a:moveTo>
                <a:cubicBezTo>
                  <a:pt x="66790" y="-524"/>
                  <a:pt x="19165" y="35459"/>
                  <a:pt x="19165" y="57155"/>
                </a:cubicBezTo>
                <a:cubicBezTo>
                  <a:pt x="19165" y="78851"/>
                  <a:pt x="58852" y="122772"/>
                  <a:pt x="63615" y="130180"/>
                </a:cubicBezTo>
                <a:cubicBezTo>
                  <a:pt x="68378" y="137588"/>
                  <a:pt x="58323" y="113247"/>
                  <a:pt x="47740" y="101605"/>
                </a:cubicBezTo>
                <a:cubicBezTo>
                  <a:pt x="37157" y="89963"/>
                  <a:pt x="3290" y="71972"/>
                  <a:pt x="115" y="60330"/>
                </a:cubicBezTo>
                <a:cubicBezTo>
                  <a:pt x="-3060" y="48688"/>
                  <a:pt x="60440" y="534"/>
                  <a:pt x="636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209FDA79-7904-DDE5-ED56-A2B0FC9DB8EF}"/>
              </a:ext>
            </a:extLst>
          </p:cNvPr>
          <p:cNvSpPr/>
          <p:nvPr/>
        </p:nvSpPr>
        <p:spPr>
          <a:xfrm>
            <a:off x="4401290" y="9226193"/>
            <a:ext cx="272403" cy="729412"/>
          </a:xfrm>
          <a:custGeom>
            <a:avLst/>
            <a:gdLst>
              <a:gd name="connsiteX0" fmla="*/ 272310 w 272403"/>
              <a:gd name="connsiteY0" fmla="*/ 357 h 729412"/>
              <a:gd name="connsiteX1" fmla="*/ 154835 w 272403"/>
              <a:gd name="connsiteY1" fmla="*/ 251182 h 729412"/>
              <a:gd name="connsiteX2" fmla="*/ 189760 w 272403"/>
              <a:gd name="connsiteY2" fmla="*/ 203557 h 729412"/>
              <a:gd name="connsiteX3" fmla="*/ 135785 w 272403"/>
              <a:gd name="connsiteY3" fmla="*/ 346432 h 729412"/>
              <a:gd name="connsiteX4" fmla="*/ 50060 w 272403"/>
              <a:gd name="connsiteY4" fmla="*/ 584557 h 729412"/>
              <a:gd name="connsiteX5" fmla="*/ 2435 w 272403"/>
              <a:gd name="connsiteY5" fmla="*/ 727432 h 729412"/>
              <a:gd name="connsiteX6" fmla="*/ 15135 w 272403"/>
              <a:gd name="connsiteY6" fmla="*/ 651232 h 729412"/>
              <a:gd name="connsiteX7" fmla="*/ 84985 w 272403"/>
              <a:gd name="connsiteY7" fmla="*/ 425807 h 729412"/>
              <a:gd name="connsiteX8" fmla="*/ 104035 w 272403"/>
              <a:gd name="connsiteY8" fmla="*/ 295632 h 729412"/>
              <a:gd name="connsiteX9" fmla="*/ 170710 w 272403"/>
              <a:gd name="connsiteY9" fmla="*/ 203557 h 729412"/>
              <a:gd name="connsiteX10" fmla="*/ 132610 w 272403"/>
              <a:gd name="connsiteY10" fmla="*/ 314682 h 729412"/>
              <a:gd name="connsiteX11" fmla="*/ 272310 w 272403"/>
              <a:gd name="connsiteY11" fmla="*/ 357 h 7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403" h="729412">
                <a:moveTo>
                  <a:pt x="272310" y="357"/>
                </a:moveTo>
                <a:cubicBezTo>
                  <a:pt x="276014" y="-10226"/>
                  <a:pt x="168593" y="217315"/>
                  <a:pt x="154835" y="251182"/>
                </a:cubicBezTo>
                <a:cubicBezTo>
                  <a:pt x="141077" y="285049"/>
                  <a:pt x="192935" y="187682"/>
                  <a:pt x="189760" y="203557"/>
                </a:cubicBezTo>
                <a:cubicBezTo>
                  <a:pt x="186585" y="219432"/>
                  <a:pt x="159068" y="282932"/>
                  <a:pt x="135785" y="346432"/>
                </a:cubicBezTo>
                <a:cubicBezTo>
                  <a:pt x="112502" y="409932"/>
                  <a:pt x="72285" y="521057"/>
                  <a:pt x="50060" y="584557"/>
                </a:cubicBezTo>
                <a:cubicBezTo>
                  <a:pt x="27835" y="648057"/>
                  <a:pt x="8256" y="716320"/>
                  <a:pt x="2435" y="727432"/>
                </a:cubicBezTo>
                <a:cubicBezTo>
                  <a:pt x="-3386" y="738544"/>
                  <a:pt x="1377" y="701503"/>
                  <a:pt x="15135" y="651232"/>
                </a:cubicBezTo>
                <a:cubicBezTo>
                  <a:pt x="28893" y="600961"/>
                  <a:pt x="70168" y="485074"/>
                  <a:pt x="84985" y="425807"/>
                </a:cubicBezTo>
                <a:cubicBezTo>
                  <a:pt x="99802" y="366540"/>
                  <a:pt x="89747" y="332674"/>
                  <a:pt x="104035" y="295632"/>
                </a:cubicBezTo>
                <a:cubicBezTo>
                  <a:pt x="118322" y="258590"/>
                  <a:pt x="165948" y="200382"/>
                  <a:pt x="170710" y="203557"/>
                </a:cubicBezTo>
                <a:cubicBezTo>
                  <a:pt x="175472" y="206732"/>
                  <a:pt x="116206" y="342728"/>
                  <a:pt x="132610" y="314682"/>
                </a:cubicBezTo>
                <a:cubicBezTo>
                  <a:pt x="149014" y="286636"/>
                  <a:pt x="268606" y="10940"/>
                  <a:pt x="272310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401CA9FC-8421-9D51-5CD4-B5D34328011E}"/>
              </a:ext>
            </a:extLst>
          </p:cNvPr>
          <p:cNvSpPr/>
          <p:nvPr/>
        </p:nvSpPr>
        <p:spPr>
          <a:xfrm>
            <a:off x="4254564" y="9086580"/>
            <a:ext cx="514291" cy="1001137"/>
          </a:xfrm>
          <a:custGeom>
            <a:avLst/>
            <a:gdLst>
              <a:gd name="connsiteX0" fmla="*/ 514286 w 514291"/>
              <a:gd name="connsiteY0" fmla="*/ 270 h 1001137"/>
              <a:gd name="connsiteX1" fmla="*/ 355536 w 514291"/>
              <a:gd name="connsiteY1" fmla="*/ 419370 h 1001137"/>
              <a:gd name="connsiteX2" fmla="*/ 358711 w 514291"/>
              <a:gd name="connsiteY2" fmla="*/ 400320 h 1001137"/>
              <a:gd name="connsiteX3" fmla="*/ 301561 w 514291"/>
              <a:gd name="connsiteY3" fmla="*/ 536845 h 1001137"/>
              <a:gd name="connsiteX4" fmla="*/ 228536 w 514291"/>
              <a:gd name="connsiteY4" fmla="*/ 768620 h 1001137"/>
              <a:gd name="connsiteX5" fmla="*/ 180911 w 514291"/>
              <a:gd name="connsiteY5" fmla="*/ 930545 h 1001137"/>
              <a:gd name="connsiteX6" fmla="*/ 158686 w 514291"/>
              <a:gd name="connsiteY6" fmla="*/ 990870 h 1001137"/>
              <a:gd name="connsiteX7" fmla="*/ 117411 w 514291"/>
              <a:gd name="connsiteY7" fmla="*/ 994045 h 1001137"/>
              <a:gd name="connsiteX8" fmla="*/ 28511 w 514291"/>
              <a:gd name="connsiteY8" fmla="*/ 1000395 h 1001137"/>
              <a:gd name="connsiteX9" fmla="*/ 6286 w 514291"/>
              <a:gd name="connsiteY9" fmla="*/ 974995 h 1001137"/>
              <a:gd name="connsiteX10" fmla="*/ 130111 w 514291"/>
              <a:gd name="connsiteY10" fmla="*/ 994045 h 1001137"/>
              <a:gd name="connsiteX11" fmla="*/ 193611 w 514291"/>
              <a:gd name="connsiteY11" fmla="*/ 882920 h 1001137"/>
              <a:gd name="connsiteX12" fmla="*/ 361886 w 514291"/>
              <a:gd name="connsiteY12" fmla="*/ 409845 h 1001137"/>
              <a:gd name="connsiteX13" fmla="*/ 304736 w 514291"/>
              <a:gd name="connsiteY13" fmla="*/ 568595 h 1001137"/>
              <a:gd name="connsiteX14" fmla="*/ 450786 w 514291"/>
              <a:gd name="connsiteY14" fmla="*/ 209820 h 1001137"/>
              <a:gd name="connsiteX15" fmla="*/ 361886 w 514291"/>
              <a:gd name="connsiteY15" fmla="*/ 352695 h 1001137"/>
              <a:gd name="connsiteX16" fmla="*/ 514286 w 514291"/>
              <a:gd name="connsiteY16" fmla="*/ 270 h 10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291" h="1001137">
                <a:moveTo>
                  <a:pt x="514286" y="270"/>
                </a:moveTo>
                <a:cubicBezTo>
                  <a:pt x="513228" y="11382"/>
                  <a:pt x="381465" y="352695"/>
                  <a:pt x="355536" y="419370"/>
                </a:cubicBezTo>
                <a:cubicBezTo>
                  <a:pt x="329607" y="486045"/>
                  <a:pt x="367707" y="380741"/>
                  <a:pt x="358711" y="400320"/>
                </a:cubicBezTo>
                <a:cubicBezTo>
                  <a:pt x="349715" y="419899"/>
                  <a:pt x="323257" y="475462"/>
                  <a:pt x="301561" y="536845"/>
                </a:cubicBezTo>
                <a:cubicBezTo>
                  <a:pt x="279865" y="598228"/>
                  <a:pt x="248644" y="703003"/>
                  <a:pt x="228536" y="768620"/>
                </a:cubicBezTo>
                <a:cubicBezTo>
                  <a:pt x="208428" y="834237"/>
                  <a:pt x="192553" y="893503"/>
                  <a:pt x="180911" y="930545"/>
                </a:cubicBezTo>
                <a:cubicBezTo>
                  <a:pt x="169269" y="967587"/>
                  <a:pt x="169269" y="980287"/>
                  <a:pt x="158686" y="990870"/>
                </a:cubicBezTo>
                <a:cubicBezTo>
                  <a:pt x="148103" y="1001453"/>
                  <a:pt x="117411" y="994045"/>
                  <a:pt x="117411" y="994045"/>
                </a:cubicBezTo>
                <a:cubicBezTo>
                  <a:pt x="95715" y="995632"/>
                  <a:pt x="47032" y="1003570"/>
                  <a:pt x="28511" y="1000395"/>
                </a:cubicBezTo>
                <a:cubicBezTo>
                  <a:pt x="9990" y="997220"/>
                  <a:pt x="-10647" y="976053"/>
                  <a:pt x="6286" y="974995"/>
                </a:cubicBezTo>
                <a:cubicBezTo>
                  <a:pt x="23219" y="973937"/>
                  <a:pt x="98890" y="1009391"/>
                  <a:pt x="130111" y="994045"/>
                </a:cubicBezTo>
                <a:cubicBezTo>
                  <a:pt x="161332" y="978699"/>
                  <a:pt x="154982" y="980286"/>
                  <a:pt x="193611" y="882920"/>
                </a:cubicBezTo>
                <a:cubicBezTo>
                  <a:pt x="232240" y="785554"/>
                  <a:pt x="343365" y="462232"/>
                  <a:pt x="361886" y="409845"/>
                </a:cubicBezTo>
                <a:cubicBezTo>
                  <a:pt x="380407" y="357458"/>
                  <a:pt x="289919" y="601933"/>
                  <a:pt x="304736" y="568595"/>
                </a:cubicBezTo>
                <a:cubicBezTo>
                  <a:pt x="319553" y="535258"/>
                  <a:pt x="441261" y="245803"/>
                  <a:pt x="450786" y="209820"/>
                </a:cubicBezTo>
                <a:cubicBezTo>
                  <a:pt x="460311" y="173837"/>
                  <a:pt x="352361" y="381270"/>
                  <a:pt x="361886" y="352695"/>
                </a:cubicBezTo>
                <a:cubicBezTo>
                  <a:pt x="371411" y="324120"/>
                  <a:pt x="515344" y="-10842"/>
                  <a:pt x="514286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EDC86E66-3CF6-BC5F-3F2B-DD7AED6B3B87}"/>
              </a:ext>
            </a:extLst>
          </p:cNvPr>
          <p:cNvSpPr/>
          <p:nvPr/>
        </p:nvSpPr>
        <p:spPr>
          <a:xfrm>
            <a:off x="4444861" y="9563065"/>
            <a:ext cx="203523" cy="485909"/>
          </a:xfrm>
          <a:custGeom>
            <a:avLst/>
            <a:gdLst>
              <a:gd name="connsiteX0" fmla="*/ 203339 w 203523"/>
              <a:gd name="connsiteY0" fmla="*/ 35 h 485909"/>
              <a:gd name="connsiteX1" fmla="*/ 133489 w 203523"/>
              <a:gd name="connsiteY1" fmla="*/ 209585 h 485909"/>
              <a:gd name="connsiteX2" fmla="*/ 79514 w 203523"/>
              <a:gd name="connsiteY2" fmla="*/ 393735 h 485909"/>
              <a:gd name="connsiteX3" fmla="*/ 79514 w 203523"/>
              <a:gd name="connsiteY3" fmla="*/ 485810 h 485909"/>
              <a:gd name="connsiteX4" fmla="*/ 139 w 203523"/>
              <a:gd name="connsiteY4" fmla="*/ 412785 h 485909"/>
              <a:gd name="connsiteX5" fmla="*/ 60464 w 203523"/>
              <a:gd name="connsiteY5" fmla="*/ 469935 h 485909"/>
              <a:gd name="connsiteX6" fmla="*/ 69989 w 203523"/>
              <a:gd name="connsiteY6" fmla="*/ 377860 h 485909"/>
              <a:gd name="connsiteX7" fmla="*/ 146189 w 203523"/>
              <a:gd name="connsiteY7" fmla="*/ 133385 h 485909"/>
              <a:gd name="connsiteX8" fmla="*/ 111264 w 203523"/>
              <a:gd name="connsiteY8" fmla="*/ 225460 h 485909"/>
              <a:gd name="connsiteX9" fmla="*/ 203339 w 203523"/>
              <a:gd name="connsiteY9" fmla="*/ 35 h 4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523" h="485909">
                <a:moveTo>
                  <a:pt x="203339" y="35"/>
                </a:moveTo>
                <a:cubicBezTo>
                  <a:pt x="207043" y="-2611"/>
                  <a:pt x="154127" y="143968"/>
                  <a:pt x="133489" y="209585"/>
                </a:cubicBezTo>
                <a:cubicBezTo>
                  <a:pt x="112851" y="275202"/>
                  <a:pt x="88510" y="347698"/>
                  <a:pt x="79514" y="393735"/>
                </a:cubicBezTo>
                <a:cubicBezTo>
                  <a:pt x="70518" y="439772"/>
                  <a:pt x="92743" y="482635"/>
                  <a:pt x="79514" y="485810"/>
                </a:cubicBezTo>
                <a:cubicBezTo>
                  <a:pt x="66285" y="488985"/>
                  <a:pt x="3314" y="415431"/>
                  <a:pt x="139" y="412785"/>
                </a:cubicBezTo>
                <a:cubicBezTo>
                  <a:pt x="-3036" y="410139"/>
                  <a:pt x="48822" y="475756"/>
                  <a:pt x="60464" y="469935"/>
                </a:cubicBezTo>
                <a:cubicBezTo>
                  <a:pt x="72106" y="464114"/>
                  <a:pt x="55701" y="433952"/>
                  <a:pt x="69989" y="377860"/>
                </a:cubicBezTo>
                <a:cubicBezTo>
                  <a:pt x="84277" y="321768"/>
                  <a:pt x="139310" y="158785"/>
                  <a:pt x="146189" y="133385"/>
                </a:cubicBezTo>
                <a:cubicBezTo>
                  <a:pt x="153068" y="107985"/>
                  <a:pt x="102268" y="246098"/>
                  <a:pt x="111264" y="225460"/>
                </a:cubicBezTo>
                <a:cubicBezTo>
                  <a:pt x="120260" y="204823"/>
                  <a:pt x="199635" y="2681"/>
                  <a:pt x="20333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7CBC6E83-15F4-CA47-F6DF-65BA568C3668}"/>
              </a:ext>
            </a:extLst>
          </p:cNvPr>
          <p:cNvSpPr/>
          <p:nvPr/>
        </p:nvSpPr>
        <p:spPr>
          <a:xfrm>
            <a:off x="4874013" y="9131298"/>
            <a:ext cx="152072" cy="248034"/>
          </a:xfrm>
          <a:custGeom>
            <a:avLst/>
            <a:gdLst>
              <a:gd name="connsiteX0" fmla="*/ 152012 w 152072"/>
              <a:gd name="connsiteY0" fmla="*/ 2 h 248034"/>
              <a:gd name="connsiteX1" fmla="*/ 21837 w 152072"/>
              <a:gd name="connsiteY1" fmla="*/ 114302 h 248034"/>
              <a:gd name="connsiteX2" fmla="*/ 85337 w 152072"/>
              <a:gd name="connsiteY2" fmla="*/ 244477 h 248034"/>
              <a:gd name="connsiteX3" fmla="*/ 53587 w 152072"/>
              <a:gd name="connsiteY3" fmla="*/ 203202 h 248034"/>
              <a:gd name="connsiteX4" fmla="*/ 2787 w 152072"/>
              <a:gd name="connsiteY4" fmla="*/ 117477 h 248034"/>
              <a:gd name="connsiteX5" fmla="*/ 152012 w 152072"/>
              <a:gd name="connsiteY5" fmla="*/ 2 h 24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72" h="248034">
                <a:moveTo>
                  <a:pt x="152012" y="2"/>
                </a:moveTo>
                <a:cubicBezTo>
                  <a:pt x="155187" y="-527"/>
                  <a:pt x="32949" y="73556"/>
                  <a:pt x="21837" y="114302"/>
                </a:cubicBezTo>
                <a:cubicBezTo>
                  <a:pt x="10724" y="155048"/>
                  <a:pt x="80045" y="229660"/>
                  <a:pt x="85337" y="244477"/>
                </a:cubicBezTo>
                <a:cubicBezTo>
                  <a:pt x="90629" y="259294"/>
                  <a:pt x="67345" y="224369"/>
                  <a:pt x="53587" y="203202"/>
                </a:cubicBezTo>
                <a:cubicBezTo>
                  <a:pt x="39829" y="182035"/>
                  <a:pt x="-12559" y="149756"/>
                  <a:pt x="2787" y="117477"/>
                </a:cubicBezTo>
                <a:cubicBezTo>
                  <a:pt x="18133" y="85198"/>
                  <a:pt x="148837" y="531"/>
                  <a:pt x="15201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671CBC59-09A3-121A-C7E6-83DCC20A47BC}"/>
              </a:ext>
            </a:extLst>
          </p:cNvPr>
          <p:cNvSpPr/>
          <p:nvPr/>
        </p:nvSpPr>
        <p:spPr>
          <a:xfrm>
            <a:off x="4939326" y="9163008"/>
            <a:ext cx="102592" cy="187944"/>
          </a:xfrm>
          <a:custGeom>
            <a:avLst/>
            <a:gdLst>
              <a:gd name="connsiteX0" fmla="*/ 32724 w 102592"/>
              <a:gd name="connsiteY0" fmla="*/ 42 h 187944"/>
              <a:gd name="connsiteX1" fmla="*/ 93049 w 102592"/>
              <a:gd name="connsiteY1" fmla="*/ 73067 h 187944"/>
              <a:gd name="connsiteX2" fmla="*/ 83524 w 102592"/>
              <a:gd name="connsiteY2" fmla="*/ 107992 h 187944"/>
              <a:gd name="connsiteX3" fmla="*/ 974 w 102592"/>
              <a:gd name="connsiteY3" fmla="*/ 187367 h 187944"/>
              <a:gd name="connsiteX4" fmla="*/ 42249 w 102592"/>
              <a:gd name="connsiteY4" fmla="*/ 139742 h 187944"/>
              <a:gd name="connsiteX5" fmla="*/ 102574 w 102592"/>
              <a:gd name="connsiteY5" fmla="*/ 63542 h 187944"/>
              <a:gd name="connsiteX6" fmla="*/ 32724 w 102592"/>
              <a:gd name="connsiteY6" fmla="*/ 42 h 18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2" h="187944">
                <a:moveTo>
                  <a:pt x="32724" y="42"/>
                </a:moveTo>
                <a:cubicBezTo>
                  <a:pt x="31137" y="1629"/>
                  <a:pt x="84582" y="55075"/>
                  <a:pt x="93049" y="73067"/>
                </a:cubicBezTo>
                <a:cubicBezTo>
                  <a:pt x="101516" y="91059"/>
                  <a:pt x="98870" y="88942"/>
                  <a:pt x="83524" y="107992"/>
                </a:cubicBezTo>
                <a:cubicBezTo>
                  <a:pt x="68178" y="127042"/>
                  <a:pt x="7853" y="182075"/>
                  <a:pt x="974" y="187367"/>
                </a:cubicBezTo>
                <a:cubicBezTo>
                  <a:pt x="-5905" y="192659"/>
                  <a:pt x="25316" y="160380"/>
                  <a:pt x="42249" y="139742"/>
                </a:cubicBezTo>
                <a:cubicBezTo>
                  <a:pt x="59182" y="119105"/>
                  <a:pt x="103632" y="85767"/>
                  <a:pt x="102574" y="63542"/>
                </a:cubicBezTo>
                <a:cubicBezTo>
                  <a:pt x="101516" y="41317"/>
                  <a:pt x="34311" y="-1545"/>
                  <a:pt x="3272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1E34ADEA-74A6-5573-1C53-611D97D48EFC}"/>
              </a:ext>
            </a:extLst>
          </p:cNvPr>
          <p:cNvSpPr/>
          <p:nvPr/>
        </p:nvSpPr>
        <p:spPr>
          <a:xfrm>
            <a:off x="4908677" y="9171262"/>
            <a:ext cx="151407" cy="195073"/>
          </a:xfrm>
          <a:custGeom>
            <a:avLst/>
            <a:gdLst>
              <a:gd name="connsiteX0" fmla="*/ 149098 w 151407"/>
              <a:gd name="connsiteY0" fmla="*/ 1313 h 195073"/>
              <a:gd name="connsiteX1" fmla="*/ 31623 w 151407"/>
              <a:gd name="connsiteY1" fmla="*/ 55288 h 195073"/>
              <a:gd name="connsiteX2" fmla="*/ 47498 w 151407"/>
              <a:gd name="connsiteY2" fmla="*/ 112438 h 195073"/>
              <a:gd name="connsiteX3" fmla="*/ 18923 w 151407"/>
              <a:gd name="connsiteY3" fmla="*/ 99738 h 195073"/>
              <a:gd name="connsiteX4" fmla="*/ 98298 w 151407"/>
              <a:gd name="connsiteY4" fmla="*/ 194988 h 195073"/>
              <a:gd name="connsiteX5" fmla="*/ 31623 w 151407"/>
              <a:gd name="connsiteY5" fmla="*/ 115613 h 195073"/>
              <a:gd name="connsiteX6" fmla="*/ 3048 w 151407"/>
              <a:gd name="connsiteY6" fmla="*/ 61638 h 195073"/>
              <a:gd name="connsiteX7" fmla="*/ 101473 w 151407"/>
              <a:gd name="connsiteY7" fmla="*/ 20363 h 195073"/>
              <a:gd name="connsiteX8" fmla="*/ 149098 w 151407"/>
              <a:gd name="connsiteY8" fmla="*/ 1313 h 19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07" h="195073">
                <a:moveTo>
                  <a:pt x="149098" y="1313"/>
                </a:moveTo>
                <a:cubicBezTo>
                  <a:pt x="137456" y="7134"/>
                  <a:pt x="48556" y="36767"/>
                  <a:pt x="31623" y="55288"/>
                </a:cubicBezTo>
                <a:cubicBezTo>
                  <a:pt x="14690" y="73809"/>
                  <a:pt x="49615" y="105030"/>
                  <a:pt x="47498" y="112438"/>
                </a:cubicBezTo>
                <a:cubicBezTo>
                  <a:pt x="45381" y="119846"/>
                  <a:pt x="10456" y="85980"/>
                  <a:pt x="18923" y="99738"/>
                </a:cubicBezTo>
                <a:cubicBezTo>
                  <a:pt x="27390" y="113496"/>
                  <a:pt x="96181" y="192342"/>
                  <a:pt x="98298" y="194988"/>
                </a:cubicBezTo>
                <a:cubicBezTo>
                  <a:pt x="100415" y="197634"/>
                  <a:pt x="47498" y="137838"/>
                  <a:pt x="31623" y="115613"/>
                </a:cubicBezTo>
                <a:cubicBezTo>
                  <a:pt x="15748" y="93388"/>
                  <a:pt x="-8594" y="77513"/>
                  <a:pt x="3048" y="61638"/>
                </a:cubicBezTo>
                <a:cubicBezTo>
                  <a:pt x="14690" y="45763"/>
                  <a:pt x="77131" y="30417"/>
                  <a:pt x="101473" y="20363"/>
                </a:cubicBezTo>
                <a:cubicBezTo>
                  <a:pt x="125815" y="10309"/>
                  <a:pt x="160740" y="-4508"/>
                  <a:pt x="149098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C6679239-B409-61A7-0A50-87542888227E}"/>
              </a:ext>
            </a:extLst>
          </p:cNvPr>
          <p:cNvSpPr/>
          <p:nvPr/>
        </p:nvSpPr>
        <p:spPr>
          <a:xfrm>
            <a:off x="6679683" y="7987242"/>
            <a:ext cx="419456" cy="331742"/>
          </a:xfrm>
          <a:custGeom>
            <a:avLst/>
            <a:gdLst>
              <a:gd name="connsiteX0" fmla="*/ 413267 w 419456"/>
              <a:gd name="connsiteY0" fmla="*/ 16933 h 331742"/>
              <a:gd name="connsiteX1" fmla="*/ 359292 w 419456"/>
              <a:gd name="connsiteY1" fmla="*/ 7408 h 331742"/>
              <a:gd name="connsiteX2" fmla="*/ 222767 w 419456"/>
              <a:gd name="connsiteY2" fmla="*/ 112183 h 331742"/>
              <a:gd name="connsiteX3" fmla="*/ 248167 w 419456"/>
              <a:gd name="connsiteY3" fmla="*/ 86783 h 331742"/>
              <a:gd name="connsiteX4" fmla="*/ 191017 w 419456"/>
              <a:gd name="connsiteY4" fmla="*/ 162983 h 331742"/>
              <a:gd name="connsiteX5" fmla="*/ 98942 w 419456"/>
              <a:gd name="connsiteY5" fmla="*/ 251883 h 331742"/>
              <a:gd name="connsiteX6" fmla="*/ 517 w 419456"/>
              <a:gd name="connsiteY6" fmla="*/ 331258 h 331742"/>
              <a:gd name="connsiteX7" fmla="*/ 143392 w 419456"/>
              <a:gd name="connsiteY7" fmla="*/ 213783 h 331742"/>
              <a:gd name="connsiteX8" fmla="*/ 70367 w 419456"/>
              <a:gd name="connsiteY8" fmla="*/ 283633 h 331742"/>
              <a:gd name="connsiteX9" fmla="*/ 181492 w 419456"/>
              <a:gd name="connsiteY9" fmla="*/ 124883 h 331742"/>
              <a:gd name="connsiteX10" fmla="*/ 98942 w 419456"/>
              <a:gd name="connsiteY10" fmla="*/ 236008 h 331742"/>
              <a:gd name="connsiteX11" fmla="*/ 222767 w 419456"/>
              <a:gd name="connsiteY11" fmla="*/ 83608 h 331742"/>
              <a:gd name="connsiteX12" fmla="*/ 413267 w 419456"/>
              <a:gd name="connsiteY12" fmla="*/ 16933 h 33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456" h="331742">
                <a:moveTo>
                  <a:pt x="413267" y="16933"/>
                </a:moveTo>
                <a:cubicBezTo>
                  <a:pt x="436021" y="4233"/>
                  <a:pt x="391042" y="-8467"/>
                  <a:pt x="359292" y="7408"/>
                </a:cubicBezTo>
                <a:cubicBezTo>
                  <a:pt x="327542" y="23283"/>
                  <a:pt x="241288" y="98954"/>
                  <a:pt x="222767" y="112183"/>
                </a:cubicBezTo>
                <a:cubicBezTo>
                  <a:pt x="204246" y="125412"/>
                  <a:pt x="253459" y="78316"/>
                  <a:pt x="248167" y="86783"/>
                </a:cubicBezTo>
                <a:cubicBezTo>
                  <a:pt x="242875" y="95250"/>
                  <a:pt x="215888" y="135466"/>
                  <a:pt x="191017" y="162983"/>
                </a:cubicBezTo>
                <a:cubicBezTo>
                  <a:pt x="166146" y="190500"/>
                  <a:pt x="130692" y="223837"/>
                  <a:pt x="98942" y="251883"/>
                </a:cubicBezTo>
                <a:cubicBezTo>
                  <a:pt x="67192" y="279929"/>
                  <a:pt x="-6891" y="337608"/>
                  <a:pt x="517" y="331258"/>
                </a:cubicBezTo>
                <a:cubicBezTo>
                  <a:pt x="7925" y="324908"/>
                  <a:pt x="131750" y="221721"/>
                  <a:pt x="143392" y="213783"/>
                </a:cubicBezTo>
                <a:cubicBezTo>
                  <a:pt x="155034" y="205846"/>
                  <a:pt x="64017" y="298450"/>
                  <a:pt x="70367" y="283633"/>
                </a:cubicBezTo>
                <a:cubicBezTo>
                  <a:pt x="76717" y="268816"/>
                  <a:pt x="176729" y="132821"/>
                  <a:pt x="181492" y="124883"/>
                </a:cubicBezTo>
                <a:cubicBezTo>
                  <a:pt x="186254" y="116946"/>
                  <a:pt x="92063" y="242887"/>
                  <a:pt x="98942" y="236008"/>
                </a:cubicBezTo>
                <a:cubicBezTo>
                  <a:pt x="105821" y="229129"/>
                  <a:pt x="174613" y="121708"/>
                  <a:pt x="222767" y="83608"/>
                </a:cubicBezTo>
                <a:cubicBezTo>
                  <a:pt x="270921" y="45508"/>
                  <a:pt x="390513" y="29633"/>
                  <a:pt x="413267" y="16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7935430C-EA92-7186-DAE6-1B3807471506}"/>
              </a:ext>
            </a:extLst>
          </p:cNvPr>
          <p:cNvSpPr/>
          <p:nvPr/>
        </p:nvSpPr>
        <p:spPr>
          <a:xfrm>
            <a:off x="6115903" y="8247463"/>
            <a:ext cx="663848" cy="708316"/>
          </a:xfrm>
          <a:custGeom>
            <a:avLst/>
            <a:gdLst>
              <a:gd name="connsiteX0" fmla="*/ 662722 w 663848"/>
              <a:gd name="connsiteY0" fmla="*/ 4362 h 708316"/>
              <a:gd name="connsiteX1" fmla="*/ 583347 w 663848"/>
              <a:gd name="connsiteY1" fmla="*/ 67862 h 708316"/>
              <a:gd name="connsiteX2" fmla="*/ 411897 w 663848"/>
              <a:gd name="connsiteY2" fmla="*/ 293287 h 708316"/>
              <a:gd name="connsiteX3" fmla="*/ 195997 w 663848"/>
              <a:gd name="connsiteY3" fmla="*/ 531412 h 708316"/>
              <a:gd name="connsiteX4" fmla="*/ 5497 w 663848"/>
              <a:gd name="connsiteY4" fmla="*/ 699687 h 708316"/>
              <a:gd name="connsiteX5" fmla="*/ 418247 w 663848"/>
              <a:gd name="connsiteY5" fmla="*/ 258362 h 708316"/>
              <a:gd name="connsiteX6" fmla="*/ 319822 w 663848"/>
              <a:gd name="connsiteY6" fmla="*/ 401237 h 708316"/>
              <a:gd name="connsiteX7" fmla="*/ 592872 w 663848"/>
              <a:gd name="connsiteY7" fmla="*/ 99612 h 708316"/>
              <a:gd name="connsiteX8" fmla="*/ 529372 w 663848"/>
              <a:gd name="connsiteY8" fmla="*/ 166287 h 708316"/>
              <a:gd name="connsiteX9" fmla="*/ 662722 w 663848"/>
              <a:gd name="connsiteY9" fmla="*/ 4362 h 7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848" h="708316">
                <a:moveTo>
                  <a:pt x="662722" y="4362"/>
                </a:moveTo>
                <a:cubicBezTo>
                  <a:pt x="671718" y="-12042"/>
                  <a:pt x="625151" y="19708"/>
                  <a:pt x="583347" y="67862"/>
                </a:cubicBezTo>
                <a:cubicBezTo>
                  <a:pt x="541543" y="116016"/>
                  <a:pt x="476455" y="216029"/>
                  <a:pt x="411897" y="293287"/>
                </a:cubicBezTo>
                <a:cubicBezTo>
                  <a:pt x="347339" y="370545"/>
                  <a:pt x="263730" y="463679"/>
                  <a:pt x="195997" y="531412"/>
                </a:cubicBezTo>
                <a:cubicBezTo>
                  <a:pt x="128264" y="599145"/>
                  <a:pt x="-31545" y="745195"/>
                  <a:pt x="5497" y="699687"/>
                </a:cubicBezTo>
                <a:cubicBezTo>
                  <a:pt x="42539" y="654179"/>
                  <a:pt x="365860" y="308104"/>
                  <a:pt x="418247" y="258362"/>
                </a:cubicBezTo>
                <a:cubicBezTo>
                  <a:pt x="470634" y="208620"/>
                  <a:pt x="290718" y="427695"/>
                  <a:pt x="319822" y="401237"/>
                </a:cubicBezTo>
                <a:cubicBezTo>
                  <a:pt x="348926" y="374779"/>
                  <a:pt x="557947" y="138770"/>
                  <a:pt x="592872" y="99612"/>
                </a:cubicBezTo>
                <a:cubicBezTo>
                  <a:pt x="627797" y="60454"/>
                  <a:pt x="520376" y="181104"/>
                  <a:pt x="529372" y="166287"/>
                </a:cubicBezTo>
                <a:cubicBezTo>
                  <a:pt x="538368" y="151470"/>
                  <a:pt x="653726" y="20766"/>
                  <a:pt x="662722" y="4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614AACAD-8885-AC18-51ED-DC1F9E535AB4}"/>
              </a:ext>
            </a:extLst>
          </p:cNvPr>
          <p:cNvSpPr/>
          <p:nvPr/>
        </p:nvSpPr>
        <p:spPr>
          <a:xfrm>
            <a:off x="6122655" y="8191460"/>
            <a:ext cx="700421" cy="759692"/>
          </a:xfrm>
          <a:custGeom>
            <a:avLst/>
            <a:gdLst>
              <a:gd name="connsiteX0" fmla="*/ 700420 w 700421"/>
              <a:gd name="connsiteY0" fmla="*/ 40 h 759692"/>
              <a:gd name="connsiteX1" fmla="*/ 538495 w 700421"/>
              <a:gd name="connsiteY1" fmla="*/ 133390 h 759692"/>
              <a:gd name="connsiteX2" fmla="*/ 382920 w 700421"/>
              <a:gd name="connsiteY2" fmla="*/ 330240 h 759692"/>
              <a:gd name="connsiteX3" fmla="*/ 411495 w 700421"/>
              <a:gd name="connsiteY3" fmla="*/ 282615 h 759692"/>
              <a:gd name="connsiteX4" fmla="*/ 208295 w 700421"/>
              <a:gd name="connsiteY4" fmla="*/ 520740 h 759692"/>
              <a:gd name="connsiteX5" fmla="*/ 1920 w 700421"/>
              <a:gd name="connsiteY5" fmla="*/ 755690 h 759692"/>
              <a:gd name="connsiteX6" fmla="*/ 335295 w 700421"/>
              <a:gd name="connsiteY6" fmla="*/ 317540 h 759692"/>
              <a:gd name="connsiteX7" fmla="*/ 173370 w 700421"/>
              <a:gd name="connsiteY7" fmla="*/ 517565 h 759692"/>
              <a:gd name="connsiteX8" fmla="*/ 424195 w 700421"/>
              <a:gd name="connsiteY8" fmla="*/ 241340 h 759692"/>
              <a:gd name="connsiteX9" fmla="*/ 344820 w 700421"/>
              <a:gd name="connsiteY9" fmla="*/ 346115 h 759692"/>
              <a:gd name="connsiteX10" fmla="*/ 535320 w 700421"/>
              <a:gd name="connsiteY10" fmla="*/ 146090 h 759692"/>
              <a:gd name="connsiteX11" fmla="*/ 700420 w 700421"/>
              <a:gd name="connsiteY11" fmla="*/ 40 h 7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0421" h="759692">
                <a:moveTo>
                  <a:pt x="700420" y="40"/>
                </a:moveTo>
                <a:cubicBezTo>
                  <a:pt x="700949" y="-2077"/>
                  <a:pt x="591412" y="78357"/>
                  <a:pt x="538495" y="133390"/>
                </a:cubicBezTo>
                <a:cubicBezTo>
                  <a:pt x="485578" y="188423"/>
                  <a:pt x="404087" y="305369"/>
                  <a:pt x="382920" y="330240"/>
                </a:cubicBezTo>
                <a:cubicBezTo>
                  <a:pt x="361753" y="355111"/>
                  <a:pt x="440599" y="250865"/>
                  <a:pt x="411495" y="282615"/>
                </a:cubicBezTo>
                <a:cubicBezTo>
                  <a:pt x="382391" y="314365"/>
                  <a:pt x="276557" y="441894"/>
                  <a:pt x="208295" y="520740"/>
                </a:cubicBezTo>
                <a:cubicBezTo>
                  <a:pt x="140033" y="599586"/>
                  <a:pt x="-19247" y="789557"/>
                  <a:pt x="1920" y="755690"/>
                </a:cubicBezTo>
                <a:cubicBezTo>
                  <a:pt x="23087" y="721823"/>
                  <a:pt x="306720" y="357228"/>
                  <a:pt x="335295" y="317540"/>
                </a:cubicBezTo>
                <a:cubicBezTo>
                  <a:pt x="363870" y="277853"/>
                  <a:pt x="158553" y="530265"/>
                  <a:pt x="173370" y="517565"/>
                </a:cubicBezTo>
                <a:cubicBezTo>
                  <a:pt x="188187" y="504865"/>
                  <a:pt x="395620" y="269915"/>
                  <a:pt x="424195" y="241340"/>
                </a:cubicBezTo>
                <a:cubicBezTo>
                  <a:pt x="452770" y="212765"/>
                  <a:pt x="326299" y="361990"/>
                  <a:pt x="344820" y="346115"/>
                </a:cubicBezTo>
                <a:cubicBezTo>
                  <a:pt x="363341" y="330240"/>
                  <a:pt x="477112" y="201123"/>
                  <a:pt x="535320" y="146090"/>
                </a:cubicBezTo>
                <a:cubicBezTo>
                  <a:pt x="593528" y="91057"/>
                  <a:pt x="699891" y="2157"/>
                  <a:pt x="70042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C6864823-C662-24B4-26B3-B9138B60A67E}"/>
              </a:ext>
            </a:extLst>
          </p:cNvPr>
          <p:cNvSpPr/>
          <p:nvPr/>
        </p:nvSpPr>
        <p:spPr>
          <a:xfrm>
            <a:off x="5639991" y="8867680"/>
            <a:ext cx="519515" cy="910514"/>
          </a:xfrm>
          <a:custGeom>
            <a:avLst/>
            <a:gdLst>
              <a:gd name="connsiteX0" fmla="*/ 519509 w 519515"/>
              <a:gd name="connsiteY0" fmla="*/ 95 h 910514"/>
              <a:gd name="connsiteX1" fmla="*/ 367109 w 519515"/>
              <a:gd name="connsiteY1" fmla="*/ 273145 h 910514"/>
              <a:gd name="connsiteX2" fmla="*/ 202009 w 519515"/>
              <a:gd name="connsiteY2" fmla="*/ 469995 h 910514"/>
              <a:gd name="connsiteX3" fmla="*/ 287734 w 519515"/>
              <a:gd name="connsiteY3" fmla="*/ 377920 h 910514"/>
              <a:gd name="connsiteX4" fmla="*/ 116284 w 519515"/>
              <a:gd name="connsiteY4" fmla="*/ 527145 h 910514"/>
              <a:gd name="connsiteX5" fmla="*/ 68659 w 519515"/>
              <a:gd name="connsiteY5" fmla="*/ 590645 h 910514"/>
              <a:gd name="connsiteX6" fmla="*/ 24209 w 519515"/>
              <a:gd name="connsiteY6" fmla="*/ 787495 h 910514"/>
              <a:gd name="connsiteX7" fmla="*/ 40084 w 519515"/>
              <a:gd name="connsiteY7" fmla="*/ 692245 h 910514"/>
              <a:gd name="connsiteX8" fmla="*/ 14684 w 519515"/>
              <a:gd name="connsiteY8" fmla="*/ 908145 h 910514"/>
              <a:gd name="connsiteX9" fmla="*/ 5159 w 519515"/>
              <a:gd name="connsiteY9" fmla="*/ 790670 h 910514"/>
              <a:gd name="connsiteX10" fmla="*/ 97234 w 519515"/>
              <a:gd name="connsiteY10" fmla="*/ 536670 h 910514"/>
              <a:gd name="connsiteX11" fmla="*/ 294084 w 519515"/>
              <a:gd name="connsiteY11" fmla="*/ 371570 h 910514"/>
              <a:gd name="connsiteX12" fmla="*/ 284559 w 519515"/>
              <a:gd name="connsiteY12" fmla="*/ 384270 h 910514"/>
              <a:gd name="connsiteX13" fmla="*/ 411559 w 519515"/>
              <a:gd name="connsiteY13" fmla="*/ 184245 h 910514"/>
              <a:gd name="connsiteX14" fmla="*/ 373459 w 519515"/>
              <a:gd name="connsiteY14" fmla="*/ 241395 h 910514"/>
              <a:gd name="connsiteX15" fmla="*/ 519509 w 519515"/>
              <a:gd name="connsiteY15" fmla="*/ 95 h 9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9515" h="910514">
                <a:moveTo>
                  <a:pt x="519509" y="95"/>
                </a:moveTo>
                <a:cubicBezTo>
                  <a:pt x="518451" y="5386"/>
                  <a:pt x="420026" y="194828"/>
                  <a:pt x="367109" y="273145"/>
                </a:cubicBezTo>
                <a:cubicBezTo>
                  <a:pt x="314192" y="351462"/>
                  <a:pt x="215238" y="452533"/>
                  <a:pt x="202009" y="469995"/>
                </a:cubicBezTo>
                <a:cubicBezTo>
                  <a:pt x="188780" y="487458"/>
                  <a:pt x="302021" y="368395"/>
                  <a:pt x="287734" y="377920"/>
                </a:cubicBezTo>
                <a:cubicBezTo>
                  <a:pt x="273447" y="387445"/>
                  <a:pt x="152796" y="491691"/>
                  <a:pt x="116284" y="527145"/>
                </a:cubicBezTo>
                <a:cubicBezTo>
                  <a:pt x="79771" y="562599"/>
                  <a:pt x="84005" y="547253"/>
                  <a:pt x="68659" y="590645"/>
                </a:cubicBezTo>
                <a:cubicBezTo>
                  <a:pt x="53313" y="634037"/>
                  <a:pt x="28971" y="770562"/>
                  <a:pt x="24209" y="787495"/>
                </a:cubicBezTo>
                <a:cubicBezTo>
                  <a:pt x="19447" y="804428"/>
                  <a:pt x="41671" y="672137"/>
                  <a:pt x="40084" y="692245"/>
                </a:cubicBezTo>
                <a:cubicBezTo>
                  <a:pt x="38496" y="712353"/>
                  <a:pt x="20505" y="891741"/>
                  <a:pt x="14684" y="908145"/>
                </a:cubicBezTo>
                <a:cubicBezTo>
                  <a:pt x="8863" y="924549"/>
                  <a:pt x="-8599" y="852582"/>
                  <a:pt x="5159" y="790670"/>
                </a:cubicBezTo>
                <a:cubicBezTo>
                  <a:pt x="18917" y="728758"/>
                  <a:pt x="49080" y="606520"/>
                  <a:pt x="97234" y="536670"/>
                </a:cubicBezTo>
                <a:cubicBezTo>
                  <a:pt x="145388" y="466820"/>
                  <a:pt x="294084" y="371570"/>
                  <a:pt x="294084" y="371570"/>
                </a:cubicBezTo>
                <a:cubicBezTo>
                  <a:pt x="325305" y="346170"/>
                  <a:pt x="264980" y="415491"/>
                  <a:pt x="284559" y="384270"/>
                </a:cubicBezTo>
                <a:cubicBezTo>
                  <a:pt x="304138" y="353049"/>
                  <a:pt x="396742" y="208057"/>
                  <a:pt x="411559" y="184245"/>
                </a:cubicBezTo>
                <a:cubicBezTo>
                  <a:pt x="426376" y="160433"/>
                  <a:pt x="355996" y="272087"/>
                  <a:pt x="373459" y="241395"/>
                </a:cubicBezTo>
                <a:cubicBezTo>
                  <a:pt x="390921" y="210703"/>
                  <a:pt x="520567" y="-5196"/>
                  <a:pt x="519509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96B27EA7-D695-CC0E-2918-FA4AF1C150DD}"/>
              </a:ext>
            </a:extLst>
          </p:cNvPr>
          <p:cNvSpPr/>
          <p:nvPr/>
        </p:nvSpPr>
        <p:spPr>
          <a:xfrm>
            <a:off x="5648314" y="8844155"/>
            <a:ext cx="526081" cy="614183"/>
          </a:xfrm>
          <a:custGeom>
            <a:avLst/>
            <a:gdLst>
              <a:gd name="connsiteX0" fmla="*/ 523886 w 526081"/>
              <a:gd name="connsiteY0" fmla="*/ 1395 h 614183"/>
              <a:gd name="connsiteX1" fmla="*/ 330211 w 526081"/>
              <a:gd name="connsiteY1" fmla="*/ 236345 h 614183"/>
              <a:gd name="connsiteX2" fmla="*/ 311161 w 526081"/>
              <a:gd name="connsiteY2" fmla="*/ 318895 h 614183"/>
              <a:gd name="connsiteX3" fmla="*/ 346086 w 526081"/>
              <a:gd name="connsiteY3" fmla="*/ 271270 h 614183"/>
              <a:gd name="connsiteX4" fmla="*/ 238136 w 526081"/>
              <a:gd name="connsiteY4" fmla="*/ 410970 h 614183"/>
              <a:gd name="connsiteX5" fmla="*/ 11 w 526081"/>
              <a:gd name="connsiteY5" fmla="*/ 614170 h 614183"/>
              <a:gd name="connsiteX6" fmla="*/ 228611 w 526081"/>
              <a:gd name="connsiteY6" fmla="*/ 420495 h 614183"/>
              <a:gd name="connsiteX7" fmla="*/ 374661 w 526081"/>
              <a:gd name="connsiteY7" fmla="*/ 245870 h 614183"/>
              <a:gd name="connsiteX8" fmla="*/ 301636 w 526081"/>
              <a:gd name="connsiteY8" fmla="*/ 309370 h 614183"/>
              <a:gd name="connsiteX9" fmla="*/ 425461 w 526081"/>
              <a:gd name="connsiteY9" fmla="*/ 147445 h 614183"/>
              <a:gd name="connsiteX10" fmla="*/ 523886 w 526081"/>
              <a:gd name="connsiteY10" fmla="*/ 1395 h 61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081" h="614183">
                <a:moveTo>
                  <a:pt x="523886" y="1395"/>
                </a:moveTo>
                <a:cubicBezTo>
                  <a:pt x="508011" y="16212"/>
                  <a:pt x="365665" y="183428"/>
                  <a:pt x="330211" y="236345"/>
                </a:cubicBezTo>
                <a:cubicBezTo>
                  <a:pt x="294757" y="289262"/>
                  <a:pt x="308515" y="313074"/>
                  <a:pt x="311161" y="318895"/>
                </a:cubicBezTo>
                <a:cubicBezTo>
                  <a:pt x="313807" y="324716"/>
                  <a:pt x="358257" y="255924"/>
                  <a:pt x="346086" y="271270"/>
                </a:cubicBezTo>
                <a:cubicBezTo>
                  <a:pt x="333915" y="286616"/>
                  <a:pt x="295815" y="353820"/>
                  <a:pt x="238136" y="410970"/>
                </a:cubicBezTo>
                <a:cubicBezTo>
                  <a:pt x="180457" y="468120"/>
                  <a:pt x="1598" y="612583"/>
                  <a:pt x="11" y="614170"/>
                </a:cubicBezTo>
                <a:cubicBezTo>
                  <a:pt x="-1576" y="615757"/>
                  <a:pt x="166169" y="481878"/>
                  <a:pt x="228611" y="420495"/>
                </a:cubicBezTo>
                <a:cubicBezTo>
                  <a:pt x="291053" y="359112"/>
                  <a:pt x="362490" y="264391"/>
                  <a:pt x="374661" y="245870"/>
                </a:cubicBezTo>
                <a:cubicBezTo>
                  <a:pt x="386832" y="227349"/>
                  <a:pt x="293169" y="325774"/>
                  <a:pt x="301636" y="309370"/>
                </a:cubicBezTo>
                <a:cubicBezTo>
                  <a:pt x="310103" y="292966"/>
                  <a:pt x="385244" y="201420"/>
                  <a:pt x="425461" y="147445"/>
                </a:cubicBezTo>
                <a:cubicBezTo>
                  <a:pt x="465678" y="93470"/>
                  <a:pt x="539761" y="-13422"/>
                  <a:pt x="523886" y="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78206A4B-603B-8E08-742F-D76C6E854DFD}"/>
              </a:ext>
            </a:extLst>
          </p:cNvPr>
          <p:cNvSpPr/>
          <p:nvPr/>
        </p:nvSpPr>
        <p:spPr>
          <a:xfrm>
            <a:off x="4552950" y="9574807"/>
            <a:ext cx="172046" cy="429651"/>
          </a:xfrm>
          <a:custGeom>
            <a:avLst/>
            <a:gdLst>
              <a:gd name="connsiteX0" fmla="*/ 171450 w 172046"/>
              <a:gd name="connsiteY0" fmla="*/ 993 h 429651"/>
              <a:gd name="connsiteX1" fmla="*/ 82550 w 172046"/>
              <a:gd name="connsiteY1" fmla="*/ 169268 h 429651"/>
              <a:gd name="connsiteX2" fmla="*/ 31750 w 172046"/>
              <a:gd name="connsiteY2" fmla="*/ 296268 h 429651"/>
              <a:gd name="connsiteX3" fmla="*/ 6350 w 172046"/>
              <a:gd name="connsiteY3" fmla="*/ 353418 h 429651"/>
              <a:gd name="connsiteX4" fmla="*/ 9525 w 172046"/>
              <a:gd name="connsiteY4" fmla="*/ 429618 h 429651"/>
              <a:gd name="connsiteX5" fmla="*/ 107950 w 172046"/>
              <a:gd name="connsiteY5" fmla="*/ 343893 h 429651"/>
              <a:gd name="connsiteX6" fmla="*/ 85725 w 172046"/>
              <a:gd name="connsiteY6" fmla="*/ 289918 h 429651"/>
              <a:gd name="connsiteX7" fmla="*/ 136525 w 172046"/>
              <a:gd name="connsiteY7" fmla="*/ 356593 h 429651"/>
              <a:gd name="connsiteX8" fmla="*/ 15875 w 172046"/>
              <a:gd name="connsiteY8" fmla="*/ 404218 h 429651"/>
              <a:gd name="connsiteX9" fmla="*/ 50800 w 172046"/>
              <a:gd name="connsiteY9" fmla="*/ 229593 h 429651"/>
              <a:gd name="connsiteX10" fmla="*/ 34925 w 172046"/>
              <a:gd name="connsiteY10" fmla="*/ 251818 h 429651"/>
              <a:gd name="connsiteX11" fmla="*/ 171450 w 172046"/>
              <a:gd name="connsiteY11" fmla="*/ 993 h 4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046" h="429651">
                <a:moveTo>
                  <a:pt x="171450" y="993"/>
                </a:moveTo>
                <a:cubicBezTo>
                  <a:pt x="179388" y="-12765"/>
                  <a:pt x="105833" y="120056"/>
                  <a:pt x="82550" y="169268"/>
                </a:cubicBezTo>
                <a:cubicBezTo>
                  <a:pt x="59267" y="218480"/>
                  <a:pt x="44450" y="265576"/>
                  <a:pt x="31750" y="296268"/>
                </a:cubicBezTo>
                <a:cubicBezTo>
                  <a:pt x="19050" y="326960"/>
                  <a:pt x="10054" y="331193"/>
                  <a:pt x="6350" y="353418"/>
                </a:cubicBezTo>
                <a:cubicBezTo>
                  <a:pt x="2646" y="375643"/>
                  <a:pt x="-7408" y="431206"/>
                  <a:pt x="9525" y="429618"/>
                </a:cubicBezTo>
                <a:cubicBezTo>
                  <a:pt x="26458" y="428031"/>
                  <a:pt x="95250" y="367176"/>
                  <a:pt x="107950" y="343893"/>
                </a:cubicBezTo>
                <a:cubicBezTo>
                  <a:pt x="120650" y="320610"/>
                  <a:pt x="80963" y="287801"/>
                  <a:pt x="85725" y="289918"/>
                </a:cubicBezTo>
                <a:cubicBezTo>
                  <a:pt x="90487" y="292035"/>
                  <a:pt x="148167" y="337543"/>
                  <a:pt x="136525" y="356593"/>
                </a:cubicBezTo>
                <a:cubicBezTo>
                  <a:pt x="124883" y="375643"/>
                  <a:pt x="30162" y="425385"/>
                  <a:pt x="15875" y="404218"/>
                </a:cubicBezTo>
                <a:cubicBezTo>
                  <a:pt x="1587" y="383051"/>
                  <a:pt x="47625" y="254993"/>
                  <a:pt x="50800" y="229593"/>
                </a:cubicBezTo>
                <a:cubicBezTo>
                  <a:pt x="53975" y="204193"/>
                  <a:pt x="11642" y="288331"/>
                  <a:pt x="34925" y="251818"/>
                </a:cubicBezTo>
                <a:cubicBezTo>
                  <a:pt x="58208" y="215306"/>
                  <a:pt x="163512" y="14751"/>
                  <a:pt x="171450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AD90D4C1-5C2B-7A9C-BF2E-E0807076D40E}"/>
              </a:ext>
            </a:extLst>
          </p:cNvPr>
          <p:cNvSpPr/>
          <p:nvPr/>
        </p:nvSpPr>
        <p:spPr>
          <a:xfrm>
            <a:off x="5003819" y="8514460"/>
            <a:ext cx="222577" cy="1232827"/>
          </a:xfrm>
          <a:custGeom>
            <a:avLst/>
            <a:gdLst>
              <a:gd name="connsiteX0" fmla="*/ 222231 w 222577"/>
              <a:gd name="connsiteY0" fmla="*/ 4065 h 1232827"/>
              <a:gd name="connsiteX1" fmla="*/ 130156 w 222577"/>
              <a:gd name="connsiteY1" fmla="*/ 378715 h 1232827"/>
              <a:gd name="connsiteX2" fmla="*/ 88881 w 222577"/>
              <a:gd name="connsiteY2" fmla="*/ 537465 h 1232827"/>
              <a:gd name="connsiteX3" fmla="*/ 111106 w 222577"/>
              <a:gd name="connsiteY3" fmla="*/ 442215 h 1232827"/>
              <a:gd name="connsiteX4" fmla="*/ 3156 w 222577"/>
              <a:gd name="connsiteY4" fmla="*/ 747015 h 1232827"/>
              <a:gd name="connsiteX5" fmla="*/ 28556 w 222577"/>
              <a:gd name="connsiteY5" fmla="*/ 712090 h 1232827"/>
              <a:gd name="connsiteX6" fmla="*/ 25381 w 222577"/>
              <a:gd name="connsiteY6" fmla="*/ 905765 h 1232827"/>
              <a:gd name="connsiteX7" fmla="*/ 22206 w 222577"/>
              <a:gd name="connsiteY7" fmla="*/ 1042290 h 1232827"/>
              <a:gd name="connsiteX8" fmla="*/ 104756 w 222577"/>
              <a:gd name="connsiteY8" fmla="*/ 1232790 h 1232827"/>
              <a:gd name="connsiteX9" fmla="*/ 15856 w 222577"/>
              <a:gd name="connsiteY9" fmla="*/ 1026415 h 1232827"/>
              <a:gd name="connsiteX10" fmla="*/ 19031 w 222577"/>
              <a:gd name="connsiteY10" fmla="*/ 610490 h 1232827"/>
              <a:gd name="connsiteX11" fmla="*/ 142856 w 222577"/>
              <a:gd name="connsiteY11" fmla="*/ 327915 h 1232827"/>
              <a:gd name="connsiteX12" fmla="*/ 85706 w 222577"/>
              <a:gd name="connsiteY12" fmla="*/ 531115 h 1232827"/>
              <a:gd name="connsiteX13" fmla="*/ 158731 w 222577"/>
              <a:gd name="connsiteY13" fmla="*/ 200915 h 1232827"/>
              <a:gd name="connsiteX14" fmla="*/ 222231 w 222577"/>
              <a:gd name="connsiteY14" fmla="*/ 4065 h 12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77" h="1232827">
                <a:moveTo>
                  <a:pt x="222231" y="4065"/>
                </a:moveTo>
                <a:cubicBezTo>
                  <a:pt x="217469" y="33698"/>
                  <a:pt x="152381" y="289815"/>
                  <a:pt x="130156" y="378715"/>
                </a:cubicBezTo>
                <a:cubicBezTo>
                  <a:pt x="107931" y="467615"/>
                  <a:pt x="92056" y="526882"/>
                  <a:pt x="88881" y="537465"/>
                </a:cubicBezTo>
                <a:cubicBezTo>
                  <a:pt x="85706" y="548048"/>
                  <a:pt x="125393" y="407290"/>
                  <a:pt x="111106" y="442215"/>
                </a:cubicBezTo>
                <a:cubicBezTo>
                  <a:pt x="96818" y="477140"/>
                  <a:pt x="16914" y="702036"/>
                  <a:pt x="3156" y="747015"/>
                </a:cubicBezTo>
                <a:cubicBezTo>
                  <a:pt x="-10602" y="791994"/>
                  <a:pt x="24852" y="685632"/>
                  <a:pt x="28556" y="712090"/>
                </a:cubicBezTo>
                <a:cubicBezTo>
                  <a:pt x="32260" y="738548"/>
                  <a:pt x="26439" y="850732"/>
                  <a:pt x="25381" y="905765"/>
                </a:cubicBezTo>
                <a:cubicBezTo>
                  <a:pt x="24323" y="960798"/>
                  <a:pt x="8977" y="987786"/>
                  <a:pt x="22206" y="1042290"/>
                </a:cubicBezTo>
                <a:cubicBezTo>
                  <a:pt x="35435" y="1096794"/>
                  <a:pt x="105814" y="1235436"/>
                  <a:pt x="104756" y="1232790"/>
                </a:cubicBezTo>
                <a:cubicBezTo>
                  <a:pt x="103698" y="1230144"/>
                  <a:pt x="30143" y="1130132"/>
                  <a:pt x="15856" y="1026415"/>
                </a:cubicBezTo>
                <a:cubicBezTo>
                  <a:pt x="1569" y="922698"/>
                  <a:pt x="-2136" y="726907"/>
                  <a:pt x="19031" y="610490"/>
                </a:cubicBezTo>
                <a:cubicBezTo>
                  <a:pt x="40198" y="494073"/>
                  <a:pt x="131744" y="341144"/>
                  <a:pt x="142856" y="327915"/>
                </a:cubicBezTo>
                <a:cubicBezTo>
                  <a:pt x="153968" y="314686"/>
                  <a:pt x="83060" y="552282"/>
                  <a:pt x="85706" y="531115"/>
                </a:cubicBezTo>
                <a:cubicBezTo>
                  <a:pt x="88352" y="509948"/>
                  <a:pt x="135977" y="288227"/>
                  <a:pt x="158731" y="200915"/>
                </a:cubicBezTo>
                <a:cubicBezTo>
                  <a:pt x="181485" y="113603"/>
                  <a:pt x="226993" y="-25568"/>
                  <a:pt x="222231" y="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382D4A2D-AAE7-19E1-3CC5-9FA6DCE2126B}"/>
              </a:ext>
            </a:extLst>
          </p:cNvPr>
          <p:cNvSpPr/>
          <p:nvPr/>
        </p:nvSpPr>
        <p:spPr>
          <a:xfrm>
            <a:off x="5649714" y="7953300"/>
            <a:ext cx="109788" cy="625594"/>
          </a:xfrm>
          <a:custGeom>
            <a:avLst/>
            <a:gdLst>
              <a:gd name="connsiteX0" fmla="*/ 109736 w 109788"/>
              <a:gd name="connsiteY0" fmla="*/ 75 h 625594"/>
              <a:gd name="connsiteX1" fmla="*/ 20836 w 109788"/>
              <a:gd name="connsiteY1" fmla="*/ 222325 h 625594"/>
              <a:gd name="connsiteX2" fmla="*/ 52586 w 109788"/>
              <a:gd name="connsiteY2" fmla="*/ 190575 h 625594"/>
              <a:gd name="connsiteX3" fmla="*/ 24011 w 109788"/>
              <a:gd name="connsiteY3" fmla="*/ 425525 h 625594"/>
              <a:gd name="connsiteX4" fmla="*/ 1786 w 109788"/>
              <a:gd name="connsiteY4" fmla="*/ 625550 h 625594"/>
              <a:gd name="connsiteX5" fmla="*/ 4961 w 109788"/>
              <a:gd name="connsiteY5" fmla="*/ 441400 h 625594"/>
              <a:gd name="connsiteX6" fmla="*/ 33536 w 109788"/>
              <a:gd name="connsiteY6" fmla="*/ 200100 h 625594"/>
              <a:gd name="connsiteX7" fmla="*/ 109736 w 109788"/>
              <a:gd name="connsiteY7" fmla="*/ 75 h 62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88" h="625594">
                <a:moveTo>
                  <a:pt x="109736" y="75"/>
                </a:moveTo>
                <a:cubicBezTo>
                  <a:pt x="107619" y="3779"/>
                  <a:pt x="30361" y="190575"/>
                  <a:pt x="20836" y="222325"/>
                </a:cubicBezTo>
                <a:cubicBezTo>
                  <a:pt x="11311" y="254075"/>
                  <a:pt x="52057" y="156708"/>
                  <a:pt x="52586" y="190575"/>
                </a:cubicBezTo>
                <a:cubicBezTo>
                  <a:pt x="53115" y="224442"/>
                  <a:pt x="32478" y="353029"/>
                  <a:pt x="24011" y="425525"/>
                </a:cubicBezTo>
                <a:cubicBezTo>
                  <a:pt x="15544" y="498021"/>
                  <a:pt x="4961" y="622904"/>
                  <a:pt x="1786" y="625550"/>
                </a:cubicBezTo>
                <a:cubicBezTo>
                  <a:pt x="-1389" y="628196"/>
                  <a:pt x="-331" y="512308"/>
                  <a:pt x="4961" y="441400"/>
                </a:cubicBezTo>
                <a:cubicBezTo>
                  <a:pt x="10253" y="370492"/>
                  <a:pt x="18190" y="269421"/>
                  <a:pt x="33536" y="200100"/>
                </a:cubicBezTo>
                <a:cubicBezTo>
                  <a:pt x="48882" y="130779"/>
                  <a:pt x="111853" y="-3629"/>
                  <a:pt x="10973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C326A2AD-8EFA-3F52-F303-224EB8021C28}"/>
              </a:ext>
            </a:extLst>
          </p:cNvPr>
          <p:cNvSpPr/>
          <p:nvPr/>
        </p:nvSpPr>
        <p:spPr>
          <a:xfrm>
            <a:off x="5587849" y="7993919"/>
            <a:ext cx="130369" cy="575581"/>
          </a:xfrm>
          <a:custGeom>
            <a:avLst/>
            <a:gdLst>
              <a:gd name="connsiteX0" fmla="*/ 130326 w 130369"/>
              <a:gd name="connsiteY0" fmla="*/ 731 h 575581"/>
              <a:gd name="connsiteX1" fmla="*/ 38251 w 130369"/>
              <a:gd name="connsiteY1" fmla="*/ 248381 h 575581"/>
              <a:gd name="connsiteX2" fmla="*/ 16026 w 130369"/>
              <a:gd name="connsiteY2" fmla="*/ 378556 h 575581"/>
              <a:gd name="connsiteX3" fmla="*/ 47776 w 130369"/>
              <a:gd name="connsiteY3" fmla="*/ 318231 h 575581"/>
              <a:gd name="connsiteX4" fmla="*/ 151 w 130369"/>
              <a:gd name="connsiteY4" fmla="*/ 438881 h 575581"/>
              <a:gd name="connsiteX5" fmla="*/ 31901 w 130369"/>
              <a:gd name="connsiteY5" fmla="*/ 575406 h 575581"/>
              <a:gd name="connsiteX6" fmla="*/ 9676 w 130369"/>
              <a:gd name="connsiteY6" fmla="*/ 461106 h 575581"/>
              <a:gd name="connsiteX7" fmla="*/ 57301 w 130369"/>
              <a:gd name="connsiteY7" fmla="*/ 200756 h 575581"/>
              <a:gd name="connsiteX8" fmla="*/ 25551 w 130369"/>
              <a:gd name="connsiteY8" fmla="*/ 334106 h 575581"/>
              <a:gd name="connsiteX9" fmla="*/ 130326 w 130369"/>
              <a:gd name="connsiteY9" fmla="*/ 731 h 57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69" h="575581">
                <a:moveTo>
                  <a:pt x="130326" y="731"/>
                </a:moveTo>
                <a:cubicBezTo>
                  <a:pt x="132443" y="-13557"/>
                  <a:pt x="57301" y="185410"/>
                  <a:pt x="38251" y="248381"/>
                </a:cubicBezTo>
                <a:cubicBezTo>
                  <a:pt x="19201" y="311352"/>
                  <a:pt x="14439" y="366914"/>
                  <a:pt x="16026" y="378556"/>
                </a:cubicBezTo>
                <a:cubicBezTo>
                  <a:pt x="17613" y="390198"/>
                  <a:pt x="50422" y="308177"/>
                  <a:pt x="47776" y="318231"/>
                </a:cubicBezTo>
                <a:cubicBezTo>
                  <a:pt x="45130" y="328285"/>
                  <a:pt x="2797" y="396019"/>
                  <a:pt x="151" y="438881"/>
                </a:cubicBezTo>
                <a:cubicBezTo>
                  <a:pt x="-2495" y="481743"/>
                  <a:pt x="30314" y="571702"/>
                  <a:pt x="31901" y="575406"/>
                </a:cubicBezTo>
                <a:cubicBezTo>
                  <a:pt x="33488" y="579110"/>
                  <a:pt x="5443" y="523548"/>
                  <a:pt x="9676" y="461106"/>
                </a:cubicBezTo>
                <a:cubicBezTo>
                  <a:pt x="13909" y="398664"/>
                  <a:pt x="54655" y="221923"/>
                  <a:pt x="57301" y="200756"/>
                </a:cubicBezTo>
                <a:cubicBezTo>
                  <a:pt x="59947" y="179589"/>
                  <a:pt x="14439" y="363739"/>
                  <a:pt x="25551" y="334106"/>
                </a:cubicBezTo>
                <a:cubicBezTo>
                  <a:pt x="36663" y="304473"/>
                  <a:pt x="128209" y="15019"/>
                  <a:pt x="130326" y="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480436BB-F56F-75FA-67AC-2C616DA5BC47}"/>
              </a:ext>
            </a:extLst>
          </p:cNvPr>
          <p:cNvSpPr/>
          <p:nvPr/>
        </p:nvSpPr>
        <p:spPr>
          <a:xfrm>
            <a:off x="5356547" y="8100711"/>
            <a:ext cx="284746" cy="847608"/>
          </a:xfrm>
          <a:custGeom>
            <a:avLst/>
            <a:gdLst>
              <a:gd name="connsiteX0" fmla="*/ 282253 w 284746"/>
              <a:gd name="connsiteY0" fmla="*/ 5064 h 847608"/>
              <a:gd name="connsiteX1" fmla="*/ 72703 w 284746"/>
              <a:gd name="connsiteY1" fmla="*/ 519414 h 847608"/>
              <a:gd name="connsiteX2" fmla="*/ 25078 w 284746"/>
              <a:gd name="connsiteY2" fmla="*/ 640064 h 847608"/>
              <a:gd name="connsiteX3" fmla="*/ 12378 w 284746"/>
              <a:gd name="connsiteY3" fmla="*/ 722614 h 847608"/>
              <a:gd name="connsiteX4" fmla="*/ 2853 w 284746"/>
              <a:gd name="connsiteY4" fmla="*/ 846439 h 847608"/>
              <a:gd name="connsiteX5" fmla="*/ 6028 w 284746"/>
              <a:gd name="connsiteY5" fmla="*/ 643239 h 847608"/>
              <a:gd name="connsiteX6" fmla="*/ 66353 w 284746"/>
              <a:gd name="connsiteY6" fmla="*/ 373364 h 847608"/>
              <a:gd name="connsiteX7" fmla="*/ 75878 w 284746"/>
              <a:gd name="connsiteY7" fmla="*/ 497189 h 847608"/>
              <a:gd name="connsiteX8" fmla="*/ 180653 w 284746"/>
              <a:gd name="connsiteY8" fmla="*/ 205089 h 847608"/>
              <a:gd name="connsiteX9" fmla="*/ 187003 w 284746"/>
              <a:gd name="connsiteY9" fmla="*/ 252714 h 847608"/>
              <a:gd name="connsiteX10" fmla="*/ 282253 w 284746"/>
              <a:gd name="connsiteY10" fmla="*/ 5064 h 84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746" h="847608">
                <a:moveTo>
                  <a:pt x="282253" y="5064"/>
                </a:moveTo>
                <a:cubicBezTo>
                  <a:pt x="263203" y="49514"/>
                  <a:pt x="115565" y="413581"/>
                  <a:pt x="72703" y="519414"/>
                </a:cubicBezTo>
                <a:cubicBezTo>
                  <a:pt x="29841" y="625247"/>
                  <a:pt x="35132" y="606197"/>
                  <a:pt x="25078" y="640064"/>
                </a:cubicBezTo>
                <a:cubicBezTo>
                  <a:pt x="15024" y="673931"/>
                  <a:pt x="16082" y="688218"/>
                  <a:pt x="12378" y="722614"/>
                </a:cubicBezTo>
                <a:cubicBezTo>
                  <a:pt x="8674" y="757010"/>
                  <a:pt x="3911" y="859668"/>
                  <a:pt x="2853" y="846439"/>
                </a:cubicBezTo>
                <a:cubicBezTo>
                  <a:pt x="1795" y="833210"/>
                  <a:pt x="-4555" y="722085"/>
                  <a:pt x="6028" y="643239"/>
                </a:cubicBezTo>
                <a:cubicBezTo>
                  <a:pt x="16611" y="564393"/>
                  <a:pt x="54711" y="397706"/>
                  <a:pt x="66353" y="373364"/>
                </a:cubicBezTo>
                <a:cubicBezTo>
                  <a:pt x="77995" y="349022"/>
                  <a:pt x="56828" y="525235"/>
                  <a:pt x="75878" y="497189"/>
                </a:cubicBezTo>
                <a:cubicBezTo>
                  <a:pt x="94928" y="469143"/>
                  <a:pt x="162132" y="245835"/>
                  <a:pt x="180653" y="205089"/>
                </a:cubicBezTo>
                <a:cubicBezTo>
                  <a:pt x="199174" y="164343"/>
                  <a:pt x="168482" y="282877"/>
                  <a:pt x="187003" y="252714"/>
                </a:cubicBezTo>
                <a:cubicBezTo>
                  <a:pt x="205524" y="222552"/>
                  <a:pt x="301303" y="-39386"/>
                  <a:pt x="282253" y="5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99C355D6-5652-2011-12AE-D86DC28E6AAD}"/>
              </a:ext>
            </a:extLst>
          </p:cNvPr>
          <p:cNvSpPr/>
          <p:nvPr/>
        </p:nvSpPr>
        <p:spPr>
          <a:xfrm>
            <a:off x="5089961" y="8721724"/>
            <a:ext cx="226162" cy="716848"/>
          </a:xfrm>
          <a:custGeom>
            <a:avLst/>
            <a:gdLst>
              <a:gd name="connsiteX0" fmla="*/ 215464 w 226162"/>
              <a:gd name="connsiteY0" fmla="*/ 1 h 716848"/>
              <a:gd name="connsiteX1" fmla="*/ 224989 w 226162"/>
              <a:gd name="connsiteY1" fmla="*/ 184151 h 716848"/>
              <a:gd name="connsiteX2" fmla="*/ 183714 w 226162"/>
              <a:gd name="connsiteY2" fmla="*/ 273051 h 716848"/>
              <a:gd name="connsiteX3" fmla="*/ 212289 w 226162"/>
              <a:gd name="connsiteY3" fmla="*/ 342901 h 716848"/>
              <a:gd name="connsiteX4" fmla="*/ 145614 w 226162"/>
              <a:gd name="connsiteY4" fmla="*/ 431801 h 716848"/>
              <a:gd name="connsiteX5" fmla="*/ 75764 w 226162"/>
              <a:gd name="connsiteY5" fmla="*/ 542926 h 716848"/>
              <a:gd name="connsiteX6" fmla="*/ 2739 w 226162"/>
              <a:gd name="connsiteY6" fmla="*/ 714376 h 716848"/>
              <a:gd name="connsiteX7" fmla="*/ 177364 w 226162"/>
              <a:gd name="connsiteY7" fmla="*/ 403226 h 716848"/>
              <a:gd name="connsiteX8" fmla="*/ 167839 w 226162"/>
              <a:gd name="connsiteY8" fmla="*/ 180976 h 716848"/>
              <a:gd name="connsiteX9" fmla="*/ 177364 w 226162"/>
              <a:gd name="connsiteY9" fmla="*/ 301626 h 716848"/>
              <a:gd name="connsiteX10" fmla="*/ 221814 w 226162"/>
              <a:gd name="connsiteY10" fmla="*/ 180976 h 716848"/>
              <a:gd name="connsiteX11" fmla="*/ 215464 w 226162"/>
              <a:gd name="connsiteY11" fmla="*/ 1 h 7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162" h="716848">
                <a:moveTo>
                  <a:pt x="215464" y="1"/>
                </a:moveTo>
                <a:cubicBezTo>
                  <a:pt x="215993" y="530"/>
                  <a:pt x="230281" y="138643"/>
                  <a:pt x="224989" y="184151"/>
                </a:cubicBezTo>
                <a:cubicBezTo>
                  <a:pt x="219697" y="229659"/>
                  <a:pt x="185831" y="246593"/>
                  <a:pt x="183714" y="273051"/>
                </a:cubicBezTo>
                <a:cubicBezTo>
                  <a:pt x="181597" y="299509"/>
                  <a:pt x="218639" y="316443"/>
                  <a:pt x="212289" y="342901"/>
                </a:cubicBezTo>
                <a:cubicBezTo>
                  <a:pt x="205939" y="369359"/>
                  <a:pt x="168368" y="398464"/>
                  <a:pt x="145614" y="431801"/>
                </a:cubicBezTo>
                <a:cubicBezTo>
                  <a:pt x="122860" y="465139"/>
                  <a:pt x="99577" y="495830"/>
                  <a:pt x="75764" y="542926"/>
                </a:cubicBezTo>
                <a:cubicBezTo>
                  <a:pt x="51951" y="590022"/>
                  <a:pt x="-14194" y="737659"/>
                  <a:pt x="2739" y="714376"/>
                </a:cubicBezTo>
                <a:cubicBezTo>
                  <a:pt x="19672" y="691093"/>
                  <a:pt x="149847" y="492126"/>
                  <a:pt x="177364" y="403226"/>
                </a:cubicBezTo>
                <a:cubicBezTo>
                  <a:pt x="204881" y="314326"/>
                  <a:pt x="167839" y="197909"/>
                  <a:pt x="167839" y="180976"/>
                </a:cubicBezTo>
                <a:cubicBezTo>
                  <a:pt x="167839" y="164043"/>
                  <a:pt x="168368" y="301626"/>
                  <a:pt x="177364" y="301626"/>
                </a:cubicBezTo>
                <a:cubicBezTo>
                  <a:pt x="186360" y="301626"/>
                  <a:pt x="214406" y="226484"/>
                  <a:pt x="221814" y="180976"/>
                </a:cubicBezTo>
                <a:cubicBezTo>
                  <a:pt x="229222" y="135468"/>
                  <a:pt x="214935" y="-528"/>
                  <a:pt x="2154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D867E33C-D194-E68E-AB59-09A3FC0252BF}"/>
              </a:ext>
            </a:extLst>
          </p:cNvPr>
          <p:cNvSpPr/>
          <p:nvPr/>
        </p:nvSpPr>
        <p:spPr>
          <a:xfrm>
            <a:off x="5009767" y="9439260"/>
            <a:ext cx="686304" cy="349311"/>
          </a:xfrm>
          <a:custGeom>
            <a:avLst/>
            <a:gdLst>
              <a:gd name="connsiteX0" fmla="*/ 383 w 686304"/>
              <a:gd name="connsiteY0" fmla="*/ 349265 h 349311"/>
              <a:gd name="connsiteX1" fmla="*/ 282958 w 686304"/>
              <a:gd name="connsiteY1" fmla="*/ 304815 h 349311"/>
              <a:gd name="connsiteX2" fmla="*/ 460758 w 686304"/>
              <a:gd name="connsiteY2" fmla="*/ 311165 h 349311"/>
              <a:gd name="connsiteX3" fmla="*/ 406783 w 686304"/>
              <a:gd name="connsiteY3" fmla="*/ 301640 h 349311"/>
              <a:gd name="connsiteX4" fmla="*/ 632208 w 686304"/>
              <a:gd name="connsiteY4" fmla="*/ 330215 h 349311"/>
              <a:gd name="connsiteX5" fmla="*/ 603633 w 686304"/>
              <a:gd name="connsiteY5" fmla="*/ 320690 h 349311"/>
              <a:gd name="connsiteX6" fmla="*/ 622683 w 686304"/>
              <a:gd name="connsiteY6" fmla="*/ 238140 h 349311"/>
              <a:gd name="connsiteX7" fmla="*/ 619508 w 686304"/>
              <a:gd name="connsiteY7" fmla="*/ 155590 h 349311"/>
              <a:gd name="connsiteX8" fmla="*/ 686183 w 686304"/>
              <a:gd name="connsiteY8" fmla="*/ 15 h 349311"/>
              <a:gd name="connsiteX9" fmla="*/ 635383 w 686304"/>
              <a:gd name="connsiteY9" fmla="*/ 165115 h 349311"/>
              <a:gd name="connsiteX10" fmla="*/ 613158 w 686304"/>
              <a:gd name="connsiteY10" fmla="*/ 304815 h 349311"/>
              <a:gd name="connsiteX11" fmla="*/ 502033 w 686304"/>
              <a:gd name="connsiteY11" fmla="*/ 285765 h 349311"/>
              <a:gd name="connsiteX12" fmla="*/ 279783 w 686304"/>
              <a:gd name="connsiteY12" fmla="*/ 269890 h 349311"/>
              <a:gd name="connsiteX13" fmla="*/ 406783 w 686304"/>
              <a:gd name="connsiteY13" fmla="*/ 282590 h 349311"/>
              <a:gd name="connsiteX14" fmla="*/ 225808 w 686304"/>
              <a:gd name="connsiteY14" fmla="*/ 295290 h 349311"/>
              <a:gd name="connsiteX15" fmla="*/ 383 w 686304"/>
              <a:gd name="connsiteY15" fmla="*/ 349265 h 3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304" h="349311">
                <a:moveTo>
                  <a:pt x="383" y="349265"/>
                </a:moveTo>
                <a:cubicBezTo>
                  <a:pt x="9908" y="350853"/>
                  <a:pt x="206229" y="311165"/>
                  <a:pt x="282958" y="304815"/>
                </a:cubicBezTo>
                <a:cubicBezTo>
                  <a:pt x="359687" y="298465"/>
                  <a:pt x="440121" y="311694"/>
                  <a:pt x="460758" y="311165"/>
                </a:cubicBezTo>
                <a:cubicBezTo>
                  <a:pt x="481395" y="310636"/>
                  <a:pt x="378208" y="298465"/>
                  <a:pt x="406783" y="301640"/>
                </a:cubicBezTo>
                <a:cubicBezTo>
                  <a:pt x="435358" y="304815"/>
                  <a:pt x="599400" y="327040"/>
                  <a:pt x="632208" y="330215"/>
                </a:cubicBezTo>
                <a:cubicBezTo>
                  <a:pt x="665016" y="333390"/>
                  <a:pt x="605221" y="336036"/>
                  <a:pt x="603633" y="320690"/>
                </a:cubicBezTo>
                <a:cubicBezTo>
                  <a:pt x="602046" y="305344"/>
                  <a:pt x="620037" y="265657"/>
                  <a:pt x="622683" y="238140"/>
                </a:cubicBezTo>
                <a:cubicBezTo>
                  <a:pt x="625329" y="210623"/>
                  <a:pt x="608925" y="195277"/>
                  <a:pt x="619508" y="155590"/>
                </a:cubicBezTo>
                <a:cubicBezTo>
                  <a:pt x="630091" y="115902"/>
                  <a:pt x="683537" y="-1573"/>
                  <a:pt x="686183" y="15"/>
                </a:cubicBezTo>
                <a:cubicBezTo>
                  <a:pt x="688829" y="1602"/>
                  <a:pt x="647554" y="114315"/>
                  <a:pt x="635383" y="165115"/>
                </a:cubicBezTo>
                <a:cubicBezTo>
                  <a:pt x="623212" y="215915"/>
                  <a:pt x="635383" y="284707"/>
                  <a:pt x="613158" y="304815"/>
                </a:cubicBezTo>
                <a:cubicBezTo>
                  <a:pt x="590933" y="324923"/>
                  <a:pt x="557595" y="291586"/>
                  <a:pt x="502033" y="285765"/>
                </a:cubicBezTo>
                <a:cubicBezTo>
                  <a:pt x="446471" y="279944"/>
                  <a:pt x="295658" y="270419"/>
                  <a:pt x="279783" y="269890"/>
                </a:cubicBezTo>
                <a:cubicBezTo>
                  <a:pt x="263908" y="269361"/>
                  <a:pt x="415779" y="278357"/>
                  <a:pt x="406783" y="282590"/>
                </a:cubicBezTo>
                <a:cubicBezTo>
                  <a:pt x="397787" y="286823"/>
                  <a:pt x="290366" y="286294"/>
                  <a:pt x="225808" y="295290"/>
                </a:cubicBezTo>
                <a:cubicBezTo>
                  <a:pt x="161250" y="304286"/>
                  <a:pt x="-9142" y="347677"/>
                  <a:pt x="383" y="349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653B84A2-3C64-2BB0-2BC1-4ABC219DEAD2}"/>
              </a:ext>
            </a:extLst>
          </p:cNvPr>
          <p:cNvSpPr/>
          <p:nvPr/>
        </p:nvSpPr>
        <p:spPr>
          <a:xfrm>
            <a:off x="4453978" y="9761213"/>
            <a:ext cx="1032348" cy="300449"/>
          </a:xfrm>
          <a:custGeom>
            <a:avLst/>
            <a:gdLst>
              <a:gd name="connsiteX0" fmla="*/ 547 w 1032348"/>
              <a:gd name="connsiteY0" fmla="*/ 300362 h 300449"/>
              <a:gd name="connsiteX1" fmla="*/ 464097 w 1032348"/>
              <a:gd name="connsiteY1" fmla="*/ 262262 h 300449"/>
              <a:gd name="connsiteX2" fmla="*/ 394247 w 1032348"/>
              <a:gd name="connsiteY2" fmla="*/ 281312 h 300449"/>
              <a:gd name="connsiteX3" fmla="*/ 626022 w 1032348"/>
              <a:gd name="connsiteY3" fmla="*/ 208287 h 300449"/>
              <a:gd name="connsiteX4" fmla="*/ 594272 w 1032348"/>
              <a:gd name="connsiteY4" fmla="*/ 205112 h 300449"/>
              <a:gd name="connsiteX5" fmla="*/ 835572 w 1032348"/>
              <a:gd name="connsiteY5" fmla="*/ 87637 h 300449"/>
              <a:gd name="connsiteX6" fmla="*/ 714922 w 1032348"/>
              <a:gd name="connsiteY6" fmla="*/ 141612 h 300449"/>
              <a:gd name="connsiteX7" fmla="*/ 975272 w 1032348"/>
              <a:gd name="connsiteY7" fmla="*/ 30487 h 300449"/>
              <a:gd name="connsiteX8" fmla="*/ 1026072 w 1032348"/>
              <a:gd name="connsiteY8" fmla="*/ 1912 h 300449"/>
              <a:gd name="connsiteX9" fmla="*/ 876847 w 1032348"/>
              <a:gd name="connsiteY9" fmla="*/ 71762 h 300449"/>
              <a:gd name="connsiteX10" fmla="*/ 635547 w 1032348"/>
              <a:gd name="connsiteY10" fmla="*/ 189237 h 300449"/>
              <a:gd name="connsiteX11" fmla="*/ 829222 w 1032348"/>
              <a:gd name="connsiteY11" fmla="*/ 141612 h 300449"/>
              <a:gd name="connsiteX12" fmla="*/ 495847 w 1032348"/>
              <a:gd name="connsiteY12" fmla="*/ 246387 h 300449"/>
              <a:gd name="connsiteX13" fmla="*/ 302172 w 1032348"/>
              <a:gd name="connsiteY13" fmla="*/ 249562 h 300449"/>
              <a:gd name="connsiteX14" fmla="*/ 368847 w 1032348"/>
              <a:gd name="connsiteY14" fmla="*/ 249562 h 300449"/>
              <a:gd name="connsiteX15" fmla="*/ 547 w 1032348"/>
              <a:gd name="connsiteY15" fmla="*/ 300362 h 30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2348" h="300449">
                <a:moveTo>
                  <a:pt x="547" y="300362"/>
                </a:moveTo>
                <a:cubicBezTo>
                  <a:pt x="16422" y="302479"/>
                  <a:pt x="398480" y="265437"/>
                  <a:pt x="464097" y="262262"/>
                </a:cubicBezTo>
                <a:cubicBezTo>
                  <a:pt x="529714" y="259087"/>
                  <a:pt x="367260" y="290308"/>
                  <a:pt x="394247" y="281312"/>
                </a:cubicBezTo>
                <a:cubicBezTo>
                  <a:pt x="421234" y="272316"/>
                  <a:pt x="592685" y="220987"/>
                  <a:pt x="626022" y="208287"/>
                </a:cubicBezTo>
                <a:cubicBezTo>
                  <a:pt x="659360" y="195587"/>
                  <a:pt x="559347" y="225220"/>
                  <a:pt x="594272" y="205112"/>
                </a:cubicBezTo>
                <a:cubicBezTo>
                  <a:pt x="629197" y="185004"/>
                  <a:pt x="815464" y="98220"/>
                  <a:pt x="835572" y="87637"/>
                </a:cubicBezTo>
                <a:cubicBezTo>
                  <a:pt x="855680" y="77054"/>
                  <a:pt x="691639" y="151137"/>
                  <a:pt x="714922" y="141612"/>
                </a:cubicBezTo>
                <a:cubicBezTo>
                  <a:pt x="738205" y="132087"/>
                  <a:pt x="923414" y="53770"/>
                  <a:pt x="975272" y="30487"/>
                </a:cubicBezTo>
                <a:cubicBezTo>
                  <a:pt x="1027130" y="7204"/>
                  <a:pt x="1042476" y="-4967"/>
                  <a:pt x="1026072" y="1912"/>
                </a:cubicBezTo>
                <a:cubicBezTo>
                  <a:pt x="1009668" y="8791"/>
                  <a:pt x="876847" y="71762"/>
                  <a:pt x="876847" y="71762"/>
                </a:cubicBezTo>
                <a:cubicBezTo>
                  <a:pt x="811760" y="102983"/>
                  <a:pt x="643485" y="177595"/>
                  <a:pt x="635547" y="189237"/>
                </a:cubicBezTo>
                <a:cubicBezTo>
                  <a:pt x="627610" y="200879"/>
                  <a:pt x="852505" y="132087"/>
                  <a:pt x="829222" y="141612"/>
                </a:cubicBezTo>
                <a:cubicBezTo>
                  <a:pt x="805939" y="151137"/>
                  <a:pt x="583689" y="228395"/>
                  <a:pt x="495847" y="246387"/>
                </a:cubicBezTo>
                <a:cubicBezTo>
                  <a:pt x="408005" y="264379"/>
                  <a:pt x="323339" y="249033"/>
                  <a:pt x="302172" y="249562"/>
                </a:cubicBezTo>
                <a:cubicBezTo>
                  <a:pt x="281005" y="250091"/>
                  <a:pt x="418589" y="240037"/>
                  <a:pt x="368847" y="249562"/>
                </a:cubicBezTo>
                <a:cubicBezTo>
                  <a:pt x="319105" y="259087"/>
                  <a:pt x="-15328" y="298245"/>
                  <a:pt x="547" y="300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3E1C4ABF-38D8-6BF1-87CF-8763E48E54DA}"/>
              </a:ext>
            </a:extLst>
          </p:cNvPr>
          <p:cNvSpPr/>
          <p:nvPr/>
        </p:nvSpPr>
        <p:spPr>
          <a:xfrm>
            <a:off x="4140200" y="5286375"/>
            <a:ext cx="273261" cy="1193889"/>
          </a:xfrm>
          <a:custGeom>
            <a:avLst/>
            <a:gdLst>
              <a:gd name="connsiteX0" fmla="*/ 0 w 273261"/>
              <a:gd name="connsiteY0" fmla="*/ 0 h 1193889"/>
              <a:gd name="connsiteX1" fmla="*/ 158750 w 273261"/>
              <a:gd name="connsiteY1" fmla="*/ 288925 h 1193889"/>
              <a:gd name="connsiteX2" fmla="*/ 184150 w 273261"/>
              <a:gd name="connsiteY2" fmla="*/ 254000 h 1193889"/>
              <a:gd name="connsiteX3" fmla="*/ 196850 w 273261"/>
              <a:gd name="connsiteY3" fmla="*/ 422275 h 1193889"/>
              <a:gd name="connsiteX4" fmla="*/ 260350 w 273261"/>
              <a:gd name="connsiteY4" fmla="*/ 587375 h 1193889"/>
              <a:gd name="connsiteX5" fmla="*/ 184150 w 273261"/>
              <a:gd name="connsiteY5" fmla="*/ 466725 h 1193889"/>
              <a:gd name="connsiteX6" fmla="*/ 203200 w 273261"/>
              <a:gd name="connsiteY6" fmla="*/ 733425 h 1193889"/>
              <a:gd name="connsiteX7" fmla="*/ 273050 w 273261"/>
              <a:gd name="connsiteY7" fmla="*/ 1193800 h 1193889"/>
              <a:gd name="connsiteX8" fmla="*/ 222250 w 273261"/>
              <a:gd name="connsiteY8" fmla="*/ 768350 h 1193889"/>
              <a:gd name="connsiteX9" fmla="*/ 149225 w 273261"/>
              <a:gd name="connsiteY9" fmla="*/ 285750 h 1193889"/>
              <a:gd name="connsiteX10" fmla="*/ 184150 w 273261"/>
              <a:gd name="connsiteY10" fmla="*/ 400050 h 1193889"/>
              <a:gd name="connsiteX11" fmla="*/ 180975 w 273261"/>
              <a:gd name="connsiteY11" fmla="*/ 254000 h 1193889"/>
              <a:gd name="connsiteX12" fmla="*/ 127000 w 273261"/>
              <a:gd name="connsiteY12" fmla="*/ 206375 h 1193889"/>
              <a:gd name="connsiteX13" fmla="*/ 180975 w 273261"/>
              <a:gd name="connsiteY13" fmla="*/ 298450 h 1193889"/>
              <a:gd name="connsiteX14" fmla="*/ 0 w 273261"/>
              <a:gd name="connsiteY14" fmla="*/ 0 h 11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261" h="1193889">
                <a:moveTo>
                  <a:pt x="0" y="0"/>
                </a:moveTo>
                <a:cubicBezTo>
                  <a:pt x="64029" y="123296"/>
                  <a:pt x="128058" y="246592"/>
                  <a:pt x="158750" y="288925"/>
                </a:cubicBezTo>
                <a:cubicBezTo>
                  <a:pt x="189442" y="331258"/>
                  <a:pt x="177800" y="231775"/>
                  <a:pt x="184150" y="254000"/>
                </a:cubicBezTo>
                <a:cubicBezTo>
                  <a:pt x="190500" y="276225"/>
                  <a:pt x="184150" y="366712"/>
                  <a:pt x="196850" y="422275"/>
                </a:cubicBezTo>
                <a:cubicBezTo>
                  <a:pt x="209550" y="477838"/>
                  <a:pt x="262467" y="579967"/>
                  <a:pt x="260350" y="587375"/>
                </a:cubicBezTo>
                <a:cubicBezTo>
                  <a:pt x="258233" y="594783"/>
                  <a:pt x="193675" y="442383"/>
                  <a:pt x="184150" y="466725"/>
                </a:cubicBezTo>
                <a:cubicBezTo>
                  <a:pt x="174625" y="491067"/>
                  <a:pt x="188383" y="612246"/>
                  <a:pt x="203200" y="733425"/>
                </a:cubicBezTo>
                <a:cubicBezTo>
                  <a:pt x="218017" y="854604"/>
                  <a:pt x="269875" y="1187979"/>
                  <a:pt x="273050" y="1193800"/>
                </a:cubicBezTo>
                <a:cubicBezTo>
                  <a:pt x="276225" y="1199621"/>
                  <a:pt x="242888" y="919692"/>
                  <a:pt x="222250" y="768350"/>
                </a:cubicBezTo>
                <a:cubicBezTo>
                  <a:pt x="201612" y="617008"/>
                  <a:pt x="155575" y="347133"/>
                  <a:pt x="149225" y="285750"/>
                </a:cubicBezTo>
                <a:cubicBezTo>
                  <a:pt x="142875" y="224367"/>
                  <a:pt x="178858" y="405342"/>
                  <a:pt x="184150" y="400050"/>
                </a:cubicBezTo>
                <a:cubicBezTo>
                  <a:pt x="189442" y="394758"/>
                  <a:pt x="190500" y="286279"/>
                  <a:pt x="180975" y="254000"/>
                </a:cubicBezTo>
                <a:cubicBezTo>
                  <a:pt x="171450" y="221721"/>
                  <a:pt x="127000" y="198967"/>
                  <a:pt x="127000" y="206375"/>
                </a:cubicBezTo>
                <a:cubicBezTo>
                  <a:pt x="127000" y="213783"/>
                  <a:pt x="180975" y="298450"/>
                  <a:pt x="180975" y="298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2E25B979-0D09-1882-8FEB-893E20C6267D}"/>
              </a:ext>
            </a:extLst>
          </p:cNvPr>
          <p:cNvSpPr/>
          <p:nvPr/>
        </p:nvSpPr>
        <p:spPr>
          <a:xfrm>
            <a:off x="3430535" y="6826157"/>
            <a:ext cx="940028" cy="305226"/>
          </a:xfrm>
          <a:custGeom>
            <a:avLst/>
            <a:gdLst>
              <a:gd name="connsiteX0" fmla="*/ 1640 w 940028"/>
              <a:gd name="connsiteY0" fmla="*/ 3268 h 305226"/>
              <a:gd name="connsiteX1" fmla="*/ 287390 w 940028"/>
              <a:gd name="connsiteY1" fmla="*/ 215993 h 305226"/>
              <a:gd name="connsiteX2" fmla="*/ 303265 w 940028"/>
              <a:gd name="connsiteY2" fmla="*/ 244568 h 305226"/>
              <a:gd name="connsiteX3" fmla="*/ 455665 w 940028"/>
              <a:gd name="connsiteY3" fmla="*/ 282668 h 305226"/>
              <a:gd name="connsiteX4" fmla="*/ 442965 w 940028"/>
              <a:gd name="connsiteY4" fmla="*/ 289018 h 305226"/>
              <a:gd name="connsiteX5" fmla="*/ 865240 w 940028"/>
              <a:gd name="connsiteY5" fmla="*/ 231868 h 305226"/>
              <a:gd name="connsiteX6" fmla="*/ 925565 w 940028"/>
              <a:gd name="connsiteY6" fmla="*/ 120743 h 305226"/>
              <a:gd name="connsiteX7" fmla="*/ 700140 w 940028"/>
              <a:gd name="connsiteY7" fmla="*/ 254093 h 305226"/>
              <a:gd name="connsiteX8" fmla="*/ 357240 w 940028"/>
              <a:gd name="connsiteY8" fmla="*/ 304893 h 305226"/>
              <a:gd name="connsiteX9" fmla="*/ 325490 w 940028"/>
              <a:gd name="connsiteY9" fmla="*/ 269968 h 305226"/>
              <a:gd name="connsiteX10" fmla="*/ 230240 w 940028"/>
              <a:gd name="connsiteY10" fmla="*/ 158843 h 305226"/>
              <a:gd name="connsiteX11" fmla="*/ 173090 w 940028"/>
              <a:gd name="connsiteY11" fmla="*/ 88993 h 305226"/>
              <a:gd name="connsiteX12" fmla="*/ 1640 w 940028"/>
              <a:gd name="connsiteY12" fmla="*/ 3268 h 30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0028" h="305226">
                <a:moveTo>
                  <a:pt x="1640" y="3268"/>
                </a:moveTo>
                <a:cubicBezTo>
                  <a:pt x="20690" y="24434"/>
                  <a:pt x="237119" y="175776"/>
                  <a:pt x="287390" y="215993"/>
                </a:cubicBezTo>
                <a:cubicBezTo>
                  <a:pt x="337661" y="256210"/>
                  <a:pt x="275219" y="233456"/>
                  <a:pt x="303265" y="244568"/>
                </a:cubicBezTo>
                <a:cubicBezTo>
                  <a:pt x="331311" y="255681"/>
                  <a:pt x="432382" y="275260"/>
                  <a:pt x="455665" y="282668"/>
                </a:cubicBezTo>
                <a:cubicBezTo>
                  <a:pt x="478948" y="290076"/>
                  <a:pt x="374702" y="297485"/>
                  <a:pt x="442965" y="289018"/>
                </a:cubicBezTo>
                <a:cubicBezTo>
                  <a:pt x="511228" y="280551"/>
                  <a:pt x="784807" y="259914"/>
                  <a:pt x="865240" y="231868"/>
                </a:cubicBezTo>
                <a:cubicBezTo>
                  <a:pt x="945673" y="203822"/>
                  <a:pt x="953082" y="117039"/>
                  <a:pt x="925565" y="120743"/>
                </a:cubicBezTo>
                <a:cubicBezTo>
                  <a:pt x="898048" y="124447"/>
                  <a:pt x="794861" y="223401"/>
                  <a:pt x="700140" y="254093"/>
                </a:cubicBezTo>
                <a:cubicBezTo>
                  <a:pt x="605419" y="284785"/>
                  <a:pt x="419682" y="302247"/>
                  <a:pt x="357240" y="304893"/>
                </a:cubicBezTo>
                <a:cubicBezTo>
                  <a:pt x="294798" y="307539"/>
                  <a:pt x="346657" y="294310"/>
                  <a:pt x="325490" y="269968"/>
                </a:cubicBezTo>
                <a:cubicBezTo>
                  <a:pt x="304323" y="245626"/>
                  <a:pt x="255640" y="189006"/>
                  <a:pt x="230240" y="158843"/>
                </a:cubicBezTo>
                <a:cubicBezTo>
                  <a:pt x="204840" y="128680"/>
                  <a:pt x="211190" y="108043"/>
                  <a:pt x="173090" y="88993"/>
                </a:cubicBezTo>
                <a:cubicBezTo>
                  <a:pt x="134990" y="69943"/>
                  <a:pt x="-17410" y="-17898"/>
                  <a:pt x="1640" y="3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F4DA9A1E-D495-CF1E-9404-ED05CDF64A34}"/>
              </a:ext>
            </a:extLst>
          </p:cNvPr>
          <p:cNvSpPr/>
          <p:nvPr/>
        </p:nvSpPr>
        <p:spPr>
          <a:xfrm>
            <a:off x="3641320" y="6848279"/>
            <a:ext cx="285091" cy="85667"/>
          </a:xfrm>
          <a:custGeom>
            <a:avLst/>
            <a:gdLst>
              <a:gd name="connsiteX0" fmla="*/ 405 w 285091"/>
              <a:gd name="connsiteY0" fmla="*/ 196 h 85667"/>
              <a:gd name="connsiteX1" fmla="*/ 273455 w 285091"/>
              <a:gd name="connsiteY1" fmla="*/ 82746 h 85667"/>
              <a:gd name="connsiteX2" fmla="*/ 213130 w 285091"/>
              <a:gd name="connsiteY2" fmla="*/ 60521 h 85667"/>
              <a:gd name="connsiteX3" fmla="*/ 405 w 285091"/>
              <a:gd name="connsiteY3" fmla="*/ 196 h 8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91" h="85667">
                <a:moveTo>
                  <a:pt x="405" y="196"/>
                </a:moveTo>
                <a:cubicBezTo>
                  <a:pt x="10459" y="3900"/>
                  <a:pt x="238001" y="72692"/>
                  <a:pt x="273455" y="82746"/>
                </a:cubicBezTo>
                <a:cubicBezTo>
                  <a:pt x="308909" y="92800"/>
                  <a:pt x="255992" y="74808"/>
                  <a:pt x="213130" y="60521"/>
                </a:cubicBezTo>
                <a:cubicBezTo>
                  <a:pt x="170268" y="46234"/>
                  <a:pt x="-9649" y="-3508"/>
                  <a:pt x="405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01802092-EFAA-850C-08A4-F13493BF4748}"/>
              </a:ext>
            </a:extLst>
          </p:cNvPr>
          <p:cNvSpPr/>
          <p:nvPr/>
        </p:nvSpPr>
        <p:spPr>
          <a:xfrm>
            <a:off x="3828405" y="6818578"/>
            <a:ext cx="620920" cy="183281"/>
          </a:xfrm>
          <a:custGeom>
            <a:avLst/>
            <a:gdLst>
              <a:gd name="connsiteX0" fmla="*/ 616595 w 620920"/>
              <a:gd name="connsiteY0" fmla="*/ 1322 h 183281"/>
              <a:gd name="connsiteX1" fmla="*/ 346720 w 620920"/>
              <a:gd name="connsiteY1" fmla="*/ 87047 h 183281"/>
              <a:gd name="connsiteX2" fmla="*/ 645 w 620920"/>
              <a:gd name="connsiteY2" fmla="*/ 175947 h 183281"/>
              <a:gd name="connsiteX3" fmla="*/ 257820 w 620920"/>
              <a:gd name="connsiteY3" fmla="*/ 134672 h 183281"/>
              <a:gd name="connsiteX4" fmla="*/ 162570 w 620920"/>
              <a:gd name="connsiteY4" fmla="*/ 182297 h 183281"/>
              <a:gd name="connsiteX5" fmla="*/ 553095 w 620920"/>
              <a:gd name="connsiteY5" fmla="*/ 80697 h 183281"/>
              <a:gd name="connsiteX6" fmla="*/ 441970 w 620920"/>
              <a:gd name="connsiteY6" fmla="*/ 163247 h 183281"/>
              <a:gd name="connsiteX7" fmla="*/ 511820 w 620920"/>
              <a:gd name="connsiteY7" fmla="*/ 67997 h 183281"/>
              <a:gd name="connsiteX8" fmla="*/ 127645 w 620920"/>
              <a:gd name="connsiteY8" fmla="*/ 156897 h 183281"/>
              <a:gd name="connsiteX9" fmla="*/ 616595 w 620920"/>
              <a:gd name="connsiteY9" fmla="*/ 1322 h 1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920" h="183281">
                <a:moveTo>
                  <a:pt x="616595" y="1322"/>
                </a:moveTo>
                <a:cubicBezTo>
                  <a:pt x="653107" y="-10320"/>
                  <a:pt x="449378" y="57943"/>
                  <a:pt x="346720" y="87047"/>
                </a:cubicBezTo>
                <a:cubicBezTo>
                  <a:pt x="244062" y="116151"/>
                  <a:pt x="15462" y="168010"/>
                  <a:pt x="645" y="175947"/>
                </a:cubicBezTo>
                <a:cubicBezTo>
                  <a:pt x="-14172" y="183885"/>
                  <a:pt x="230833" y="133614"/>
                  <a:pt x="257820" y="134672"/>
                </a:cubicBezTo>
                <a:cubicBezTo>
                  <a:pt x="284807" y="135730"/>
                  <a:pt x="113358" y="191293"/>
                  <a:pt x="162570" y="182297"/>
                </a:cubicBezTo>
                <a:cubicBezTo>
                  <a:pt x="211782" y="173301"/>
                  <a:pt x="506528" y="83872"/>
                  <a:pt x="553095" y="80697"/>
                </a:cubicBezTo>
                <a:cubicBezTo>
                  <a:pt x="599662" y="77522"/>
                  <a:pt x="448849" y="165364"/>
                  <a:pt x="441970" y="163247"/>
                </a:cubicBezTo>
                <a:cubicBezTo>
                  <a:pt x="435091" y="161130"/>
                  <a:pt x="564207" y="69055"/>
                  <a:pt x="511820" y="67997"/>
                </a:cubicBezTo>
                <a:cubicBezTo>
                  <a:pt x="459433" y="66939"/>
                  <a:pt x="117062" y="163776"/>
                  <a:pt x="127645" y="156897"/>
                </a:cubicBezTo>
                <a:cubicBezTo>
                  <a:pt x="138228" y="150018"/>
                  <a:pt x="580083" y="12964"/>
                  <a:pt x="616595" y="1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B8A4E58C-857E-F437-9F95-5B218A4A079F}"/>
              </a:ext>
            </a:extLst>
          </p:cNvPr>
          <p:cNvSpPr/>
          <p:nvPr/>
        </p:nvSpPr>
        <p:spPr>
          <a:xfrm>
            <a:off x="3333680" y="6953107"/>
            <a:ext cx="991437" cy="209340"/>
          </a:xfrm>
          <a:custGeom>
            <a:avLst/>
            <a:gdLst>
              <a:gd name="connsiteX0" fmla="*/ 70 w 991437"/>
              <a:gd name="connsiteY0" fmla="*/ 143 h 209340"/>
              <a:gd name="connsiteX1" fmla="*/ 165170 w 991437"/>
              <a:gd name="connsiteY1" fmla="*/ 47768 h 209340"/>
              <a:gd name="connsiteX2" fmla="*/ 358845 w 991437"/>
              <a:gd name="connsiteY2" fmla="*/ 187468 h 209340"/>
              <a:gd name="connsiteX3" fmla="*/ 349320 w 991437"/>
              <a:gd name="connsiteY3" fmla="*/ 168418 h 209340"/>
              <a:gd name="connsiteX4" fmla="*/ 495370 w 991437"/>
              <a:gd name="connsiteY4" fmla="*/ 206518 h 209340"/>
              <a:gd name="connsiteX5" fmla="*/ 492195 w 991437"/>
              <a:gd name="connsiteY5" fmla="*/ 206518 h 209340"/>
              <a:gd name="connsiteX6" fmla="*/ 800170 w 991437"/>
              <a:gd name="connsiteY6" fmla="*/ 168418 h 209340"/>
              <a:gd name="connsiteX7" fmla="*/ 987495 w 991437"/>
              <a:gd name="connsiteY7" fmla="*/ 114443 h 209340"/>
              <a:gd name="connsiteX8" fmla="*/ 628720 w 991437"/>
              <a:gd name="connsiteY8" fmla="*/ 177943 h 209340"/>
              <a:gd name="connsiteX9" fmla="*/ 431870 w 991437"/>
              <a:gd name="connsiteY9" fmla="*/ 162068 h 209340"/>
              <a:gd name="connsiteX10" fmla="*/ 228670 w 991437"/>
              <a:gd name="connsiteY10" fmla="*/ 143 h 209340"/>
              <a:gd name="connsiteX11" fmla="*/ 396945 w 991437"/>
              <a:gd name="connsiteY11" fmla="*/ 158893 h 209340"/>
              <a:gd name="connsiteX12" fmla="*/ 279470 w 991437"/>
              <a:gd name="connsiteY12" fmla="*/ 98568 h 209340"/>
              <a:gd name="connsiteX13" fmla="*/ 146120 w 991437"/>
              <a:gd name="connsiteY13" fmla="*/ 35068 h 209340"/>
              <a:gd name="connsiteX14" fmla="*/ 70 w 991437"/>
              <a:gd name="connsiteY14" fmla="*/ 143 h 20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1437" h="209340">
                <a:moveTo>
                  <a:pt x="70" y="143"/>
                </a:moveTo>
                <a:cubicBezTo>
                  <a:pt x="3245" y="2260"/>
                  <a:pt x="105374" y="16547"/>
                  <a:pt x="165170" y="47768"/>
                </a:cubicBezTo>
                <a:cubicBezTo>
                  <a:pt x="224966" y="78989"/>
                  <a:pt x="328153" y="167360"/>
                  <a:pt x="358845" y="187468"/>
                </a:cubicBezTo>
                <a:cubicBezTo>
                  <a:pt x="389537" y="207576"/>
                  <a:pt x="326566" y="165243"/>
                  <a:pt x="349320" y="168418"/>
                </a:cubicBezTo>
                <a:cubicBezTo>
                  <a:pt x="372074" y="171593"/>
                  <a:pt x="471558" y="200168"/>
                  <a:pt x="495370" y="206518"/>
                </a:cubicBezTo>
                <a:cubicBezTo>
                  <a:pt x="519182" y="212868"/>
                  <a:pt x="492195" y="206518"/>
                  <a:pt x="492195" y="206518"/>
                </a:cubicBezTo>
                <a:cubicBezTo>
                  <a:pt x="542995" y="200168"/>
                  <a:pt x="717620" y="183764"/>
                  <a:pt x="800170" y="168418"/>
                </a:cubicBezTo>
                <a:cubicBezTo>
                  <a:pt x="882720" y="153072"/>
                  <a:pt x="1016070" y="112856"/>
                  <a:pt x="987495" y="114443"/>
                </a:cubicBezTo>
                <a:cubicBezTo>
                  <a:pt x="958920" y="116031"/>
                  <a:pt x="721324" y="170006"/>
                  <a:pt x="628720" y="177943"/>
                </a:cubicBezTo>
                <a:cubicBezTo>
                  <a:pt x="536116" y="185880"/>
                  <a:pt x="498545" y="191701"/>
                  <a:pt x="431870" y="162068"/>
                </a:cubicBezTo>
                <a:cubicBezTo>
                  <a:pt x="365195" y="132435"/>
                  <a:pt x="234491" y="672"/>
                  <a:pt x="228670" y="143"/>
                </a:cubicBezTo>
                <a:cubicBezTo>
                  <a:pt x="222849" y="-386"/>
                  <a:pt x="388478" y="142489"/>
                  <a:pt x="396945" y="158893"/>
                </a:cubicBezTo>
                <a:cubicBezTo>
                  <a:pt x="405412" y="175297"/>
                  <a:pt x="321274" y="119206"/>
                  <a:pt x="279470" y="98568"/>
                </a:cubicBezTo>
                <a:cubicBezTo>
                  <a:pt x="237666" y="77931"/>
                  <a:pt x="191099" y="50414"/>
                  <a:pt x="146120" y="35068"/>
                </a:cubicBezTo>
                <a:cubicBezTo>
                  <a:pt x="101141" y="19722"/>
                  <a:pt x="-3105" y="-1974"/>
                  <a:pt x="7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43971EFF-EDE8-25FB-C868-D9C0C3DC1CC4}"/>
              </a:ext>
            </a:extLst>
          </p:cNvPr>
          <p:cNvSpPr/>
          <p:nvPr/>
        </p:nvSpPr>
        <p:spPr>
          <a:xfrm>
            <a:off x="3257412" y="6969124"/>
            <a:ext cx="1039969" cy="279412"/>
          </a:xfrm>
          <a:custGeom>
            <a:avLst/>
            <a:gdLst>
              <a:gd name="connsiteX0" fmla="*/ 138 w 1039969"/>
              <a:gd name="connsiteY0" fmla="*/ 1 h 279412"/>
              <a:gd name="connsiteX1" fmla="*/ 412888 w 1039969"/>
              <a:gd name="connsiteY1" fmla="*/ 215901 h 279412"/>
              <a:gd name="connsiteX2" fmla="*/ 498613 w 1039969"/>
              <a:gd name="connsiteY2" fmla="*/ 250826 h 279412"/>
              <a:gd name="connsiteX3" fmla="*/ 425588 w 1039969"/>
              <a:gd name="connsiteY3" fmla="*/ 254001 h 279412"/>
              <a:gd name="connsiteX4" fmla="*/ 616088 w 1039969"/>
              <a:gd name="connsiteY4" fmla="*/ 257176 h 279412"/>
              <a:gd name="connsiteX5" fmla="*/ 590688 w 1039969"/>
              <a:gd name="connsiteY5" fmla="*/ 279401 h 279412"/>
              <a:gd name="connsiteX6" fmla="*/ 673238 w 1039969"/>
              <a:gd name="connsiteY6" fmla="*/ 254001 h 279412"/>
              <a:gd name="connsiteX7" fmla="*/ 873263 w 1039969"/>
              <a:gd name="connsiteY7" fmla="*/ 171451 h 279412"/>
              <a:gd name="connsiteX8" fmla="*/ 1038363 w 1039969"/>
              <a:gd name="connsiteY8" fmla="*/ 171451 h 279412"/>
              <a:gd name="connsiteX9" fmla="*/ 771663 w 1039969"/>
              <a:gd name="connsiteY9" fmla="*/ 212726 h 279412"/>
              <a:gd name="connsiteX10" fmla="*/ 501788 w 1039969"/>
              <a:gd name="connsiteY10" fmla="*/ 190501 h 279412"/>
              <a:gd name="connsiteX11" fmla="*/ 698638 w 1039969"/>
              <a:gd name="connsiteY11" fmla="*/ 247651 h 279412"/>
              <a:gd name="connsiteX12" fmla="*/ 431938 w 1039969"/>
              <a:gd name="connsiteY12" fmla="*/ 238126 h 279412"/>
              <a:gd name="connsiteX13" fmla="*/ 333513 w 1039969"/>
              <a:gd name="connsiteY13" fmla="*/ 120651 h 279412"/>
              <a:gd name="connsiteX14" fmla="*/ 238263 w 1039969"/>
              <a:gd name="connsiteY14" fmla="*/ 76201 h 279412"/>
              <a:gd name="connsiteX15" fmla="*/ 365263 w 1039969"/>
              <a:gd name="connsiteY15" fmla="*/ 212726 h 279412"/>
              <a:gd name="connsiteX16" fmla="*/ 138 w 1039969"/>
              <a:gd name="connsiteY16" fmla="*/ 1 h 2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9969" h="279412">
                <a:moveTo>
                  <a:pt x="138" y="1"/>
                </a:moveTo>
                <a:cubicBezTo>
                  <a:pt x="8076" y="530"/>
                  <a:pt x="329809" y="174097"/>
                  <a:pt x="412888" y="215901"/>
                </a:cubicBezTo>
                <a:cubicBezTo>
                  <a:pt x="495967" y="257705"/>
                  <a:pt x="496496" y="244476"/>
                  <a:pt x="498613" y="250826"/>
                </a:cubicBezTo>
                <a:cubicBezTo>
                  <a:pt x="500730" y="257176"/>
                  <a:pt x="406009" y="252943"/>
                  <a:pt x="425588" y="254001"/>
                </a:cubicBezTo>
                <a:cubicBezTo>
                  <a:pt x="445167" y="255059"/>
                  <a:pt x="588571" y="252943"/>
                  <a:pt x="616088" y="257176"/>
                </a:cubicBezTo>
                <a:cubicBezTo>
                  <a:pt x="643605" y="261409"/>
                  <a:pt x="581163" y="279930"/>
                  <a:pt x="590688" y="279401"/>
                </a:cubicBezTo>
                <a:cubicBezTo>
                  <a:pt x="600213" y="278872"/>
                  <a:pt x="626142" y="271993"/>
                  <a:pt x="673238" y="254001"/>
                </a:cubicBezTo>
                <a:cubicBezTo>
                  <a:pt x="720334" y="236009"/>
                  <a:pt x="812409" y="185209"/>
                  <a:pt x="873263" y="171451"/>
                </a:cubicBezTo>
                <a:cubicBezTo>
                  <a:pt x="934117" y="157693"/>
                  <a:pt x="1055296" y="164572"/>
                  <a:pt x="1038363" y="171451"/>
                </a:cubicBezTo>
                <a:cubicBezTo>
                  <a:pt x="1021430" y="178330"/>
                  <a:pt x="861092" y="209551"/>
                  <a:pt x="771663" y="212726"/>
                </a:cubicBezTo>
                <a:cubicBezTo>
                  <a:pt x="682234" y="215901"/>
                  <a:pt x="513959" y="184680"/>
                  <a:pt x="501788" y="190501"/>
                </a:cubicBezTo>
                <a:cubicBezTo>
                  <a:pt x="489617" y="196322"/>
                  <a:pt x="710280" y="239714"/>
                  <a:pt x="698638" y="247651"/>
                </a:cubicBezTo>
                <a:cubicBezTo>
                  <a:pt x="686996" y="255589"/>
                  <a:pt x="492792" y="259293"/>
                  <a:pt x="431938" y="238126"/>
                </a:cubicBezTo>
                <a:cubicBezTo>
                  <a:pt x="371084" y="216959"/>
                  <a:pt x="365792" y="147638"/>
                  <a:pt x="333513" y="120651"/>
                </a:cubicBezTo>
                <a:cubicBezTo>
                  <a:pt x="301234" y="93664"/>
                  <a:pt x="232971" y="60855"/>
                  <a:pt x="238263" y="76201"/>
                </a:cubicBezTo>
                <a:cubicBezTo>
                  <a:pt x="243555" y="91547"/>
                  <a:pt x="403363" y="226484"/>
                  <a:pt x="365263" y="212726"/>
                </a:cubicBezTo>
                <a:cubicBezTo>
                  <a:pt x="327163" y="198968"/>
                  <a:pt x="-7800" y="-528"/>
                  <a:pt x="1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C48B1C5C-6B29-0C19-00FB-ACD7348849D7}"/>
              </a:ext>
            </a:extLst>
          </p:cNvPr>
          <p:cNvSpPr/>
          <p:nvPr/>
        </p:nvSpPr>
        <p:spPr>
          <a:xfrm>
            <a:off x="3271774" y="7032595"/>
            <a:ext cx="848224" cy="357734"/>
          </a:xfrm>
          <a:custGeom>
            <a:avLst/>
            <a:gdLst>
              <a:gd name="connsiteX0" fmla="*/ 11176 w 848224"/>
              <a:gd name="connsiteY0" fmla="*/ 9555 h 357734"/>
              <a:gd name="connsiteX1" fmla="*/ 65151 w 848224"/>
              <a:gd name="connsiteY1" fmla="*/ 31780 h 357734"/>
              <a:gd name="connsiteX2" fmla="*/ 525526 w 848224"/>
              <a:gd name="connsiteY2" fmla="*/ 295305 h 357734"/>
              <a:gd name="connsiteX3" fmla="*/ 477901 w 848224"/>
              <a:gd name="connsiteY3" fmla="*/ 263555 h 357734"/>
              <a:gd name="connsiteX4" fmla="*/ 836676 w 848224"/>
              <a:gd name="connsiteY4" fmla="*/ 355630 h 357734"/>
              <a:gd name="connsiteX5" fmla="*/ 766826 w 848224"/>
              <a:gd name="connsiteY5" fmla="*/ 330230 h 357734"/>
              <a:gd name="connsiteX6" fmla="*/ 687451 w 848224"/>
              <a:gd name="connsiteY6" fmla="*/ 301655 h 357734"/>
              <a:gd name="connsiteX7" fmla="*/ 763651 w 848224"/>
              <a:gd name="connsiteY7" fmla="*/ 174655 h 357734"/>
              <a:gd name="connsiteX8" fmla="*/ 719201 w 848224"/>
              <a:gd name="connsiteY8" fmla="*/ 247680 h 357734"/>
              <a:gd name="connsiteX9" fmla="*/ 728726 w 848224"/>
              <a:gd name="connsiteY9" fmla="*/ 295305 h 357734"/>
              <a:gd name="connsiteX10" fmla="*/ 516001 w 848224"/>
              <a:gd name="connsiteY10" fmla="*/ 247680 h 357734"/>
              <a:gd name="connsiteX11" fmla="*/ 360426 w 848224"/>
              <a:gd name="connsiteY11" fmla="*/ 177830 h 357734"/>
              <a:gd name="connsiteX12" fmla="*/ 449326 w 848224"/>
              <a:gd name="connsiteY12" fmla="*/ 234980 h 357734"/>
              <a:gd name="connsiteX13" fmla="*/ 141351 w 848224"/>
              <a:gd name="connsiteY13" fmla="*/ 76230 h 357734"/>
              <a:gd name="connsiteX14" fmla="*/ 11176 w 848224"/>
              <a:gd name="connsiteY14" fmla="*/ 9555 h 35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8224" h="357734">
                <a:moveTo>
                  <a:pt x="11176" y="9555"/>
                </a:moveTo>
                <a:cubicBezTo>
                  <a:pt x="-1524" y="2147"/>
                  <a:pt x="-20574" y="-15845"/>
                  <a:pt x="65151" y="31780"/>
                </a:cubicBezTo>
                <a:cubicBezTo>
                  <a:pt x="150876" y="79405"/>
                  <a:pt x="456734" y="256676"/>
                  <a:pt x="525526" y="295305"/>
                </a:cubicBezTo>
                <a:cubicBezTo>
                  <a:pt x="594318" y="333934"/>
                  <a:pt x="426043" y="253501"/>
                  <a:pt x="477901" y="263555"/>
                </a:cubicBezTo>
                <a:cubicBezTo>
                  <a:pt x="529759" y="273609"/>
                  <a:pt x="788522" y="344518"/>
                  <a:pt x="836676" y="355630"/>
                </a:cubicBezTo>
                <a:cubicBezTo>
                  <a:pt x="884830" y="366743"/>
                  <a:pt x="766826" y="330230"/>
                  <a:pt x="766826" y="330230"/>
                </a:cubicBezTo>
                <a:cubicBezTo>
                  <a:pt x="741955" y="321234"/>
                  <a:pt x="687980" y="327584"/>
                  <a:pt x="687451" y="301655"/>
                </a:cubicBezTo>
                <a:cubicBezTo>
                  <a:pt x="686922" y="275726"/>
                  <a:pt x="758359" y="183651"/>
                  <a:pt x="763651" y="174655"/>
                </a:cubicBezTo>
                <a:cubicBezTo>
                  <a:pt x="768943" y="165659"/>
                  <a:pt x="725022" y="227572"/>
                  <a:pt x="719201" y="247680"/>
                </a:cubicBezTo>
                <a:cubicBezTo>
                  <a:pt x="713380" y="267788"/>
                  <a:pt x="762593" y="295305"/>
                  <a:pt x="728726" y="295305"/>
                </a:cubicBezTo>
                <a:cubicBezTo>
                  <a:pt x="694859" y="295305"/>
                  <a:pt x="577384" y="267259"/>
                  <a:pt x="516001" y="247680"/>
                </a:cubicBezTo>
                <a:cubicBezTo>
                  <a:pt x="454618" y="228101"/>
                  <a:pt x="371538" y="179947"/>
                  <a:pt x="360426" y="177830"/>
                </a:cubicBezTo>
                <a:cubicBezTo>
                  <a:pt x="349314" y="175713"/>
                  <a:pt x="485839" y="251913"/>
                  <a:pt x="449326" y="234980"/>
                </a:cubicBezTo>
                <a:cubicBezTo>
                  <a:pt x="412814" y="218047"/>
                  <a:pt x="208026" y="112742"/>
                  <a:pt x="141351" y="76230"/>
                </a:cubicBezTo>
                <a:cubicBezTo>
                  <a:pt x="74676" y="39718"/>
                  <a:pt x="23876" y="16963"/>
                  <a:pt x="11176" y="9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1151180F-0ACC-E131-84B9-20C9DE62ACED}"/>
              </a:ext>
            </a:extLst>
          </p:cNvPr>
          <p:cNvSpPr/>
          <p:nvPr/>
        </p:nvSpPr>
        <p:spPr>
          <a:xfrm>
            <a:off x="2682809" y="7181850"/>
            <a:ext cx="257278" cy="539809"/>
          </a:xfrm>
          <a:custGeom>
            <a:avLst/>
            <a:gdLst>
              <a:gd name="connsiteX0" fmla="*/ 257241 w 257278"/>
              <a:gd name="connsiteY0" fmla="*/ 0 h 539809"/>
              <a:gd name="connsiteX1" fmla="*/ 206441 w 257278"/>
              <a:gd name="connsiteY1" fmla="*/ 180975 h 539809"/>
              <a:gd name="connsiteX2" fmla="*/ 238191 w 257278"/>
              <a:gd name="connsiteY2" fmla="*/ 260350 h 539809"/>
              <a:gd name="connsiteX3" fmla="*/ 114366 w 257278"/>
              <a:gd name="connsiteY3" fmla="*/ 371475 h 539809"/>
              <a:gd name="connsiteX4" fmla="*/ 66 w 257278"/>
              <a:gd name="connsiteY4" fmla="*/ 539750 h 539809"/>
              <a:gd name="connsiteX5" fmla="*/ 130241 w 257278"/>
              <a:gd name="connsiteY5" fmla="*/ 352425 h 539809"/>
              <a:gd name="connsiteX6" fmla="*/ 177866 w 257278"/>
              <a:gd name="connsiteY6" fmla="*/ 301625 h 539809"/>
              <a:gd name="connsiteX7" fmla="*/ 165166 w 257278"/>
              <a:gd name="connsiteY7" fmla="*/ 98425 h 539809"/>
              <a:gd name="connsiteX8" fmla="*/ 171516 w 257278"/>
              <a:gd name="connsiteY8" fmla="*/ 266700 h 539809"/>
              <a:gd name="connsiteX9" fmla="*/ 196916 w 257278"/>
              <a:gd name="connsiteY9" fmla="*/ 180975 h 539809"/>
              <a:gd name="connsiteX10" fmla="*/ 257241 w 257278"/>
              <a:gd name="connsiteY10" fmla="*/ 0 h 5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278" h="539809">
                <a:moveTo>
                  <a:pt x="257241" y="0"/>
                </a:moveTo>
                <a:cubicBezTo>
                  <a:pt x="258828" y="0"/>
                  <a:pt x="209616" y="137583"/>
                  <a:pt x="206441" y="180975"/>
                </a:cubicBezTo>
                <a:cubicBezTo>
                  <a:pt x="203266" y="224367"/>
                  <a:pt x="253537" y="228600"/>
                  <a:pt x="238191" y="260350"/>
                </a:cubicBezTo>
                <a:cubicBezTo>
                  <a:pt x="222845" y="292100"/>
                  <a:pt x="154054" y="324908"/>
                  <a:pt x="114366" y="371475"/>
                </a:cubicBezTo>
                <a:cubicBezTo>
                  <a:pt x="74678" y="418042"/>
                  <a:pt x="-2580" y="542925"/>
                  <a:pt x="66" y="539750"/>
                </a:cubicBezTo>
                <a:cubicBezTo>
                  <a:pt x="2712" y="536575"/>
                  <a:pt x="100608" y="392113"/>
                  <a:pt x="130241" y="352425"/>
                </a:cubicBezTo>
                <a:cubicBezTo>
                  <a:pt x="159874" y="312738"/>
                  <a:pt x="172045" y="343958"/>
                  <a:pt x="177866" y="301625"/>
                </a:cubicBezTo>
                <a:cubicBezTo>
                  <a:pt x="183687" y="259292"/>
                  <a:pt x="166224" y="104246"/>
                  <a:pt x="165166" y="98425"/>
                </a:cubicBezTo>
                <a:cubicBezTo>
                  <a:pt x="164108" y="92604"/>
                  <a:pt x="166224" y="252942"/>
                  <a:pt x="171516" y="266700"/>
                </a:cubicBezTo>
                <a:cubicBezTo>
                  <a:pt x="176808" y="280458"/>
                  <a:pt x="180512" y="224367"/>
                  <a:pt x="196916" y="180975"/>
                </a:cubicBezTo>
                <a:cubicBezTo>
                  <a:pt x="213320" y="137583"/>
                  <a:pt x="255654" y="0"/>
                  <a:pt x="257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8BE55E5C-4BEC-A7C2-8AA8-7E3054B4953F}"/>
              </a:ext>
            </a:extLst>
          </p:cNvPr>
          <p:cNvSpPr/>
          <p:nvPr/>
        </p:nvSpPr>
        <p:spPr>
          <a:xfrm>
            <a:off x="2960067" y="7585117"/>
            <a:ext cx="1048118" cy="456041"/>
          </a:xfrm>
          <a:custGeom>
            <a:avLst/>
            <a:gdLst>
              <a:gd name="connsiteX0" fmla="*/ 2208 w 1048118"/>
              <a:gd name="connsiteY0" fmla="*/ 3133 h 456041"/>
              <a:gd name="connsiteX1" fmla="*/ 367333 w 1048118"/>
              <a:gd name="connsiteY1" fmla="*/ 311108 h 456041"/>
              <a:gd name="connsiteX2" fmla="*/ 281608 w 1048118"/>
              <a:gd name="connsiteY2" fmla="*/ 288883 h 456041"/>
              <a:gd name="connsiteX3" fmla="*/ 726108 w 1048118"/>
              <a:gd name="connsiteY3" fmla="*/ 355558 h 456041"/>
              <a:gd name="connsiteX4" fmla="*/ 564183 w 1048118"/>
              <a:gd name="connsiteY4" fmla="*/ 371433 h 456041"/>
              <a:gd name="connsiteX5" fmla="*/ 1043608 w 1048118"/>
              <a:gd name="connsiteY5" fmla="*/ 453983 h 456041"/>
              <a:gd name="connsiteX6" fmla="*/ 776908 w 1048118"/>
              <a:gd name="connsiteY6" fmla="*/ 422233 h 456041"/>
              <a:gd name="connsiteX7" fmla="*/ 319708 w 1048118"/>
              <a:gd name="connsiteY7" fmla="*/ 326983 h 456041"/>
              <a:gd name="connsiteX8" fmla="*/ 630858 w 1048118"/>
              <a:gd name="connsiteY8" fmla="*/ 387308 h 456041"/>
              <a:gd name="connsiteX9" fmla="*/ 389558 w 1048118"/>
              <a:gd name="connsiteY9" fmla="*/ 292058 h 456041"/>
              <a:gd name="connsiteX10" fmla="*/ 221283 w 1048118"/>
              <a:gd name="connsiteY10" fmla="*/ 158708 h 456041"/>
              <a:gd name="connsiteX11" fmla="*/ 2208 w 1048118"/>
              <a:gd name="connsiteY11" fmla="*/ 3133 h 4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8118" h="456041">
                <a:moveTo>
                  <a:pt x="2208" y="3133"/>
                </a:moveTo>
                <a:cubicBezTo>
                  <a:pt x="26550" y="28533"/>
                  <a:pt x="320766" y="263483"/>
                  <a:pt x="367333" y="311108"/>
                </a:cubicBezTo>
                <a:cubicBezTo>
                  <a:pt x="413900" y="358733"/>
                  <a:pt x="221812" y="281475"/>
                  <a:pt x="281608" y="288883"/>
                </a:cubicBezTo>
                <a:cubicBezTo>
                  <a:pt x="341404" y="296291"/>
                  <a:pt x="679012" y="341800"/>
                  <a:pt x="726108" y="355558"/>
                </a:cubicBezTo>
                <a:cubicBezTo>
                  <a:pt x="773204" y="369316"/>
                  <a:pt x="511266" y="355029"/>
                  <a:pt x="564183" y="371433"/>
                </a:cubicBezTo>
                <a:cubicBezTo>
                  <a:pt x="617100" y="387837"/>
                  <a:pt x="1008154" y="445516"/>
                  <a:pt x="1043608" y="453983"/>
                </a:cubicBezTo>
                <a:cubicBezTo>
                  <a:pt x="1079062" y="462450"/>
                  <a:pt x="897558" y="443400"/>
                  <a:pt x="776908" y="422233"/>
                </a:cubicBezTo>
                <a:cubicBezTo>
                  <a:pt x="656258" y="401066"/>
                  <a:pt x="344050" y="332804"/>
                  <a:pt x="319708" y="326983"/>
                </a:cubicBezTo>
                <a:cubicBezTo>
                  <a:pt x="295366" y="321162"/>
                  <a:pt x="619216" y="393129"/>
                  <a:pt x="630858" y="387308"/>
                </a:cubicBezTo>
                <a:cubicBezTo>
                  <a:pt x="642500" y="381487"/>
                  <a:pt x="457821" y="330158"/>
                  <a:pt x="389558" y="292058"/>
                </a:cubicBezTo>
                <a:cubicBezTo>
                  <a:pt x="321296" y="253958"/>
                  <a:pt x="281079" y="203687"/>
                  <a:pt x="221283" y="158708"/>
                </a:cubicBezTo>
                <a:cubicBezTo>
                  <a:pt x="161487" y="113729"/>
                  <a:pt x="-22134" y="-22267"/>
                  <a:pt x="2208" y="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F089031B-061C-53A7-9899-328A33A87F96}"/>
              </a:ext>
            </a:extLst>
          </p:cNvPr>
          <p:cNvSpPr/>
          <p:nvPr/>
        </p:nvSpPr>
        <p:spPr>
          <a:xfrm>
            <a:off x="2079625" y="7610381"/>
            <a:ext cx="523875" cy="689485"/>
          </a:xfrm>
          <a:custGeom>
            <a:avLst/>
            <a:gdLst>
              <a:gd name="connsiteX0" fmla="*/ 238125 w 523875"/>
              <a:gd name="connsiteY0" fmla="*/ 94 h 689485"/>
              <a:gd name="connsiteX1" fmla="*/ 130175 w 523875"/>
              <a:gd name="connsiteY1" fmla="*/ 273144 h 689485"/>
              <a:gd name="connsiteX2" fmla="*/ 28575 w 523875"/>
              <a:gd name="connsiteY2" fmla="*/ 482694 h 689485"/>
              <a:gd name="connsiteX3" fmla="*/ 104775 w 523875"/>
              <a:gd name="connsiteY3" fmla="*/ 358869 h 689485"/>
              <a:gd name="connsiteX4" fmla="*/ 0 w 523875"/>
              <a:gd name="connsiteY4" fmla="*/ 689069 h 689485"/>
              <a:gd name="connsiteX5" fmla="*/ 104775 w 523875"/>
              <a:gd name="connsiteY5" fmla="*/ 425544 h 689485"/>
              <a:gd name="connsiteX6" fmla="*/ 187325 w 523875"/>
              <a:gd name="connsiteY6" fmla="*/ 327119 h 689485"/>
              <a:gd name="connsiteX7" fmla="*/ 523875 w 523875"/>
              <a:gd name="connsiteY7" fmla="*/ 171544 h 689485"/>
              <a:gd name="connsiteX8" fmla="*/ 187325 w 523875"/>
              <a:gd name="connsiteY8" fmla="*/ 320769 h 689485"/>
              <a:gd name="connsiteX9" fmla="*/ 73025 w 523875"/>
              <a:gd name="connsiteY9" fmla="*/ 393794 h 689485"/>
              <a:gd name="connsiteX10" fmla="*/ 180975 w 523875"/>
              <a:gd name="connsiteY10" fmla="*/ 279494 h 689485"/>
              <a:gd name="connsiteX11" fmla="*/ 219075 w 523875"/>
              <a:gd name="connsiteY11" fmla="*/ 155669 h 689485"/>
              <a:gd name="connsiteX12" fmla="*/ 127000 w 523875"/>
              <a:gd name="connsiteY12" fmla="*/ 320769 h 689485"/>
              <a:gd name="connsiteX13" fmla="*/ 177800 w 523875"/>
              <a:gd name="connsiteY13" fmla="*/ 174719 h 689485"/>
              <a:gd name="connsiteX14" fmla="*/ 142875 w 523875"/>
              <a:gd name="connsiteY14" fmla="*/ 241394 h 689485"/>
              <a:gd name="connsiteX15" fmla="*/ 238125 w 523875"/>
              <a:gd name="connsiteY15" fmla="*/ 94 h 68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75" h="689485">
                <a:moveTo>
                  <a:pt x="238125" y="94"/>
                </a:moveTo>
                <a:cubicBezTo>
                  <a:pt x="236008" y="5386"/>
                  <a:pt x="165100" y="192711"/>
                  <a:pt x="130175" y="273144"/>
                </a:cubicBezTo>
                <a:cubicBezTo>
                  <a:pt x="95250" y="353577"/>
                  <a:pt x="32808" y="468407"/>
                  <a:pt x="28575" y="482694"/>
                </a:cubicBezTo>
                <a:cubicBezTo>
                  <a:pt x="24342" y="496981"/>
                  <a:pt x="109537" y="324473"/>
                  <a:pt x="104775" y="358869"/>
                </a:cubicBezTo>
                <a:cubicBezTo>
                  <a:pt x="100013" y="393265"/>
                  <a:pt x="0" y="677957"/>
                  <a:pt x="0" y="689069"/>
                </a:cubicBezTo>
                <a:cubicBezTo>
                  <a:pt x="0" y="700181"/>
                  <a:pt x="73554" y="485869"/>
                  <a:pt x="104775" y="425544"/>
                </a:cubicBezTo>
                <a:cubicBezTo>
                  <a:pt x="135996" y="365219"/>
                  <a:pt x="117475" y="369452"/>
                  <a:pt x="187325" y="327119"/>
                </a:cubicBezTo>
                <a:cubicBezTo>
                  <a:pt x="257175" y="284786"/>
                  <a:pt x="523875" y="172602"/>
                  <a:pt x="523875" y="171544"/>
                </a:cubicBezTo>
                <a:cubicBezTo>
                  <a:pt x="523875" y="170486"/>
                  <a:pt x="262467" y="283727"/>
                  <a:pt x="187325" y="320769"/>
                </a:cubicBezTo>
                <a:cubicBezTo>
                  <a:pt x="112183" y="357811"/>
                  <a:pt x="74083" y="400673"/>
                  <a:pt x="73025" y="393794"/>
                </a:cubicBezTo>
                <a:cubicBezTo>
                  <a:pt x="71967" y="386915"/>
                  <a:pt x="156633" y="319182"/>
                  <a:pt x="180975" y="279494"/>
                </a:cubicBezTo>
                <a:cubicBezTo>
                  <a:pt x="205317" y="239807"/>
                  <a:pt x="228071" y="148790"/>
                  <a:pt x="219075" y="155669"/>
                </a:cubicBezTo>
                <a:cubicBezTo>
                  <a:pt x="210079" y="162548"/>
                  <a:pt x="133879" y="317594"/>
                  <a:pt x="127000" y="320769"/>
                </a:cubicBezTo>
                <a:cubicBezTo>
                  <a:pt x="120121" y="323944"/>
                  <a:pt x="175154" y="187948"/>
                  <a:pt x="177800" y="174719"/>
                </a:cubicBezTo>
                <a:cubicBezTo>
                  <a:pt x="180446" y="161490"/>
                  <a:pt x="127529" y="269440"/>
                  <a:pt x="142875" y="241394"/>
                </a:cubicBezTo>
                <a:cubicBezTo>
                  <a:pt x="158221" y="213348"/>
                  <a:pt x="240242" y="-5198"/>
                  <a:pt x="23812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2EDFA41B-2502-29B3-DB8A-D704E4048928}"/>
              </a:ext>
            </a:extLst>
          </p:cNvPr>
          <p:cNvSpPr/>
          <p:nvPr/>
        </p:nvSpPr>
        <p:spPr>
          <a:xfrm>
            <a:off x="2074569" y="8107553"/>
            <a:ext cx="180486" cy="1008419"/>
          </a:xfrm>
          <a:custGeom>
            <a:avLst/>
            <a:gdLst>
              <a:gd name="connsiteX0" fmla="*/ 36806 w 180486"/>
              <a:gd name="connsiteY0" fmla="*/ 1397 h 1008419"/>
              <a:gd name="connsiteX1" fmla="*/ 8231 w 180486"/>
              <a:gd name="connsiteY1" fmla="*/ 356997 h 1008419"/>
              <a:gd name="connsiteX2" fmla="*/ 8231 w 180486"/>
              <a:gd name="connsiteY2" fmla="*/ 299847 h 1008419"/>
              <a:gd name="connsiteX3" fmla="*/ 8231 w 180486"/>
              <a:gd name="connsiteY3" fmla="*/ 509397 h 1008419"/>
              <a:gd name="connsiteX4" fmla="*/ 119356 w 180486"/>
              <a:gd name="connsiteY4" fmla="*/ 772922 h 1008419"/>
              <a:gd name="connsiteX5" fmla="*/ 39981 w 180486"/>
              <a:gd name="connsiteY5" fmla="*/ 684022 h 1008419"/>
              <a:gd name="connsiteX6" fmla="*/ 179681 w 180486"/>
              <a:gd name="connsiteY6" fmla="*/ 1007872 h 1008419"/>
              <a:gd name="connsiteX7" fmla="*/ 93956 w 180486"/>
              <a:gd name="connsiteY7" fmla="*/ 747522 h 1008419"/>
              <a:gd name="connsiteX8" fmla="*/ 24106 w 180486"/>
              <a:gd name="connsiteY8" fmla="*/ 252222 h 1008419"/>
              <a:gd name="connsiteX9" fmla="*/ 36806 w 180486"/>
              <a:gd name="connsiteY9" fmla="*/ 1397 h 100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86" h="1008419">
                <a:moveTo>
                  <a:pt x="36806" y="1397"/>
                </a:moveTo>
                <a:cubicBezTo>
                  <a:pt x="34160" y="18860"/>
                  <a:pt x="12993" y="307255"/>
                  <a:pt x="8231" y="356997"/>
                </a:cubicBezTo>
                <a:cubicBezTo>
                  <a:pt x="3469" y="406739"/>
                  <a:pt x="8231" y="299847"/>
                  <a:pt x="8231" y="299847"/>
                </a:cubicBezTo>
                <a:cubicBezTo>
                  <a:pt x="8231" y="325247"/>
                  <a:pt x="-10290" y="430551"/>
                  <a:pt x="8231" y="509397"/>
                </a:cubicBezTo>
                <a:cubicBezTo>
                  <a:pt x="26752" y="588243"/>
                  <a:pt x="114064" y="743818"/>
                  <a:pt x="119356" y="772922"/>
                </a:cubicBezTo>
                <a:cubicBezTo>
                  <a:pt x="124648" y="802026"/>
                  <a:pt x="29927" y="644864"/>
                  <a:pt x="39981" y="684022"/>
                </a:cubicBezTo>
                <a:cubicBezTo>
                  <a:pt x="50035" y="723180"/>
                  <a:pt x="170685" y="997289"/>
                  <a:pt x="179681" y="1007872"/>
                </a:cubicBezTo>
                <a:cubicBezTo>
                  <a:pt x="188677" y="1018455"/>
                  <a:pt x="119885" y="873463"/>
                  <a:pt x="93956" y="747522"/>
                </a:cubicBezTo>
                <a:cubicBezTo>
                  <a:pt x="68027" y="621581"/>
                  <a:pt x="30985" y="370755"/>
                  <a:pt x="24106" y="252222"/>
                </a:cubicBezTo>
                <a:cubicBezTo>
                  <a:pt x="17227" y="133689"/>
                  <a:pt x="39452" y="-16066"/>
                  <a:pt x="36806" y="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76FE4496-57ED-BA7A-049D-550C15831CF1}"/>
              </a:ext>
            </a:extLst>
          </p:cNvPr>
          <p:cNvSpPr/>
          <p:nvPr/>
        </p:nvSpPr>
        <p:spPr>
          <a:xfrm>
            <a:off x="3216153" y="7756873"/>
            <a:ext cx="513262" cy="147910"/>
          </a:xfrm>
          <a:custGeom>
            <a:avLst/>
            <a:gdLst>
              <a:gd name="connsiteX0" fmla="*/ 122 w 513262"/>
              <a:gd name="connsiteY0" fmla="*/ 2827 h 147910"/>
              <a:gd name="connsiteX1" fmla="*/ 301747 w 513262"/>
              <a:gd name="connsiteY1" fmla="*/ 12352 h 147910"/>
              <a:gd name="connsiteX2" fmla="*/ 396997 w 513262"/>
              <a:gd name="connsiteY2" fmla="*/ 110777 h 147910"/>
              <a:gd name="connsiteX3" fmla="*/ 368422 w 513262"/>
              <a:gd name="connsiteY3" fmla="*/ 28227 h 147910"/>
              <a:gd name="connsiteX4" fmla="*/ 508122 w 513262"/>
              <a:gd name="connsiteY4" fmla="*/ 142527 h 147910"/>
              <a:gd name="connsiteX5" fmla="*/ 450972 w 513262"/>
              <a:gd name="connsiteY5" fmla="*/ 120302 h 147910"/>
              <a:gd name="connsiteX6" fmla="*/ 155697 w 513262"/>
              <a:gd name="connsiteY6" fmla="*/ 40927 h 147910"/>
              <a:gd name="connsiteX7" fmla="*/ 428747 w 513262"/>
              <a:gd name="connsiteY7" fmla="*/ 85377 h 147910"/>
              <a:gd name="connsiteX8" fmla="*/ 339847 w 513262"/>
              <a:gd name="connsiteY8" fmla="*/ 25052 h 147910"/>
              <a:gd name="connsiteX9" fmla="*/ 122 w 513262"/>
              <a:gd name="connsiteY9" fmla="*/ 2827 h 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262" h="147910">
                <a:moveTo>
                  <a:pt x="122" y="2827"/>
                </a:moveTo>
                <a:cubicBezTo>
                  <a:pt x="-6228" y="710"/>
                  <a:pt x="235601" y="-5640"/>
                  <a:pt x="301747" y="12352"/>
                </a:cubicBezTo>
                <a:cubicBezTo>
                  <a:pt x="367893" y="30344"/>
                  <a:pt x="385884" y="108131"/>
                  <a:pt x="396997" y="110777"/>
                </a:cubicBezTo>
                <a:cubicBezTo>
                  <a:pt x="408110" y="113423"/>
                  <a:pt x="349901" y="22935"/>
                  <a:pt x="368422" y="28227"/>
                </a:cubicBezTo>
                <a:cubicBezTo>
                  <a:pt x="386943" y="33519"/>
                  <a:pt x="494364" y="127181"/>
                  <a:pt x="508122" y="142527"/>
                </a:cubicBezTo>
                <a:cubicBezTo>
                  <a:pt x="521880" y="157873"/>
                  <a:pt x="509709" y="137235"/>
                  <a:pt x="450972" y="120302"/>
                </a:cubicBezTo>
                <a:cubicBezTo>
                  <a:pt x="392235" y="103369"/>
                  <a:pt x="159401" y="46748"/>
                  <a:pt x="155697" y="40927"/>
                </a:cubicBezTo>
                <a:cubicBezTo>
                  <a:pt x="151993" y="35106"/>
                  <a:pt x="398055" y="88023"/>
                  <a:pt x="428747" y="85377"/>
                </a:cubicBezTo>
                <a:cubicBezTo>
                  <a:pt x="459439" y="82731"/>
                  <a:pt x="409697" y="37223"/>
                  <a:pt x="339847" y="25052"/>
                </a:cubicBezTo>
                <a:cubicBezTo>
                  <a:pt x="269997" y="12881"/>
                  <a:pt x="6472" y="4944"/>
                  <a:pt x="122" y="2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4B4EEAE0-7667-3C4B-93DD-39F6146C0B70}"/>
              </a:ext>
            </a:extLst>
          </p:cNvPr>
          <p:cNvSpPr/>
          <p:nvPr/>
        </p:nvSpPr>
        <p:spPr>
          <a:xfrm>
            <a:off x="2882900" y="7734299"/>
            <a:ext cx="1155762" cy="371548"/>
          </a:xfrm>
          <a:custGeom>
            <a:avLst/>
            <a:gdLst>
              <a:gd name="connsiteX0" fmla="*/ 0 w 1155762"/>
              <a:gd name="connsiteY0" fmla="*/ 1 h 371548"/>
              <a:gd name="connsiteX1" fmla="*/ 438150 w 1155762"/>
              <a:gd name="connsiteY1" fmla="*/ 241301 h 371548"/>
              <a:gd name="connsiteX2" fmla="*/ 819150 w 1155762"/>
              <a:gd name="connsiteY2" fmla="*/ 333376 h 371548"/>
              <a:gd name="connsiteX3" fmla="*/ 1060450 w 1155762"/>
              <a:gd name="connsiteY3" fmla="*/ 336551 h 371548"/>
              <a:gd name="connsiteX4" fmla="*/ 933450 w 1155762"/>
              <a:gd name="connsiteY4" fmla="*/ 301626 h 371548"/>
              <a:gd name="connsiteX5" fmla="*/ 1155700 w 1155762"/>
              <a:gd name="connsiteY5" fmla="*/ 307976 h 371548"/>
              <a:gd name="connsiteX6" fmla="*/ 908050 w 1155762"/>
              <a:gd name="connsiteY6" fmla="*/ 371476 h 371548"/>
              <a:gd name="connsiteX7" fmla="*/ 396875 w 1155762"/>
              <a:gd name="connsiteY7" fmla="*/ 320676 h 371548"/>
              <a:gd name="connsiteX8" fmla="*/ 1089025 w 1155762"/>
              <a:gd name="connsiteY8" fmla="*/ 323851 h 371548"/>
              <a:gd name="connsiteX9" fmla="*/ 434975 w 1155762"/>
              <a:gd name="connsiteY9" fmla="*/ 244476 h 371548"/>
              <a:gd name="connsiteX10" fmla="*/ 0 w 1155762"/>
              <a:gd name="connsiteY10" fmla="*/ 1 h 37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762" h="371548">
                <a:moveTo>
                  <a:pt x="0" y="1"/>
                </a:moveTo>
                <a:cubicBezTo>
                  <a:pt x="529" y="-528"/>
                  <a:pt x="301625" y="185739"/>
                  <a:pt x="438150" y="241301"/>
                </a:cubicBezTo>
                <a:cubicBezTo>
                  <a:pt x="574675" y="296863"/>
                  <a:pt x="715433" y="317501"/>
                  <a:pt x="819150" y="333376"/>
                </a:cubicBezTo>
                <a:cubicBezTo>
                  <a:pt x="922867" y="349251"/>
                  <a:pt x="1041400" y="341843"/>
                  <a:pt x="1060450" y="336551"/>
                </a:cubicBezTo>
                <a:cubicBezTo>
                  <a:pt x="1079500" y="331259"/>
                  <a:pt x="917575" y="306388"/>
                  <a:pt x="933450" y="301626"/>
                </a:cubicBezTo>
                <a:cubicBezTo>
                  <a:pt x="949325" y="296864"/>
                  <a:pt x="1159933" y="296334"/>
                  <a:pt x="1155700" y="307976"/>
                </a:cubicBezTo>
                <a:cubicBezTo>
                  <a:pt x="1151467" y="319618"/>
                  <a:pt x="1034521" y="369359"/>
                  <a:pt x="908050" y="371476"/>
                </a:cubicBezTo>
                <a:cubicBezTo>
                  <a:pt x="781579" y="373593"/>
                  <a:pt x="366712" y="328614"/>
                  <a:pt x="396875" y="320676"/>
                </a:cubicBezTo>
                <a:cubicBezTo>
                  <a:pt x="427038" y="312738"/>
                  <a:pt x="1082675" y="336551"/>
                  <a:pt x="1089025" y="323851"/>
                </a:cubicBezTo>
                <a:cubicBezTo>
                  <a:pt x="1095375" y="311151"/>
                  <a:pt x="613304" y="296863"/>
                  <a:pt x="434975" y="244476"/>
                </a:cubicBezTo>
                <a:cubicBezTo>
                  <a:pt x="256646" y="192089"/>
                  <a:pt x="-529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2266C0E5-4233-9B97-ECAD-470160AC1591}"/>
              </a:ext>
            </a:extLst>
          </p:cNvPr>
          <p:cNvSpPr/>
          <p:nvPr/>
        </p:nvSpPr>
        <p:spPr>
          <a:xfrm>
            <a:off x="2700329" y="7697247"/>
            <a:ext cx="923894" cy="496553"/>
          </a:xfrm>
          <a:custGeom>
            <a:avLst/>
            <a:gdLst>
              <a:gd name="connsiteX0" fmla="*/ 46046 w 923894"/>
              <a:gd name="connsiteY0" fmla="*/ 30703 h 496553"/>
              <a:gd name="connsiteX1" fmla="*/ 93671 w 923894"/>
              <a:gd name="connsiteY1" fmla="*/ 46578 h 496553"/>
              <a:gd name="connsiteX2" fmla="*/ 877896 w 923894"/>
              <a:gd name="connsiteY2" fmla="*/ 472028 h 496553"/>
              <a:gd name="connsiteX3" fmla="*/ 776296 w 923894"/>
              <a:gd name="connsiteY3" fmla="*/ 427578 h 496553"/>
              <a:gd name="connsiteX4" fmla="*/ 315921 w 923894"/>
              <a:gd name="connsiteY4" fmla="*/ 281528 h 496553"/>
              <a:gd name="connsiteX5" fmla="*/ 484196 w 923894"/>
              <a:gd name="connsiteY5" fmla="*/ 313278 h 496553"/>
              <a:gd name="connsiteX6" fmla="*/ 379421 w 923894"/>
              <a:gd name="connsiteY6" fmla="*/ 221203 h 496553"/>
              <a:gd name="connsiteX7" fmla="*/ 46046 w 923894"/>
              <a:gd name="connsiteY7" fmla="*/ 30703 h 4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894" h="496553">
                <a:moveTo>
                  <a:pt x="46046" y="30703"/>
                </a:moveTo>
                <a:cubicBezTo>
                  <a:pt x="-1579" y="1599"/>
                  <a:pt x="-44971" y="-26976"/>
                  <a:pt x="93671" y="46578"/>
                </a:cubicBezTo>
                <a:cubicBezTo>
                  <a:pt x="232313" y="120132"/>
                  <a:pt x="764125" y="408528"/>
                  <a:pt x="877896" y="472028"/>
                </a:cubicBezTo>
                <a:cubicBezTo>
                  <a:pt x="991667" y="535528"/>
                  <a:pt x="869959" y="459328"/>
                  <a:pt x="776296" y="427578"/>
                </a:cubicBezTo>
                <a:cubicBezTo>
                  <a:pt x="682633" y="395828"/>
                  <a:pt x="364604" y="300578"/>
                  <a:pt x="315921" y="281528"/>
                </a:cubicBezTo>
                <a:cubicBezTo>
                  <a:pt x="267238" y="262478"/>
                  <a:pt x="473613" y="323332"/>
                  <a:pt x="484196" y="313278"/>
                </a:cubicBezTo>
                <a:cubicBezTo>
                  <a:pt x="494779" y="303224"/>
                  <a:pt x="448742" y="270945"/>
                  <a:pt x="379421" y="221203"/>
                </a:cubicBezTo>
                <a:cubicBezTo>
                  <a:pt x="310100" y="171461"/>
                  <a:pt x="93671" y="59807"/>
                  <a:pt x="46046" y="30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14F92328-5C4F-E3B3-C1C0-2F981B63D28D}"/>
              </a:ext>
            </a:extLst>
          </p:cNvPr>
          <p:cNvSpPr/>
          <p:nvPr/>
        </p:nvSpPr>
        <p:spPr>
          <a:xfrm>
            <a:off x="3146572" y="8092660"/>
            <a:ext cx="1433063" cy="512697"/>
          </a:xfrm>
          <a:custGeom>
            <a:avLst/>
            <a:gdLst>
              <a:gd name="connsiteX0" fmla="*/ 3028 w 1433063"/>
              <a:gd name="connsiteY0" fmla="*/ 511590 h 512697"/>
              <a:gd name="connsiteX1" fmla="*/ 638028 w 1433063"/>
              <a:gd name="connsiteY1" fmla="*/ 219490 h 512697"/>
              <a:gd name="connsiteX2" fmla="*/ 364978 w 1433063"/>
              <a:gd name="connsiteY2" fmla="*/ 257590 h 512697"/>
              <a:gd name="connsiteX3" fmla="*/ 907903 w 1433063"/>
              <a:gd name="connsiteY3" fmla="*/ 140115 h 512697"/>
              <a:gd name="connsiteX4" fmla="*/ 1431778 w 1433063"/>
              <a:gd name="connsiteY4" fmla="*/ 415 h 512697"/>
              <a:gd name="connsiteX5" fmla="*/ 1041253 w 1433063"/>
              <a:gd name="connsiteY5" fmla="*/ 98840 h 512697"/>
              <a:gd name="connsiteX6" fmla="*/ 584053 w 1433063"/>
              <a:gd name="connsiteY6" fmla="*/ 149640 h 512697"/>
              <a:gd name="connsiteX7" fmla="*/ 237978 w 1433063"/>
              <a:gd name="connsiteY7" fmla="*/ 114715 h 512697"/>
              <a:gd name="connsiteX8" fmla="*/ 926953 w 1433063"/>
              <a:gd name="connsiteY8" fmla="*/ 155990 h 512697"/>
              <a:gd name="connsiteX9" fmla="*/ 679303 w 1433063"/>
              <a:gd name="connsiteY9" fmla="*/ 168690 h 512697"/>
              <a:gd name="connsiteX10" fmla="*/ 320528 w 1433063"/>
              <a:gd name="connsiteY10" fmla="*/ 194090 h 512697"/>
              <a:gd name="connsiteX11" fmla="*/ 593578 w 1433063"/>
              <a:gd name="connsiteY11" fmla="*/ 219490 h 512697"/>
              <a:gd name="connsiteX12" fmla="*/ 295128 w 1433063"/>
              <a:gd name="connsiteY12" fmla="*/ 321090 h 512697"/>
              <a:gd name="connsiteX13" fmla="*/ 47478 w 1433063"/>
              <a:gd name="connsiteY13" fmla="*/ 451265 h 512697"/>
              <a:gd name="connsiteX14" fmla="*/ 384028 w 1433063"/>
              <a:gd name="connsiteY14" fmla="*/ 324265 h 512697"/>
              <a:gd name="connsiteX15" fmla="*/ 3028 w 1433063"/>
              <a:gd name="connsiteY15" fmla="*/ 511590 h 51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3063" h="512697">
                <a:moveTo>
                  <a:pt x="3028" y="511590"/>
                </a:moveTo>
                <a:cubicBezTo>
                  <a:pt x="45361" y="494128"/>
                  <a:pt x="577703" y="261823"/>
                  <a:pt x="638028" y="219490"/>
                </a:cubicBezTo>
                <a:cubicBezTo>
                  <a:pt x="698353" y="177157"/>
                  <a:pt x="319999" y="270819"/>
                  <a:pt x="364978" y="257590"/>
                </a:cubicBezTo>
                <a:cubicBezTo>
                  <a:pt x="409957" y="244361"/>
                  <a:pt x="730103" y="182977"/>
                  <a:pt x="907903" y="140115"/>
                </a:cubicBezTo>
                <a:cubicBezTo>
                  <a:pt x="1085703" y="97253"/>
                  <a:pt x="1409553" y="7294"/>
                  <a:pt x="1431778" y="415"/>
                </a:cubicBezTo>
                <a:cubicBezTo>
                  <a:pt x="1454003" y="-6464"/>
                  <a:pt x="1182540" y="73969"/>
                  <a:pt x="1041253" y="98840"/>
                </a:cubicBezTo>
                <a:cubicBezTo>
                  <a:pt x="899966" y="123711"/>
                  <a:pt x="717932" y="146994"/>
                  <a:pt x="584053" y="149640"/>
                </a:cubicBezTo>
                <a:cubicBezTo>
                  <a:pt x="450174" y="152286"/>
                  <a:pt x="180828" y="113657"/>
                  <a:pt x="237978" y="114715"/>
                </a:cubicBezTo>
                <a:cubicBezTo>
                  <a:pt x="295128" y="115773"/>
                  <a:pt x="853399" y="146994"/>
                  <a:pt x="926953" y="155990"/>
                </a:cubicBezTo>
                <a:cubicBezTo>
                  <a:pt x="1000507" y="164986"/>
                  <a:pt x="679303" y="168690"/>
                  <a:pt x="679303" y="168690"/>
                </a:cubicBezTo>
                <a:cubicBezTo>
                  <a:pt x="578232" y="175040"/>
                  <a:pt x="334816" y="185623"/>
                  <a:pt x="320528" y="194090"/>
                </a:cubicBezTo>
                <a:cubicBezTo>
                  <a:pt x="306240" y="202557"/>
                  <a:pt x="597811" y="198323"/>
                  <a:pt x="593578" y="219490"/>
                </a:cubicBezTo>
                <a:cubicBezTo>
                  <a:pt x="589345" y="240657"/>
                  <a:pt x="386145" y="282461"/>
                  <a:pt x="295128" y="321090"/>
                </a:cubicBezTo>
                <a:cubicBezTo>
                  <a:pt x="204111" y="359719"/>
                  <a:pt x="32661" y="450736"/>
                  <a:pt x="47478" y="451265"/>
                </a:cubicBezTo>
                <a:cubicBezTo>
                  <a:pt x="62295" y="451794"/>
                  <a:pt x="391965" y="314211"/>
                  <a:pt x="384028" y="324265"/>
                </a:cubicBezTo>
                <a:cubicBezTo>
                  <a:pt x="376091" y="334319"/>
                  <a:pt x="-39305" y="529052"/>
                  <a:pt x="3028" y="511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66FA55A0-959C-E874-7193-E2C095AC1A41}"/>
              </a:ext>
            </a:extLst>
          </p:cNvPr>
          <p:cNvSpPr/>
          <p:nvPr/>
        </p:nvSpPr>
        <p:spPr>
          <a:xfrm>
            <a:off x="4725721" y="8032733"/>
            <a:ext cx="370264" cy="449060"/>
          </a:xfrm>
          <a:custGeom>
            <a:avLst/>
            <a:gdLst>
              <a:gd name="connsiteX0" fmla="*/ 370154 w 370264"/>
              <a:gd name="connsiteY0" fmla="*/ 17 h 449060"/>
              <a:gd name="connsiteX1" fmla="*/ 163779 w 370264"/>
              <a:gd name="connsiteY1" fmla="*/ 180992 h 449060"/>
              <a:gd name="connsiteX2" fmla="*/ 5029 w 370264"/>
              <a:gd name="connsiteY2" fmla="*/ 447692 h 449060"/>
              <a:gd name="connsiteX3" fmla="*/ 62179 w 370264"/>
              <a:gd name="connsiteY3" fmla="*/ 279417 h 449060"/>
              <a:gd name="connsiteX4" fmla="*/ 284429 w 370264"/>
              <a:gd name="connsiteY4" fmla="*/ 152417 h 449060"/>
              <a:gd name="connsiteX5" fmla="*/ 138379 w 370264"/>
              <a:gd name="connsiteY5" fmla="*/ 292117 h 449060"/>
              <a:gd name="connsiteX6" fmla="*/ 259029 w 370264"/>
              <a:gd name="connsiteY6" fmla="*/ 130192 h 449060"/>
              <a:gd name="connsiteX7" fmla="*/ 135204 w 370264"/>
              <a:gd name="connsiteY7" fmla="*/ 190517 h 449060"/>
              <a:gd name="connsiteX8" fmla="*/ 370154 w 370264"/>
              <a:gd name="connsiteY8" fmla="*/ 17 h 4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64" h="449060">
                <a:moveTo>
                  <a:pt x="370154" y="17"/>
                </a:moveTo>
                <a:cubicBezTo>
                  <a:pt x="374916" y="-1570"/>
                  <a:pt x="224633" y="106380"/>
                  <a:pt x="163779" y="180992"/>
                </a:cubicBezTo>
                <a:cubicBezTo>
                  <a:pt x="102925" y="255604"/>
                  <a:pt x="21962" y="431288"/>
                  <a:pt x="5029" y="447692"/>
                </a:cubicBezTo>
                <a:cubicBezTo>
                  <a:pt x="-11904" y="464096"/>
                  <a:pt x="15612" y="328629"/>
                  <a:pt x="62179" y="279417"/>
                </a:cubicBezTo>
                <a:cubicBezTo>
                  <a:pt x="108746" y="230205"/>
                  <a:pt x="271729" y="150300"/>
                  <a:pt x="284429" y="152417"/>
                </a:cubicBezTo>
                <a:cubicBezTo>
                  <a:pt x="297129" y="154534"/>
                  <a:pt x="142612" y="295821"/>
                  <a:pt x="138379" y="292117"/>
                </a:cubicBezTo>
                <a:cubicBezTo>
                  <a:pt x="134146" y="288413"/>
                  <a:pt x="259558" y="147125"/>
                  <a:pt x="259029" y="130192"/>
                </a:cubicBezTo>
                <a:cubicBezTo>
                  <a:pt x="258500" y="113259"/>
                  <a:pt x="121446" y="207979"/>
                  <a:pt x="135204" y="190517"/>
                </a:cubicBezTo>
                <a:cubicBezTo>
                  <a:pt x="148962" y="173055"/>
                  <a:pt x="365392" y="1604"/>
                  <a:pt x="3701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501B4FA4-507B-2EF5-AD01-D55E97C0CB52}"/>
              </a:ext>
            </a:extLst>
          </p:cNvPr>
          <p:cNvSpPr/>
          <p:nvPr/>
        </p:nvSpPr>
        <p:spPr>
          <a:xfrm>
            <a:off x="3547372" y="8302865"/>
            <a:ext cx="1246197" cy="645042"/>
          </a:xfrm>
          <a:custGeom>
            <a:avLst/>
            <a:gdLst>
              <a:gd name="connsiteX0" fmla="*/ 8628 w 1246197"/>
              <a:gd name="connsiteY0" fmla="*/ 641110 h 645042"/>
              <a:gd name="connsiteX1" fmla="*/ 1237353 w 1246197"/>
              <a:gd name="connsiteY1" fmla="*/ 6110 h 645042"/>
              <a:gd name="connsiteX2" fmla="*/ 567428 w 1246197"/>
              <a:gd name="connsiteY2" fmla="*/ 317260 h 645042"/>
              <a:gd name="connsiteX3" fmla="*/ 684903 w 1246197"/>
              <a:gd name="connsiteY3" fmla="*/ 275985 h 645042"/>
              <a:gd name="connsiteX4" fmla="*/ 8628 w 1246197"/>
              <a:gd name="connsiteY4" fmla="*/ 641110 h 64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197" h="645042">
                <a:moveTo>
                  <a:pt x="8628" y="641110"/>
                </a:moveTo>
                <a:cubicBezTo>
                  <a:pt x="100703" y="596131"/>
                  <a:pt x="1144220" y="60085"/>
                  <a:pt x="1237353" y="6110"/>
                </a:cubicBezTo>
                <a:cubicBezTo>
                  <a:pt x="1330486" y="-47865"/>
                  <a:pt x="659503" y="272281"/>
                  <a:pt x="567428" y="317260"/>
                </a:cubicBezTo>
                <a:cubicBezTo>
                  <a:pt x="475353" y="362239"/>
                  <a:pt x="780153" y="220422"/>
                  <a:pt x="684903" y="275985"/>
                </a:cubicBezTo>
                <a:cubicBezTo>
                  <a:pt x="589653" y="331547"/>
                  <a:pt x="-83447" y="686089"/>
                  <a:pt x="8628" y="64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1AA6B80F-285E-381A-E56E-CE35C2A4F85F}"/>
              </a:ext>
            </a:extLst>
          </p:cNvPr>
          <p:cNvSpPr/>
          <p:nvPr/>
        </p:nvSpPr>
        <p:spPr>
          <a:xfrm>
            <a:off x="3033938" y="8272551"/>
            <a:ext cx="1784062" cy="769680"/>
          </a:xfrm>
          <a:custGeom>
            <a:avLst/>
            <a:gdLst>
              <a:gd name="connsiteX0" fmla="*/ 1779362 w 1784062"/>
              <a:gd name="connsiteY0" fmla="*/ 1499 h 769680"/>
              <a:gd name="connsiteX1" fmla="*/ 1398362 w 1784062"/>
              <a:gd name="connsiteY1" fmla="*/ 309474 h 769680"/>
              <a:gd name="connsiteX2" fmla="*/ 718912 w 1784062"/>
              <a:gd name="connsiteY2" fmla="*/ 665074 h 769680"/>
              <a:gd name="connsiteX3" fmla="*/ 877662 w 1784062"/>
              <a:gd name="connsiteY3" fmla="*/ 626974 h 769680"/>
              <a:gd name="connsiteX4" fmla="*/ 617312 w 1784062"/>
              <a:gd name="connsiteY4" fmla="*/ 712699 h 769680"/>
              <a:gd name="connsiteX5" fmla="*/ 372837 w 1784062"/>
              <a:gd name="connsiteY5" fmla="*/ 763499 h 769680"/>
              <a:gd name="connsiteX6" fmla="*/ 7712 w 1784062"/>
              <a:gd name="connsiteY6" fmla="*/ 763499 h 769680"/>
              <a:gd name="connsiteX7" fmla="*/ 191862 w 1784062"/>
              <a:gd name="connsiteY7" fmla="*/ 753974 h 769680"/>
              <a:gd name="connsiteX8" fmla="*/ 947512 w 1784062"/>
              <a:gd name="connsiteY8" fmla="*/ 585699 h 769680"/>
              <a:gd name="connsiteX9" fmla="*/ 779237 w 1784062"/>
              <a:gd name="connsiteY9" fmla="*/ 623799 h 769680"/>
              <a:gd name="connsiteX10" fmla="*/ 1195162 w 1784062"/>
              <a:gd name="connsiteY10" fmla="*/ 442824 h 769680"/>
              <a:gd name="connsiteX11" fmla="*/ 1147537 w 1784062"/>
              <a:gd name="connsiteY11" fmla="*/ 439649 h 769680"/>
              <a:gd name="connsiteX12" fmla="*/ 1779362 w 1784062"/>
              <a:gd name="connsiteY12" fmla="*/ 1499 h 76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4062" h="769680">
                <a:moveTo>
                  <a:pt x="1779362" y="1499"/>
                </a:moveTo>
                <a:cubicBezTo>
                  <a:pt x="1821166" y="-20197"/>
                  <a:pt x="1575104" y="198878"/>
                  <a:pt x="1398362" y="309474"/>
                </a:cubicBezTo>
                <a:cubicBezTo>
                  <a:pt x="1221620" y="420070"/>
                  <a:pt x="805695" y="612157"/>
                  <a:pt x="718912" y="665074"/>
                </a:cubicBezTo>
                <a:cubicBezTo>
                  <a:pt x="632129" y="717991"/>
                  <a:pt x="894595" y="619037"/>
                  <a:pt x="877662" y="626974"/>
                </a:cubicBezTo>
                <a:cubicBezTo>
                  <a:pt x="860729" y="634911"/>
                  <a:pt x="701449" y="689945"/>
                  <a:pt x="617312" y="712699"/>
                </a:cubicBezTo>
                <a:cubicBezTo>
                  <a:pt x="533175" y="735453"/>
                  <a:pt x="474437" y="755032"/>
                  <a:pt x="372837" y="763499"/>
                </a:cubicBezTo>
                <a:cubicBezTo>
                  <a:pt x="271237" y="771966"/>
                  <a:pt x="37874" y="765086"/>
                  <a:pt x="7712" y="763499"/>
                </a:cubicBezTo>
                <a:cubicBezTo>
                  <a:pt x="-22450" y="761912"/>
                  <a:pt x="35229" y="783607"/>
                  <a:pt x="191862" y="753974"/>
                </a:cubicBezTo>
                <a:cubicBezTo>
                  <a:pt x="348495" y="724341"/>
                  <a:pt x="947512" y="585699"/>
                  <a:pt x="947512" y="585699"/>
                </a:cubicBezTo>
                <a:cubicBezTo>
                  <a:pt x="1045408" y="564003"/>
                  <a:pt x="737962" y="647611"/>
                  <a:pt x="779237" y="623799"/>
                </a:cubicBezTo>
                <a:cubicBezTo>
                  <a:pt x="820512" y="599987"/>
                  <a:pt x="1133779" y="473516"/>
                  <a:pt x="1195162" y="442824"/>
                </a:cubicBezTo>
                <a:cubicBezTo>
                  <a:pt x="1256545" y="412132"/>
                  <a:pt x="1052816" y="505795"/>
                  <a:pt x="1147537" y="439649"/>
                </a:cubicBezTo>
                <a:cubicBezTo>
                  <a:pt x="1242258" y="373503"/>
                  <a:pt x="1737558" y="23195"/>
                  <a:pt x="1779362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4A62819B-52ED-DB2D-2FF9-95C1453E4B22}"/>
              </a:ext>
            </a:extLst>
          </p:cNvPr>
          <p:cNvSpPr/>
          <p:nvPr/>
        </p:nvSpPr>
        <p:spPr>
          <a:xfrm>
            <a:off x="3517900" y="8543758"/>
            <a:ext cx="1372007" cy="729460"/>
          </a:xfrm>
          <a:custGeom>
            <a:avLst/>
            <a:gdLst>
              <a:gd name="connsiteX0" fmla="*/ 1371600 w 1372007"/>
              <a:gd name="connsiteY0" fmla="*/ 167 h 729460"/>
              <a:gd name="connsiteX1" fmla="*/ 1057275 w 1372007"/>
              <a:gd name="connsiteY1" fmla="*/ 282742 h 729460"/>
              <a:gd name="connsiteX2" fmla="*/ 863600 w 1372007"/>
              <a:gd name="connsiteY2" fmla="*/ 492292 h 729460"/>
              <a:gd name="connsiteX3" fmla="*/ 476250 w 1372007"/>
              <a:gd name="connsiteY3" fmla="*/ 612942 h 729460"/>
              <a:gd name="connsiteX4" fmla="*/ 1003300 w 1372007"/>
              <a:gd name="connsiteY4" fmla="*/ 504992 h 729460"/>
              <a:gd name="connsiteX5" fmla="*/ 771525 w 1372007"/>
              <a:gd name="connsiteY5" fmla="*/ 558967 h 729460"/>
              <a:gd name="connsiteX6" fmla="*/ 527050 w 1372007"/>
              <a:gd name="connsiteY6" fmla="*/ 695492 h 729460"/>
              <a:gd name="connsiteX7" fmla="*/ 0 w 1372007"/>
              <a:gd name="connsiteY7" fmla="*/ 727242 h 729460"/>
              <a:gd name="connsiteX8" fmla="*/ 530225 w 1372007"/>
              <a:gd name="connsiteY8" fmla="*/ 698667 h 729460"/>
              <a:gd name="connsiteX9" fmla="*/ 930275 w 1372007"/>
              <a:gd name="connsiteY9" fmla="*/ 476417 h 729460"/>
              <a:gd name="connsiteX10" fmla="*/ 1241425 w 1372007"/>
              <a:gd name="connsiteY10" fmla="*/ 263692 h 729460"/>
              <a:gd name="connsiteX11" fmla="*/ 828675 w 1372007"/>
              <a:gd name="connsiteY11" fmla="*/ 533567 h 729460"/>
              <a:gd name="connsiteX12" fmla="*/ 819150 w 1372007"/>
              <a:gd name="connsiteY12" fmla="*/ 508167 h 729460"/>
              <a:gd name="connsiteX13" fmla="*/ 1127125 w 1372007"/>
              <a:gd name="connsiteY13" fmla="*/ 241467 h 729460"/>
              <a:gd name="connsiteX14" fmla="*/ 987425 w 1372007"/>
              <a:gd name="connsiteY14" fmla="*/ 324017 h 729460"/>
              <a:gd name="connsiteX15" fmla="*/ 1371600 w 1372007"/>
              <a:gd name="connsiteY15" fmla="*/ 167 h 72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2007" h="729460">
                <a:moveTo>
                  <a:pt x="1371600" y="167"/>
                </a:moveTo>
                <a:cubicBezTo>
                  <a:pt x="1383242" y="-6712"/>
                  <a:pt x="1141941" y="200721"/>
                  <a:pt x="1057275" y="282742"/>
                </a:cubicBezTo>
                <a:cubicBezTo>
                  <a:pt x="972609" y="364763"/>
                  <a:pt x="960437" y="437259"/>
                  <a:pt x="863600" y="492292"/>
                </a:cubicBezTo>
                <a:cubicBezTo>
                  <a:pt x="766763" y="547325"/>
                  <a:pt x="452967" y="610825"/>
                  <a:pt x="476250" y="612942"/>
                </a:cubicBezTo>
                <a:cubicBezTo>
                  <a:pt x="499533" y="615059"/>
                  <a:pt x="954088" y="513988"/>
                  <a:pt x="1003300" y="504992"/>
                </a:cubicBezTo>
                <a:cubicBezTo>
                  <a:pt x="1052512" y="495996"/>
                  <a:pt x="850900" y="527217"/>
                  <a:pt x="771525" y="558967"/>
                </a:cubicBezTo>
                <a:cubicBezTo>
                  <a:pt x="692150" y="590717"/>
                  <a:pt x="655637" y="667446"/>
                  <a:pt x="527050" y="695492"/>
                </a:cubicBezTo>
                <a:cubicBezTo>
                  <a:pt x="398463" y="723538"/>
                  <a:pt x="-529" y="726713"/>
                  <a:pt x="0" y="727242"/>
                </a:cubicBezTo>
                <a:cubicBezTo>
                  <a:pt x="529" y="727771"/>
                  <a:pt x="375179" y="740471"/>
                  <a:pt x="530225" y="698667"/>
                </a:cubicBezTo>
                <a:cubicBezTo>
                  <a:pt x="685271" y="656863"/>
                  <a:pt x="811742" y="548913"/>
                  <a:pt x="930275" y="476417"/>
                </a:cubicBezTo>
                <a:cubicBezTo>
                  <a:pt x="1048808" y="403921"/>
                  <a:pt x="1258358" y="254167"/>
                  <a:pt x="1241425" y="263692"/>
                </a:cubicBezTo>
                <a:cubicBezTo>
                  <a:pt x="1224492" y="273217"/>
                  <a:pt x="899054" y="492821"/>
                  <a:pt x="828675" y="533567"/>
                </a:cubicBezTo>
                <a:cubicBezTo>
                  <a:pt x="758296" y="574313"/>
                  <a:pt x="769408" y="556850"/>
                  <a:pt x="819150" y="508167"/>
                </a:cubicBezTo>
                <a:cubicBezTo>
                  <a:pt x="868892" y="459484"/>
                  <a:pt x="1099079" y="272159"/>
                  <a:pt x="1127125" y="241467"/>
                </a:cubicBezTo>
                <a:cubicBezTo>
                  <a:pt x="1155171" y="210775"/>
                  <a:pt x="948796" y="357355"/>
                  <a:pt x="987425" y="324017"/>
                </a:cubicBezTo>
                <a:cubicBezTo>
                  <a:pt x="1026054" y="290679"/>
                  <a:pt x="1359958" y="7046"/>
                  <a:pt x="137160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A6B4C11B-EA4E-45BD-BFF8-30A75476D097}"/>
              </a:ext>
            </a:extLst>
          </p:cNvPr>
          <p:cNvSpPr/>
          <p:nvPr/>
        </p:nvSpPr>
        <p:spPr>
          <a:xfrm>
            <a:off x="2155462" y="7806491"/>
            <a:ext cx="442380" cy="321510"/>
          </a:xfrm>
          <a:custGeom>
            <a:avLst/>
            <a:gdLst>
              <a:gd name="connsiteX0" fmla="*/ 363 w 442380"/>
              <a:gd name="connsiteY0" fmla="*/ 321509 h 321510"/>
              <a:gd name="connsiteX1" fmla="*/ 254363 w 442380"/>
              <a:gd name="connsiteY1" fmla="*/ 140534 h 321510"/>
              <a:gd name="connsiteX2" fmla="*/ 378188 w 442380"/>
              <a:gd name="connsiteY2" fmla="*/ 73859 h 321510"/>
              <a:gd name="connsiteX3" fmla="*/ 441688 w 442380"/>
              <a:gd name="connsiteY3" fmla="*/ 834 h 321510"/>
              <a:gd name="connsiteX4" fmla="*/ 340088 w 442380"/>
              <a:gd name="connsiteY4" fmla="*/ 124659 h 321510"/>
              <a:gd name="connsiteX5" fmla="*/ 292463 w 442380"/>
              <a:gd name="connsiteY5" fmla="*/ 172284 h 321510"/>
              <a:gd name="connsiteX6" fmla="*/ 314688 w 442380"/>
              <a:gd name="connsiteY6" fmla="*/ 137359 h 321510"/>
              <a:gd name="connsiteX7" fmla="*/ 363 w 442380"/>
              <a:gd name="connsiteY7" fmla="*/ 321509 h 3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380" h="321510">
                <a:moveTo>
                  <a:pt x="363" y="321509"/>
                </a:moveTo>
                <a:cubicBezTo>
                  <a:pt x="-9691" y="322038"/>
                  <a:pt x="191392" y="181809"/>
                  <a:pt x="254363" y="140534"/>
                </a:cubicBezTo>
                <a:cubicBezTo>
                  <a:pt x="317334" y="99259"/>
                  <a:pt x="346967" y="97142"/>
                  <a:pt x="378188" y="73859"/>
                </a:cubicBezTo>
                <a:cubicBezTo>
                  <a:pt x="409409" y="50576"/>
                  <a:pt x="448038" y="-7633"/>
                  <a:pt x="441688" y="834"/>
                </a:cubicBezTo>
                <a:cubicBezTo>
                  <a:pt x="435338" y="9301"/>
                  <a:pt x="364959" y="96084"/>
                  <a:pt x="340088" y="124659"/>
                </a:cubicBezTo>
                <a:cubicBezTo>
                  <a:pt x="315217" y="153234"/>
                  <a:pt x="296696" y="170167"/>
                  <a:pt x="292463" y="172284"/>
                </a:cubicBezTo>
                <a:cubicBezTo>
                  <a:pt x="288230" y="174401"/>
                  <a:pt x="363900" y="116192"/>
                  <a:pt x="314688" y="137359"/>
                </a:cubicBezTo>
                <a:cubicBezTo>
                  <a:pt x="265476" y="158526"/>
                  <a:pt x="10417" y="320980"/>
                  <a:pt x="363" y="32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354570D4-B2A9-75BC-0373-2DCF53B96E3C}"/>
              </a:ext>
            </a:extLst>
          </p:cNvPr>
          <p:cNvSpPr/>
          <p:nvPr/>
        </p:nvSpPr>
        <p:spPr>
          <a:xfrm>
            <a:off x="2228586" y="7803967"/>
            <a:ext cx="464490" cy="1232439"/>
          </a:xfrm>
          <a:custGeom>
            <a:avLst/>
            <a:gdLst>
              <a:gd name="connsiteX0" fmla="*/ 441589 w 464490"/>
              <a:gd name="connsiteY0" fmla="*/ 183 h 1232439"/>
              <a:gd name="connsiteX1" fmla="*/ 419364 w 464490"/>
              <a:gd name="connsiteY1" fmla="*/ 206558 h 1232439"/>
              <a:gd name="connsiteX2" fmla="*/ 438414 w 464490"/>
              <a:gd name="connsiteY2" fmla="*/ 317683 h 1232439"/>
              <a:gd name="connsiteX3" fmla="*/ 451114 w 464490"/>
              <a:gd name="connsiteY3" fmla="*/ 301808 h 1232439"/>
              <a:gd name="connsiteX4" fmla="*/ 432064 w 464490"/>
              <a:gd name="connsiteY4" fmla="*/ 412933 h 1232439"/>
              <a:gd name="connsiteX5" fmla="*/ 339989 w 464490"/>
              <a:gd name="connsiteY5" fmla="*/ 612958 h 1232439"/>
              <a:gd name="connsiteX6" fmla="*/ 381264 w 464490"/>
              <a:gd name="connsiteY6" fmla="*/ 584383 h 1232439"/>
              <a:gd name="connsiteX7" fmla="*/ 266964 w 464490"/>
              <a:gd name="connsiteY7" fmla="*/ 778058 h 1232439"/>
              <a:gd name="connsiteX8" fmla="*/ 130439 w 464490"/>
              <a:gd name="connsiteY8" fmla="*/ 1054283 h 1232439"/>
              <a:gd name="connsiteX9" fmla="*/ 264 w 464490"/>
              <a:gd name="connsiteY9" fmla="*/ 1232083 h 1232439"/>
              <a:gd name="connsiteX10" fmla="*/ 165364 w 464490"/>
              <a:gd name="connsiteY10" fmla="*/ 1009833 h 1232439"/>
              <a:gd name="connsiteX11" fmla="*/ 336814 w 464490"/>
              <a:gd name="connsiteY11" fmla="*/ 574858 h 1232439"/>
              <a:gd name="connsiteX12" fmla="*/ 460639 w 464490"/>
              <a:gd name="connsiteY12" fmla="*/ 333558 h 1232439"/>
              <a:gd name="connsiteX13" fmla="*/ 435239 w 464490"/>
              <a:gd name="connsiteY13" fmla="*/ 244658 h 1232439"/>
              <a:gd name="connsiteX14" fmla="*/ 441589 w 464490"/>
              <a:gd name="connsiteY14" fmla="*/ 183 h 12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490" h="1232439">
                <a:moveTo>
                  <a:pt x="441589" y="183"/>
                </a:moveTo>
                <a:cubicBezTo>
                  <a:pt x="438943" y="-6167"/>
                  <a:pt x="419893" y="153641"/>
                  <a:pt x="419364" y="206558"/>
                </a:cubicBezTo>
                <a:cubicBezTo>
                  <a:pt x="418835" y="259475"/>
                  <a:pt x="433122" y="301808"/>
                  <a:pt x="438414" y="317683"/>
                </a:cubicBezTo>
                <a:cubicBezTo>
                  <a:pt x="443706" y="333558"/>
                  <a:pt x="452172" y="285933"/>
                  <a:pt x="451114" y="301808"/>
                </a:cubicBezTo>
                <a:cubicBezTo>
                  <a:pt x="450056" y="317683"/>
                  <a:pt x="450585" y="361075"/>
                  <a:pt x="432064" y="412933"/>
                </a:cubicBezTo>
                <a:cubicBezTo>
                  <a:pt x="413543" y="464791"/>
                  <a:pt x="348456" y="584383"/>
                  <a:pt x="339989" y="612958"/>
                </a:cubicBezTo>
                <a:cubicBezTo>
                  <a:pt x="331522" y="641533"/>
                  <a:pt x="393435" y="556866"/>
                  <a:pt x="381264" y="584383"/>
                </a:cubicBezTo>
                <a:cubicBezTo>
                  <a:pt x="369093" y="611900"/>
                  <a:pt x="308768" y="699741"/>
                  <a:pt x="266964" y="778058"/>
                </a:cubicBezTo>
                <a:cubicBezTo>
                  <a:pt x="225160" y="856375"/>
                  <a:pt x="174889" y="978612"/>
                  <a:pt x="130439" y="1054283"/>
                </a:cubicBezTo>
                <a:cubicBezTo>
                  <a:pt x="85989" y="1129954"/>
                  <a:pt x="-5557" y="1239491"/>
                  <a:pt x="264" y="1232083"/>
                </a:cubicBezTo>
                <a:cubicBezTo>
                  <a:pt x="6085" y="1224675"/>
                  <a:pt x="109272" y="1119371"/>
                  <a:pt x="165364" y="1009833"/>
                </a:cubicBezTo>
                <a:cubicBezTo>
                  <a:pt x="221456" y="900296"/>
                  <a:pt x="287601" y="687571"/>
                  <a:pt x="336814" y="574858"/>
                </a:cubicBezTo>
                <a:cubicBezTo>
                  <a:pt x="386026" y="462146"/>
                  <a:pt x="444235" y="388591"/>
                  <a:pt x="460639" y="333558"/>
                </a:cubicBezTo>
                <a:cubicBezTo>
                  <a:pt x="477043" y="278525"/>
                  <a:pt x="435768" y="295987"/>
                  <a:pt x="435239" y="244658"/>
                </a:cubicBezTo>
                <a:cubicBezTo>
                  <a:pt x="434710" y="193329"/>
                  <a:pt x="444235" y="6533"/>
                  <a:pt x="44158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E16C7540-E073-0A3B-71E6-3BDD4B108065}"/>
              </a:ext>
            </a:extLst>
          </p:cNvPr>
          <p:cNvSpPr/>
          <p:nvPr/>
        </p:nvSpPr>
        <p:spPr>
          <a:xfrm>
            <a:off x="2546189" y="7913813"/>
            <a:ext cx="86344" cy="491077"/>
          </a:xfrm>
          <a:custGeom>
            <a:avLst/>
            <a:gdLst>
              <a:gd name="connsiteX0" fmla="*/ 60486 w 86344"/>
              <a:gd name="connsiteY0" fmla="*/ 1462 h 491077"/>
              <a:gd name="connsiteX1" fmla="*/ 38261 w 86344"/>
              <a:gd name="connsiteY1" fmla="*/ 376112 h 491077"/>
              <a:gd name="connsiteX2" fmla="*/ 161 w 86344"/>
              <a:gd name="connsiteY2" fmla="*/ 490412 h 491077"/>
              <a:gd name="connsiteX3" fmla="*/ 54136 w 86344"/>
              <a:gd name="connsiteY3" fmla="*/ 338012 h 491077"/>
              <a:gd name="connsiteX4" fmla="*/ 85886 w 86344"/>
              <a:gd name="connsiteY4" fmla="*/ 195137 h 491077"/>
              <a:gd name="connsiteX5" fmla="*/ 73186 w 86344"/>
              <a:gd name="connsiteY5" fmla="*/ 242762 h 491077"/>
              <a:gd name="connsiteX6" fmla="*/ 60486 w 86344"/>
              <a:gd name="connsiteY6" fmla="*/ 1462 h 4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44" h="491077">
                <a:moveTo>
                  <a:pt x="60486" y="1462"/>
                </a:moveTo>
                <a:cubicBezTo>
                  <a:pt x="54665" y="23687"/>
                  <a:pt x="48315" y="294620"/>
                  <a:pt x="38261" y="376112"/>
                </a:cubicBezTo>
                <a:cubicBezTo>
                  <a:pt x="28207" y="457604"/>
                  <a:pt x="-2485" y="496762"/>
                  <a:pt x="161" y="490412"/>
                </a:cubicBezTo>
                <a:cubicBezTo>
                  <a:pt x="2807" y="484062"/>
                  <a:pt x="39848" y="387225"/>
                  <a:pt x="54136" y="338012"/>
                </a:cubicBezTo>
                <a:cubicBezTo>
                  <a:pt x="68424" y="288800"/>
                  <a:pt x="82711" y="211012"/>
                  <a:pt x="85886" y="195137"/>
                </a:cubicBezTo>
                <a:cubicBezTo>
                  <a:pt x="89061" y="179262"/>
                  <a:pt x="74774" y="268162"/>
                  <a:pt x="73186" y="242762"/>
                </a:cubicBezTo>
                <a:cubicBezTo>
                  <a:pt x="71599" y="217362"/>
                  <a:pt x="66307" y="-20763"/>
                  <a:pt x="60486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F4E5F556-A639-3A8F-DBF5-B11A3A84ECAD}"/>
              </a:ext>
            </a:extLst>
          </p:cNvPr>
          <p:cNvSpPr/>
          <p:nvPr/>
        </p:nvSpPr>
        <p:spPr>
          <a:xfrm>
            <a:off x="2463787" y="7921625"/>
            <a:ext cx="184163" cy="514386"/>
          </a:xfrm>
          <a:custGeom>
            <a:avLst/>
            <a:gdLst>
              <a:gd name="connsiteX0" fmla="*/ 184163 w 184163"/>
              <a:gd name="connsiteY0" fmla="*/ 0 h 514386"/>
              <a:gd name="connsiteX1" fmla="*/ 12713 w 184163"/>
              <a:gd name="connsiteY1" fmla="*/ 257175 h 514386"/>
              <a:gd name="connsiteX2" fmla="*/ 12713 w 184163"/>
              <a:gd name="connsiteY2" fmla="*/ 396875 h 514386"/>
              <a:gd name="connsiteX3" fmla="*/ 12713 w 184163"/>
              <a:gd name="connsiteY3" fmla="*/ 355600 h 514386"/>
              <a:gd name="connsiteX4" fmla="*/ 25413 w 184163"/>
              <a:gd name="connsiteY4" fmla="*/ 514350 h 514386"/>
              <a:gd name="connsiteX5" fmla="*/ 12713 w 184163"/>
              <a:gd name="connsiteY5" fmla="*/ 339725 h 514386"/>
              <a:gd name="connsiteX6" fmla="*/ 12713 w 184163"/>
              <a:gd name="connsiteY6" fmla="*/ 257175 h 514386"/>
              <a:gd name="connsiteX7" fmla="*/ 184163 w 184163"/>
              <a:gd name="connsiteY7" fmla="*/ 0 h 5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63" h="514386">
                <a:moveTo>
                  <a:pt x="184163" y="0"/>
                </a:moveTo>
                <a:cubicBezTo>
                  <a:pt x="184163" y="0"/>
                  <a:pt x="41288" y="191029"/>
                  <a:pt x="12713" y="257175"/>
                </a:cubicBezTo>
                <a:cubicBezTo>
                  <a:pt x="-15862" y="323321"/>
                  <a:pt x="12713" y="396875"/>
                  <a:pt x="12713" y="396875"/>
                </a:cubicBezTo>
                <a:cubicBezTo>
                  <a:pt x="12713" y="413279"/>
                  <a:pt x="10596" y="336021"/>
                  <a:pt x="12713" y="355600"/>
                </a:cubicBezTo>
                <a:cubicBezTo>
                  <a:pt x="14830" y="375179"/>
                  <a:pt x="25413" y="516996"/>
                  <a:pt x="25413" y="514350"/>
                </a:cubicBezTo>
                <a:cubicBezTo>
                  <a:pt x="25413" y="511704"/>
                  <a:pt x="14830" y="382587"/>
                  <a:pt x="12713" y="339725"/>
                </a:cubicBezTo>
                <a:cubicBezTo>
                  <a:pt x="10596" y="296863"/>
                  <a:pt x="-14804" y="308504"/>
                  <a:pt x="12713" y="257175"/>
                </a:cubicBezTo>
                <a:cubicBezTo>
                  <a:pt x="40230" y="205846"/>
                  <a:pt x="184163" y="0"/>
                  <a:pt x="1841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243EF7DD-529D-C92A-CC9D-502AC77A278B}"/>
              </a:ext>
            </a:extLst>
          </p:cNvPr>
          <p:cNvSpPr/>
          <p:nvPr/>
        </p:nvSpPr>
        <p:spPr>
          <a:xfrm>
            <a:off x="2208704" y="7893004"/>
            <a:ext cx="395092" cy="1146282"/>
          </a:xfrm>
          <a:custGeom>
            <a:avLst/>
            <a:gdLst>
              <a:gd name="connsiteX0" fmla="*/ 394796 w 395092"/>
              <a:gd name="connsiteY0" fmla="*/ 46 h 1146282"/>
              <a:gd name="connsiteX1" fmla="*/ 236046 w 395092"/>
              <a:gd name="connsiteY1" fmla="*/ 288971 h 1146282"/>
              <a:gd name="connsiteX2" fmla="*/ 197946 w 395092"/>
              <a:gd name="connsiteY2" fmla="*/ 450896 h 1146282"/>
              <a:gd name="connsiteX3" fmla="*/ 143971 w 395092"/>
              <a:gd name="connsiteY3" fmla="*/ 692196 h 1146282"/>
              <a:gd name="connsiteX4" fmla="*/ 251921 w 395092"/>
              <a:gd name="connsiteY4" fmla="*/ 520746 h 1146282"/>
              <a:gd name="connsiteX5" fmla="*/ 175721 w 395092"/>
              <a:gd name="connsiteY5" fmla="*/ 742996 h 1146282"/>
              <a:gd name="connsiteX6" fmla="*/ 36021 w 395092"/>
              <a:gd name="connsiteY6" fmla="*/ 962071 h 1146282"/>
              <a:gd name="connsiteX7" fmla="*/ 1096 w 395092"/>
              <a:gd name="connsiteY7" fmla="*/ 1146221 h 1146282"/>
              <a:gd name="connsiteX8" fmla="*/ 64596 w 395092"/>
              <a:gd name="connsiteY8" fmla="*/ 943021 h 1146282"/>
              <a:gd name="connsiteX9" fmla="*/ 236046 w 395092"/>
              <a:gd name="connsiteY9" fmla="*/ 568371 h 1146282"/>
              <a:gd name="connsiteX10" fmla="*/ 277321 w 395092"/>
              <a:gd name="connsiteY10" fmla="*/ 438196 h 1146282"/>
              <a:gd name="connsiteX11" fmla="*/ 261446 w 395092"/>
              <a:gd name="connsiteY11" fmla="*/ 514396 h 1146282"/>
              <a:gd name="connsiteX12" fmla="*/ 248746 w 395092"/>
              <a:gd name="connsiteY12" fmla="*/ 425496 h 1146282"/>
              <a:gd name="connsiteX13" fmla="*/ 191596 w 395092"/>
              <a:gd name="connsiteY13" fmla="*/ 689021 h 1146282"/>
              <a:gd name="connsiteX14" fmla="*/ 191596 w 395092"/>
              <a:gd name="connsiteY14" fmla="*/ 390571 h 1146282"/>
              <a:gd name="connsiteX15" fmla="*/ 251921 w 395092"/>
              <a:gd name="connsiteY15" fmla="*/ 244521 h 1146282"/>
              <a:gd name="connsiteX16" fmla="*/ 191596 w 395092"/>
              <a:gd name="connsiteY16" fmla="*/ 311196 h 1146282"/>
              <a:gd name="connsiteX17" fmla="*/ 394796 w 395092"/>
              <a:gd name="connsiteY17" fmla="*/ 46 h 11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92" h="1146282">
                <a:moveTo>
                  <a:pt x="394796" y="46"/>
                </a:moveTo>
                <a:cubicBezTo>
                  <a:pt x="402204" y="-3658"/>
                  <a:pt x="268854" y="213829"/>
                  <a:pt x="236046" y="288971"/>
                </a:cubicBezTo>
                <a:cubicBezTo>
                  <a:pt x="203238" y="364113"/>
                  <a:pt x="213292" y="383692"/>
                  <a:pt x="197946" y="450896"/>
                </a:cubicBezTo>
                <a:cubicBezTo>
                  <a:pt x="182600" y="518100"/>
                  <a:pt x="134975" y="680554"/>
                  <a:pt x="143971" y="692196"/>
                </a:cubicBezTo>
                <a:cubicBezTo>
                  <a:pt x="152967" y="703838"/>
                  <a:pt x="246629" y="512279"/>
                  <a:pt x="251921" y="520746"/>
                </a:cubicBezTo>
                <a:cubicBezTo>
                  <a:pt x="257213" y="529213"/>
                  <a:pt x="211704" y="669442"/>
                  <a:pt x="175721" y="742996"/>
                </a:cubicBezTo>
                <a:cubicBezTo>
                  <a:pt x="139738" y="816550"/>
                  <a:pt x="65125" y="894867"/>
                  <a:pt x="36021" y="962071"/>
                </a:cubicBezTo>
                <a:cubicBezTo>
                  <a:pt x="6917" y="1029275"/>
                  <a:pt x="-3666" y="1149396"/>
                  <a:pt x="1096" y="1146221"/>
                </a:cubicBezTo>
                <a:cubicBezTo>
                  <a:pt x="5858" y="1143046"/>
                  <a:pt x="25438" y="1039329"/>
                  <a:pt x="64596" y="943021"/>
                </a:cubicBezTo>
                <a:cubicBezTo>
                  <a:pt x="103754" y="846713"/>
                  <a:pt x="200592" y="652508"/>
                  <a:pt x="236046" y="568371"/>
                </a:cubicBezTo>
                <a:cubicBezTo>
                  <a:pt x="271500" y="484234"/>
                  <a:pt x="273088" y="447192"/>
                  <a:pt x="277321" y="438196"/>
                </a:cubicBezTo>
                <a:cubicBezTo>
                  <a:pt x="281554" y="429200"/>
                  <a:pt x="266208" y="516513"/>
                  <a:pt x="261446" y="514396"/>
                </a:cubicBezTo>
                <a:cubicBezTo>
                  <a:pt x="256684" y="512279"/>
                  <a:pt x="260388" y="396392"/>
                  <a:pt x="248746" y="425496"/>
                </a:cubicBezTo>
                <a:cubicBezTo>
                  <a:pt x="237104" y="454600"/>
                  <a:pt x="201121" y="694842"/>
                  <a:pt x="191596" y="689021"/>
                </a:cubicBezTo>
                <a:cubicBezTo>
                  <a:pt x="182071" y="683200"/>
                  <a:pt x="181542" y="464654"/>
                  <a:pt x="191596" y="390571"/>
                </a:cubicBezTo>
                <a:cubicBezTo>
                  <a:pt x="201650" y="316488"/>
                  <a:pt x="251921" y="257750"/>
                  <a:pt x="251921" y="244521"/>
                </a:cubicBezTo>
                <a:cubicBezTo>
                  <a:pt x="251921" y="231292"/>
                  <a:pt x="169371" y="347708"/>
                  <a:pt x="191596" y="311196"/>
                </a:cubicBezTo>
                <a:cubicBezTo>
                  <a:pt x="213821" y="274684"/>
                  <a:pt x="387388" y="3750"/>
                  <a:pt x="39479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434347E7-73C4-7E64-A3CB-EAE8E9A7894F}"/>
              </a:ext>
            </a:extLst>
          </p:cNvPr>
          <p:cNvSpPr/>
          <p:nvPr/>
        </p:nvSpPr>
        <p:spPr>
          <a:xfrm>
            <a:off x="2241307" y="8276771"/>
            <a:ext cx="343179" cy="740700"/>
          </a:xfrm>
          <a:custGeom>
            <a:avLst/>
            <a:gdLst>
              <a:gd name="connsiteX0" fmla="*/ 343143 w 343179"/>
              <a:gd name="connsiteY0" fmla="*/ 454 h 740700"/>
              <a:gd name="connsiteX1" fmla="*/ 168518 w 343179"/>
              <a:gd name="connsiteY1" fmla="*/ 438604 h 740700"/>
              <a:gd name="connsiteX2" fmla="*/ 243 w 343179"/>
              <a:gd name="connsiteY2" fmla="*/ 740229 h 740700"/>
              <a:gd name="connsiteX3" fmla="*/ 133593 w 343179"/>
              <a:gd name="connsiteY3" fmla="*/ 502104 h 740700"/>
              <a:gd name="connsiteX4" fmla="*/ 235193 w 343179"/>
              <a:gd name="connsiteY4" fmla="*/ 270329 h 740700"/>
              <a:gd name="connsiteX5" fmla="*/ 184393 w 343179"/>
              <a:gd name="connsiteY5" fmla="*/ 352879 h 740700"/>
              <a:gd name="connsiteX6" fmla="*/ 343143 w 343179"/>
              <a:gd name="connsiteY6" fmla="*/ 454 h 7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179" h="740700">
                <a:moveTo>
                  <a:pt x="343143" y="454"/>
                </a:moveTo>
                <a:cubicBezTo>
                  <a:pt x="340497" y="14741"/>
                  <a:pt x="225668" y="315308"/>
                  <a:pt x="168518" y="438604"/>
                </a:cubicBezTo>
                <a:cubicBezTo>
                  <a:pt x="111368" y="561900"/>
                  <a:pt x="6064" y="729646"/>
                  <a:pt x="243" y="740229"/>
                </a:cubicBezTo>
                <a:cubicBezTo>
                  <a:pt x="-5578" y="750812"/>
                  <a:pt x="94435" y="580421"/>
                  <a:pt x="133593" y="502104"/>
                </a:cubicBezTo>
                <a:cubicBezTo>
                  <a:pt x="172751" y="423787"/>
                  <a:pt x="226726" y="295200"/>
                  <a:pt x="235193" y="270329"/>
                </a:cubicBezTo>
                <a:cubicBezTo>
                  <a:pt x="243660" y="245458"/>
                  <a:pt x="165872" y="392566"/>
                  <a:pt x="184393" y="352879"/>
                </a:cubicBezTo>
                <a:cubicBezTo>
                  <a:pt x="202914" y="313192"/>
                  <a:pt x="345789" y="-13833"/>
                  <a:pt x="343143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FF958472-8CF2-D4D3-1BAB-90D3EB374F52}"/>
              </a:ext>
            </a:extLst>
          </p:cNvPr>
          <p:cNvSpPr/>
          <p:nvPr/>
        </p:nvSpPr>
        <p:spPr>
          <a:xfrm>
            <a:off x="2096285" y="7851590"/>
            <a:ext cx="472607" cy="696493"/>
          </a:xfrm>
          <a:custGeom>
            <a:avLst/>
            <a:gdLst>
              <a:gd name="connsiteX0" fmla="*/ 472290 w 472607"/>
              <a:gd name="connsiteY0" fmla="*/ 185 h 696493"/>
              <a:gd name="connsiteX1" fmla="*/ 361165 w 472607"/>
              <a:gd name="connsiteY1" fmla="*/ 177985 h 696493"/>
              <a:gd name="connsiteX2" fmla="*/ 265915 w 472607"/>
              <a:gd name="connsiteY2" fmla="*/ 444685 h 696493"/>
              <a:gd name="connsiteX3" fmla="*/ 183365 w 472607"/>
              <a:gd name="connsiteY3" fmla="*/ 543110 h 696493"/>
              <a:gd name="connsiteX4" fmla="*/ 2390 w 472607"/>
              <a:gd name="connsiteY4" fmla="*/ 695510 h 696493"/>
              <a:gd name="connsiteX5" fmla="*/ 326240 w 472607"/>
              <a:gd name="connsiteY5" fmla="*/ 463735 h 696493"/>
              <a:gd name="connsiteX6" fmla="*/ 88115 w 472607"/>
              <a:gd name="connsiteY6" fmla="*/ 619310 h 696493"/>
              <a:gd name="connsiteX7" fmla="*/ 256390 w 472607"/>
              <a:gd name="connsiteY7" fmla="*/ 444685 h 696493"/>
              <a:gd name="connsiteX8" fmla="*/ 421490 w 472607"/>
              <a:gd name="connsiteY8" fmla="*/ 117660 h 696493"/>
              <a:gd name="connsiteX9" fmla="*/ 396090 w 472607"/>
              <a:gd name="connsiteY9" fmla="*/ 143060 h 696493"/>
              <a:gd name="connsiteX10" fmla="*/ 472290 w 472607"/>
              <a:gd name="connsiteY10" fmla="*/ 185 h 6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607" h="696493">
                <a:moveTo>
                  <a:pt x="472290" y="185"/>
                </a:moveTo>
                <a:cubicBezTo>
                  <a:pt x="466469" y="6006"/>
                  <a:pt x="395561" y="103902"/>
                  <a:pt x="361165" y="177985"/>
                </a:cubicBezTo>
                <a:cubicBezTo>
                  <a:pt x="326769" y="252068"/>
                  <a:pt x="295548" y="383831"/>
                  <a:pt x="265915" y="444685"/>
                </a:cubicBezTo>
                <a:cubicBezTo>
                  <a:pt x="236282" y="505539"/>
                  <a:pt x="227286" y="501306"/>
                  <a:pt x="183365" y="543110"/>
                </a:cubicBezTo>
                <a:cubicBezTo>
                  <a:pt x="139444" y="584914"/>
                  <a:pt x="-21422" y="708739"/>
                  <a:pt x="2390" y="695510"/>
                </a:cubicBezTo>
                <a:cubicBezTo>
                  <a:pt x="26202" y="682281"/>
                  <a:pt x="311952" y="476435"/>
                  <a:pt x="326240" y="463735"/>
                </a:cubicBezTo>
                <a:cubicBezTo>
                  <a:pt x="340527" y="451035"/>
                  <a:pt x="99757" y="622485"/>
                  <a:pt x="88115" y="619310"/>
                </a:cubicBezTo>
                <a:cubicBezTo>
                  <a:pt x="76473" y="616135"/>
                  <a:pt x="200828" y="528293"/>
                  <a:pt x="256390" y="444685"/>
                </a:cubicBezTo>
                <a:cubicBezTo>
                  <a:pt x="311952" y="361077"/>
                  <a:pt x="398207" y="167931"/>
                  <a:pt x="421490" y="117660"/>
                </a:cubicBezTo>
                <a:cubicBezTo>
                  <a:pt x="444773" y="67389"/>
                  <a:pt x="390269" y="158935"/>
                  <a:pt x="396090" y="143060"/>
                </a:cubicBezTo>
                <a:cubicBezTo>
                  <a:pt x="401911" y="127185"/>
                  <a:pt x="478111" y="-5636"/>
                  <a:pt x="472290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7336AC52-0750-DCA2-174D-0F654A662CCB}"/>
              </a:ext>
            </a:extLst>
          </p:cNvPr>
          <p:cNvSpPr/>
          <p:nvPr/>
        </p:nvSpPr>
        <p:spPr>
          <a:xfrm>
            <a:off x="2685327" y="8479910"/>
            <a:ext cx="866887" cy="638269"/>
          </a:xfrm>
          <a:custGeom>
            <a:avLst/>
            <a:gdLst>
              <a:gd name="connsiteX0" fmla="*/ 19773 w 866887"/>
              <a:gd name="connsiteY0" fmla="*/ 515 h 638269"/>
              <a:gd name="connsiteX1" fmla="*/ 16598 w 866887"/>
              <a:gd name="connsiteY1" fmla="*/ 314840 h 638269"/>
              <a:gd name="connsiteX2" fmla="*/ 153123 w 866887"/>
              <a:gd name="connsiteY2" fmla="*/ 543440 h 638269"/>
              <a:gd name="connsiteX3" fmla="*/ 146773 w 866887"/>
              <a:gd name="connsiteY3" fmla="*/ 540265 h 638269"/>
              <a:gd name="connsiteX4" fmla="*/ 397598 w 866887"/>
              <a:gd name="connsiteY4" fmla="*/ 632340 h 638269"/>
              <a:gd name="connsiteX5" fmla="*/ 353148 w 866887"/>
              <a:gd name="connsiteY5" fmla="*/ 625990 h 638269"/>
              <a:gd name="connsiteX6" fmla="*/ 861148 w 866887"/>
              <a:gd name="connsiteY6" fmla="*/ 600590 h 638269"/>
              <a:gd name="connsiteX7" fmla="*/ 603973 w 866887"/>
              <a:gd name="connsiteY7" fmla="*/ 600590 h 638269"/>
              <a:gd name="connsiteX8" fmla="*/ 248373 w 866887"/>
              <a:gd name="connsiteY8" fmla="*/ 581540 h 638269"/>
              <a:gd name="connsiteX9" fmla="*/ 22948 w 866887"/>
              <a:gd name="connsiteY9" fmla="*/ 464065 h 638269"/>
              <a:gd name="connsiteX10" fmla="*/ 105498 w 866887"/>
              <a:gd name="connsiteY10" fmla="*/ 457715 h 638269"/>
              <a:gd name="connsiteX11" fmla="*/ 19773 w 866887"/>
              <a:gd name="connsiteY11" fmla="*/ 308490 h 638269"/>
              <a:gd name="connsiteX12" fmla="*/ 723 w 866887"/>
              <a:gd name="connsiteY12" fmla="*/ 241815 h 638269"/>
              <a:gd name="connsiteX13" fmla="*/ 19773 w 866887"/>
              <a:gd name="connsiteY13" fmla="*/ 515 h 6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887" h="638269">
                <a:moveTo>
                  <a:pt x="19773" y="515"/>
                </a:moveTo>
                <a:cubicBezTo>
                  <a:pt x="22419" y="12686"/>
                  <a:pt x="-5627" y="224353"/>
                  <a:pt x="16598" y="314840"/>
                </a:cubicBezTo>
                <a:cubicBezTo>
                  <a:pt x="38823" y="405328"/>
                  <a:pt x="131427" y="505869"/>
                  <a:pt x="153123" y="543440"/>
                </a:cubicBezTo>
                <a:cubicBezTo>
                  <a:pt x="174819" y="581011"/>
                  <a:pt x="146773" y="540265"/>
                  <a:pt x="146773" y="540265"/>
                </a:cubicBezTo>
                <a:lnTo>
                  <a:pt x="397598" y="632340"/>
                </a:lnTo>
                <a:cubicBezTo>
                  <a:pt x="431994" y="646628"/>
                  <a:pt x="275890" y="631282"/>
                  <a:pt x="353148" y="625990"/>
                </a:cubicBezTo>
                <a:cubicBezTo>
                  <a:pt x="430406" y="620698"/>
                  <a:pt x="819344" y="604823"/>
                  <a:pt x="861148" y="600590"/>
                </a:cubicBezTo>
                <a:cubicBezTo>
                  <a:pt x="902952" y="596357"/>
                  <a:pt x="706102" y="603765"/>
                  <a:pt x="603973" y="600590"/>
                </a:cubicBezTo>
                <a:cubicBezTo>
                  <a:pt x="501844" y="597415"/>
                  <a:pt x="345211" y="604294"/>
                  <a:pt x="248373" y="581540"/>
                </a:cubicBezTo>
                <a:cubicBezTo>
                  <a:pt x="151536" y="558786"/>
                  <a:pt x="46760" y="484702"/>
                  <a:pt x="22948" y="464065"/>
                </a:cubicBezTo>
                <a:cubicBezTo>
                  <a:pt x="-864" y="443428"/>
                  <a:pt x="106027" y="483644"/>
                  <a:pt x="105498" y="457715"/>
                </a:cubicBezTo>
                <a:cubicBezTo>
                  <a:pt x="104969" y="431786"/>
                  <a:pt x="37235" y="344473"/>
                  <a:pt x="19773" y="308490"/>
                </a:cubicBezTo>
                <a:cubicBezTo>
                  <a:pt x="2311" y="272507"/>
                  <a:pt x="-1923" y="288382"/>
                  <a:pt x="723" y="241815"/>
                </a:cubicBezTo>
                <a:cubicBezTo>
                  <a:pt x="3369" y="195248"/>
                  <a:pt x="17127" y="-11656"/>
                  <a:pt x="19773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B66E20A2-32C9-89B8-F906-27D6C1696D38}"/>
              </a:ext>
            </a:extLst>
          </p:cNvPr>
          <p:cNvSpPr/>
          <p:nvPr/>
        </p:nvSpPr>
        <p:spPr>
          <a:xfrm>
            <a:off x="2478119" y="8826500"/>
            <a:ext cx="1668431" cy="342900"/>
          </a:xfrm>
          <a:custGeom>
            <a:avLst/>
            <a:gdLst>
              <a:gd name="connsiteX0" fmla="*/ 1668431 w 1668431"/>
              <a:gd name="connsiteY0" fmla="*/ 0 h 342900"/>
              <a:gd name="connsiteX1" fmla="*/ 1023906 w 1668431"/>
              <a:gd name="connsiteY1" fmla="*/ 307975 h 342900"/>
              <a:gd name="connsiteX2" fmla="*/ 573056 w 1668431"/>
              <a:gd name="connsiteY2" fmla="*/ 317500 h 342900"/>
              <a:gd name="connsiteX3" fmla="*/ 709581 w 1668431"/>
              <a:gd name="connsiteY3" fmla="*/ 342900 h 342900"/>
              <a:gd name="connsiteX4" fmla="*/ 319056 w 1668431"/>
              <a:gd name="connsiteY4" fmla="*/ 263525 h 342900"/>
              <a:gd name="connsiteX5" fmla="*/ 115856 w 1668431"/>
              <a:gd name="connsiteY5" fmla="*/ 282575 h 342900"/>
              <a:gd name="connsiteX6" fmla="*/ 11081 w 1668431"/>
              <a:gd name="connsiteY6" fmla="*/ 320675 h 342900"/>
              <a:gd name="connsiteX7" fmla="*/ 379381 w 1668431"/>
              <a:gd name="connsiteY7" fmla="*/ 269875 h 342900"/>
              <a:gd name="connsiteX8" fmla="*/ 915956 w 1668431"/>
              <a:gd name="connsiteY8" fmla="*/ 339725 h 342900"/>
              <a:gd name="connsiteX9" fmla="*/ 1122331 w 1668431"/>
              <a:gd name="connsiteY9" fmla="*/ 241300 h 342900"/>
              <a:gd name="connsiteX10" fmla="*/ 979456 w 1668431"/>
              <a:gd name="connsiteY10" fmla="*/ 298450 h 342900"/>
              <a:gd name="connsiteX11" fmla="*/ 1668431 w 1668431"/>
              <a:gd name="connsiteY1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8431" h="342900">
                <a:moveTo>
                  <a:pt x="1668431" y="0"/>
                </a:moveTo>
                <a:cubicBezTo>
                  <a:pt x="1437449" y="127529"/>
                  <a:pt x="1206468" y="255058"/>
                  <a:pt x="1023906" y="307975"/>
                </a:cubicBezTo>
                <a:cubicBezTo>
                  <a:pt x="841344" y="360892"/>
                  <a:pt x="625443" y="311679"/>
                  <a:pt x="573056" y="317500"/>
                </a:cubicBezTo>
                <a:cubicBezTo>
                  <a:pt x="520669" y="323321"/>
                  <a:pt x="709581" y="342900"/>
                  <a:pt x="709581" y="342900"/>
                </a:cubicBezTo>
                <a:cubicBezTo>
                  <a:pt x="667248" y="333904"/>
                  <a:pt x="418010" y="273579"/>
                  <a:pt x="319056" y="263525"/>
                </a:cubicBezTo>
                <a:cubicBezTo>
                  <a:pt x="220102" y="253471"/>
                  <a:pt x="167185" y="273050"/>
                  <a:pt x="115856" y="282575"/>
                </a:cubicBezTo>
                <a:cubicBezTo>
                  <a:pt x="64527" y="292100"/>
                  <a:pt x="-32840" y="322792"/>
                  <a:pt x="11081" y="320675"/>
                </a:cubicBezTo>
                <a:cubicBezTo>
                  <a:pt x="55002" y="318558"/>
                  <a:pt x="228569" y="266700"/>
                  <a:pt x="379381" y="269875"/>
                </a:cubicBezTo>
                <a:cubicBezTo>
                  <a:pt x="530193" y="273050"/>
                  <a:pt x="792131" y="344487"/>
                  <a:pt x="915956" y="339725"/>
                </a:cubicBezTo>
                <a:cubicBezTo>
                  <a:pt x="1039781" y="334963"/>
                  <a:pt x="1111748" y="248179"/>
                  <a:pt x="1122331" y="241300"/>
                </a:cubicBezTo>
                <a:cubicBezTo>
                  <a:pt x="1132914" y="234421"/>
                  <a:pt x="979456" y="298450"/>
                  <a:pt x="979456" y="298450"/>
                </a:cubicBezTo>
                <a:lnTo>
                  <a:pt x="16684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71910391-BEE4-F22A-C425-81EACEB2108C}"/>
              </a:ext>
            </a:extLst>
          </p:cNvPr>
          <p:cNvSpPr/>
          <p:nvPr/>
        </p:nvSpPr>
        <p:spPr>
          <a:xfrm>
            <a:off x="4526886" y="8806297"/>
            <a:ext cx="287713" cy="619229"/>
          </a:xfrm>
          <a:custGeom>
            <a:avLst/>
            <a:gdLst>
              <a:gd name="connsiteX0" fmla="*/ 286414 w 287713"/>
              <a:gd name="connsiteY0" fmla="*/ 1153 h 619229"/>
              <a:gd name="connsiteX1" fmla="*/ 38764 w 287713"/>
              <a:gd name="connsiteY1" fmla="*/ 490103 h 619229"/>
              <a:gd name="connsiteX2" fmla="*/ 83214 w 287713"/>
              <a:gd name="connsiteY2" fmla="*/ 436128 h 619229"/>
              <a:gd name="connsiteX3" fmla="*/ 664 w 287713"/>
              <a:gd name="connsiteY3" fmla="*/ 617103 h 619229"/>
              <a:gd name="connsiteX4" fmla="*/ 137189 w 287713"/>
              <a:gd name="connsiteY4" fmla="*/ 293253 h 619229"/>
              <a:gd name="connsiteX5" fmla="*/ 95914 w 287713"/>
              <a:gd name="connsiteY5" fmla="*/ 455178 h 619229"/>
              <a:gd name="connsiteX6" fmla="*/ 175289 w 287713"/>
              <a:gd name="connsiteY6" fmla="*/ 239278 h 619229"/>
              <a:gd name="connsiteX7" fmla="*/ 137189 w 287713"/>
              <a:gd name="connsiteY7" fmla="*/ 350403 h 619229"/>
              <a:gd name="connsiteX8" fmla="*/ 286414 w 287713"/>
              <a:gd name="connsiteY8" fmla="*/ 1153 h 61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713" h="619229">
                <a:moveTo>
                  <a:pt x="286414" y="1153"/>
                </a:moveTo>
                <a:cubicBezTo>
                  <a:pt x="270010" y="24436"/>
                  <a:pt x="72631" y="417607"/>
                  <a:pt x="38764" y="490103"/>
                </a:cubicBezTo>
                <a:cubicBezTo>
                  <a:pt x="4897" y="562599"/>
                  <a:pt x="89564" y="414961"/>
                  <a:pt x="83214" y="436128"/>
                </a:cubicBezTo>
                <a:cubicBezTo>
                  <a:pt x="76864" y="457295"/>
                  <a:pt x="-8332" y="640915"/>
                  <a:pt x="664" y="617103"/>
                </a:cubicBezTo>
                <a:cubicBezTo>
                  <a:pt x="9660" y="593291"/>
                  <a:pt x="121314" y="320241"/>
                  <a:pt x="137189" y="293253"/>
                </a:cubicBezTo>
                <a:cubicBezTo>
                  <a:pt x="153064" y="266266"/>
                  <a:pt x="89564" y="464174"/>
                  <a:pt x="95914" y="455178"/>
                </a:cubicBezTo>
                <a:cubicBezTo>
                  <a:pt x="102264" y="446182"/>
                  <a:pt x="168410" y="256740"/>
                  <a:pt x="175289" y="239278"/>
                </a:cubicBezTo>
                <a:cubicBezTo>
                  <a:pt x="182168" y="221816"/>
                  <a:pt x="115493" y="386386"/>
                  <a:pt x="137189" y="350403"/>
                </a:cubicBezTo>
                <a:cubicBezTo>
                  <a:pt x="158885" y="314420"/>
                  <a:pt x="302818" y="-22130"/>
                  <a:pt x="286414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8E5616BD-A735-C6C2-745A-A49D90E4746A}"/>
              </a:ext>
            </a:extLst>
          </p:cNvPr>
          <p:cNvSpPr/>
          <p:nvPr/>
        </p:nvSpPr>
        <p:spPr>
          <a:xfrm>
            <a:off x="2807370" y="9094585"/>
            <a:ext cx="1884565" cy="395738"/>
          </a:xfrm>
          <a:custGeom>
            <a:avLst/>
            <a:gdLst>
              <a:gd name="connsiteX0" fmla="*/ 12030 w 1884565"/>
              <a:gd name="connsiteY0" fmla="*/ 233565 h 395738"/>
              <a:gd name="connsiteX1" fmla="*/ 196180 w 1884565"/>
              <a:gd name="connsiteY1" fmla="*/ 281190 h 395738"/>
              <a:gd name="connsiteX2" fmla="*/ 1069305 w 1884565"/>
              <a:gd name="connsiteY2" fmla="*/ 357390 h 395738"/>
              <a:gd name="connsiteX3" fmla="*/ 1145505 w 1884565"/>
              <a:gd name="connsiteY3" fmla="*/ 360565 h 395738"/>
              <a:gd name="connsiteX4" fmla="*/ 1523330 w 1884565"/>
              <a:gd name="connsiteY4" fmla="*/ 208165 h 395738"/>
              <a:gd name="connsiteX5" fmla="*/ 1440780 w 1884565"/>
              <a:gd name="connsiteY5" fmla="*/ 271665 h 395738"/>
              <a:gd name="connsiteX6" fmla="*/ 1869405 w 1884565"/>
              <a:gd name="connsiteY6" fmla="*/ 8140 h 395738"/>
              <a:gd name="connsiteX7" fmla="*/ 1774155 w 1884565"/>
              <a:gd name="connsiteY7" fmla="*/ 97040 h 395738"/>
              <a:gd name="connsiteX8" fmla="*/ 1637630 w 1884565"/>
              <a:gd name="connsiteY8" fmla="*/ 395490 h 395738"/>
              <a:gd name="connsiteX9" fmla="*/ 1758280 w 1884565"/>
              <a:gd name="connsiteY9" fmla="*/ 147840 h 395738"/>
              <a:gd name="connsiteX10" fmla="*/ 1761455 w 1884565"/>
              <a:gd name="connsiteY10" fmla="*/ 119265 h 395738"/>
              <a:gd name="connsiteX11" fmla="*/ 1374105 w 1884565"/>
              <a:gd name="connsiteY11" fmla="*/ 306590 h 395738"/>
              <a:gd name="connsiteX12" fmla="*/ 1221705 w 1884565"/>
              <a:gd name="connsiteY12" fmla="*/ 274840 h 395738"/>
              <a:gd name="connsiteX13" fmla="*/ 869280 w 1884565"/>
              <a:gd name="connsiteY13" fmla="*/ 227215 h 395738"/>
              <a:gd name="connsiteX14" fmla="*/ 1301080 w 1884565"/>
              <a:gd name="connsiteY14" fmla="*/ 303415 h 395738"/>
              <a:gd name="connsiteX15" fmla="*/ 955005 w 1884565"/>
              <a:gd name="connsiteY15" fmla="*/ 335165 h 395738"/>
              <a:gd name="connsiteX16" fmla="*/ 418430 w 1884565"/>
              <a:gd name="connsiteY16" fmla="*/ 290715 h 395738"/>
              <a:gd name="connsiteX17" fmla="*/ 12030 w 1884565"/>
              <a:gd name="connsiteY17" fmla="*/ 233565 h 3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4565" h="395738">
                <a:moveTo>
                  <a:pt x="12030" y="233565"/>
                </a:moveTo>
                <a:cubicBezTo>
                  <a:pt x="-25012" y="231977"/>
                  <a:pt x="19968" y="260553"/>
                  <a:pt x="196180" y="281190"/>
                </a:cubicBezTo>
                <a:cubicBezTo>
                  <a:pt x="372392" y="301827"/>
                  <a:pt x="911084" y="344161"/>
                  <a:pt x="1069305" y="357390"/>
                </a:cubicBezTo>
                <a:cubicBezTo>
                  <a:pt x="1227526" y="370619"/>
                  <a:pt x="1069834" y="385436"/>
                  <a:pt x="1145505" y="360565"/>
                </a:cubicBezTo>
                <a:cubicBezTo>
                  <a:pt x="1221176" y="335694"/>
                  <a:pt x="1474118" y="222982"/>
                  <a:pt x="1523330" y="208165"/>
                </a:cubicBezTo>
                <a:cubicBezTo>
                  <a:pt x="1572542" y="193348"/>
                  <a:pt x="1383101" y="305002"/>
                  <a:pt x="1440780" y="271665"/>
                </a:cubicBezTo>
                <a:cubicBezTo>
                  <a:pt x="1498459" y="238328"/>
                  <a:pt x="1813843" y="37244"/>
                  <a:pt x="1869405" y="8140"/>
                </a:cubicBezTo>
                <a:cubicBezTo>
                  <a:pt x="1924968" y="-20964"/>
                  <a:pt x="1812784" y="32482"/>
                  <a:pt x="1774155" y="97040"/>
                </a:cubicBezTo>
                <a:cubicBezTo>
                  <a:pt x="1735526" y="161598"/>
                  <a:pt x="1640276" y="387023"/>
                  <a:pt x="1637630" y="395490"/>
                </a:cubicBezTo>
                <a:cubicBezTo>
                  <a:pt x="1634984" y="403957"/>
                  <a:pt x="1737643" y="193877"/>
                  <a:pt x="1758280" y="147840"/>
                </a:cubicBezTo>
                <a:cubicBezTo>
                  <a:pt x="1778918" y="101802"/>
                  <a:pt x="1825484" y="92807"/>
                  <a:pt x="1761455" y="119265"/>
                </a:cubicBezTo>
                <a:cubicBezTo>
                  <a:pt x="1697426" y="145723"/>
                  <a:pt x="1464063" y="280661"/>
                  <a:pt x="1374105" y="306590"/>
                </a:cubicBezTo>
                <a:cubicBezTo>
                  <a:pt x="1284147" y="332519"/>
                  <a:pt x="1305843" y="288069"/>
                  <a:pt x="1221705" y="274840"/>
                </a:cubicBezTo>
                <a:cubicBezTo>
                  <a:pt x="1137568" y="261611"/>
                  <a:pt x="856051" y="222453"/>
                  <a:pt x="869280" y="227215"/>
                </a:cubicBezTo>
                <a:cubicBezTo>
                  <a:pt x="882509" y="231977"/>
                  <a:pt x="1286792" y="285423"/>
                  <a:pt x="1301080" y="303415"/>
                </a:cubicBezTo>
                <a:cubicBezTo>
                  <a:pt x="1315368" y="321407"/>
                  <a:pt x="1102113" y="337282"/>
                  <a:pt x="955005" y="335165"/>
                </a:cubicBezTo>
                <a:cubicBezTo>
                  <a:pt x="807897" y="333048"/>
                  <a:pt x="575593" y="305003"/>
                  <a:pt x="418430" y="290715"/>
                </a:cubicBezTo>
                <a:cubicBezTo>
                  <a:pt x="261268" y="276428"/>
                  <a:pt x="49072" y="235153"/>
                  <a:pt x="12030" y="233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EF9C78A5-F66C-2920-DF2B-C3668950ACD7}"/>
              </a:ext>
            </a:extLst>
          </p:cNvPr>
          <p:cNvSpPr/>
          <p:nvPr/>
        </p:nvSpPr>
        <p:spPr>
          <a:xfrm>
            <a:off x="2578100" y="9296400"/>
            <a:ext cx="1929555" cy="368515"/>
          </a:xfrm>
          <a:custGeom>
            <a:avLst/>
            <a:gdLst>
              <a:gd name="connsiteX0" fmla="*/ 1924050 w 1929555"/>
              <a:gd name="connsiteY0" fmla="*/ 104775 h 368515"/>
              <a:gd name="connsiteX1" fmla="*/ 1485900 w 1929555"/>
              <a:gd name="connsiteY1" fmla="*/ 279400 h 368515"/>
              <a:gd name="connsiteX2" fmla="*/ 1022350 w 1929555"/>
              <a:gd name="connsiteY2" fmla="*/ 269875 h 368515"/>
              <a:gd name="connsiteX3" fmla="*/ 1231900 w 1929555"/>
              <a:gd name="connsiteY3" fmla="*/ 279400 h 368515"/>
              <a:gd name="connsiteX4" fmla="*/ 815975 w 1929555"/>
              <a:gd name="connsiteY4" fmla="*/ 219075 h 368515"/>
              <a:gd name="connsiteX5" fmla="*/ 615950 w 1929555"/>
              <a:gd name="connsiteY5" fmla="*/ 187325 h 368515"/>
              <a:gd name="connsiteX6" fmla="*/ 701675 w 1929555"/>
              <a:gd name="connsiteY6" fmla="*/ 225425 h 368515"/>
              <a:gd name="connsiteX7" fmla="*/ 447675 w 1929555"/>
              <a:gd name="connsiteY7" fmla="*/ 174625 h 368515"/>
              <a:gd name="connsiteX8" fmla="*/ 323850 w 1929555"/>
              <a:gd name="connsiteY8" fmla="*/ 139700 h 368515"/>
              <a:gd name="connsiteX9" fmla="*/ 193675 w 1929555"/>
              <a:gd name="connsiteY9" fmla="*/ 69850 h 368515"/>
              <a:gd name="connsiteX10" fmla="*/ 0 w 1929555"/>
              <a:gd name="connsiteY10" fmla="*/ 0 h 368515"/>
              <a:gd name="connsiteX11" fmla="*/ 596900 w 1929555"/>
              <a:gd name="connsiteY11" fmla="*/ 215900 h 368515"/>
              <a:gd name="connsiteX12" fmla="*/ 1257300 w 1929555"/>
              <a:gd name="connsiteY12" fmla="*/ 301625 h 368515"/>
              <a:gd name="connsiteX13" fmla="*/ 1047750 w 1929555"/>
              <a:gd name="connsiteY13" fmla="*/ 368300 h 368515"/>
              <a:gd name="connsiteX14" fmla="*/ 1698625 w 1929555"/>
              <a:gd name="connsiteY14" fmla="*/ 279400 h 368515"/>
              <a:gd name="connsiteX15" fmla="*/ 1216025 w 1929555"/>
              <a:gd name="connsiteY15" fmla="*/ 301625 h 368515"/>
              <a:gd name="connsiteX16" fmla="*/ 1698625 w 1929555"/>
              <a:gd name="connsiteY16" fmla="*/ 215900 h 368515"/>
              <a:gd name="connsiteX17" fmla="*/ 1924050 w 1929555"/>
              <a:gd name="connsiteY17" fmla="*/ 104775 h 36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9555" h="368515">
                <a:moveTo>
                  <a:pt x="1924050" y="104775"/>
                </a:moveTo>
                <a:cubicBezTo>
                  <a:pt x="1888596" y="115358"/>
                  <a:pt x="1636183" y="251883"/>
                  <a:pt x="1485900" y="279400"/>
                </a:cubicBezTo>
                <a:cubicBezTo>
                  <a:pt x="1335617" y="306917"/>
                  <a:pt x="1064683" y="269875"/>
                  <a:pt x="1022350" y="269875"/>
                </a:cubicBezTo>
                <a:cubicBezTo>
                  <a:pt x="980017" y="269875"/>
                  <a:pt x="1266296" y="287867"/>
                  <a:pt x="1231900" y="279400"/>
                </a:cubicBezTo>
                <a:cubicBezTo>
                  <a:pt x="1197504" y="270933"/>
                  <a:pt x="815975" y="219075"/>
                  <a:pt x="815975" y="219075"/>
                </a:cubicBezTo>
                <a:cubicBezTo>
                  <a:pt x="713317" y="203729"/>
                  <a:pt x="635000" y="186267"/>
                  <a:pt x="615950" y="187325"/>
                </a:cubicBezTo>
                <a:cubicBezTo>
                  <a:pt x="596900" y="188383"/>
                  <a:pt x="729721" y="227542"/>
                  <a:pt x="701675" y="225425"/>
                </a:cubicBezTo>
                <a:cubicBezTo>
                  <a:pt x="673629" y="223308"/>
                  <a:pt x="510646" y="188912"/>
                  <a:pt x="447675" y="174625"/>
                </a:cubicBezTo>
                <a:cubicBezTo>
                  <a:pt x="384704" y="160338"/>
                  <a:pt x="366183" y="157162"/>
                  <a:pt x="323850" y="139700"/>
                </a:cubicBezTo>
                <a:cubicBezTo>
                  <a:pt x="281517" y="122238"/>
                  <a:pt x="247650" y="93133"/>
                  <a:pt x="193675" y="69850"/>
                </a:cubicBezTo>
                <a:cubicBezTo>
                  <a:pt x="139700" y="46567"/>
                  <a:pt x="0" y="0"/>
                  <a:pt x="0" y="0"/>
                </a:cubicBezTo>
                <a:cubicBezTo>
                  <a:pt x="67204" y="24342"/>
                  <a:pt x="387350" y="165629"/>
                  <a:pt x="596900" y="215900"/>
                </a:cubicBezTo>
                <a:cubicBezTo>
                  <a:pt x="806450" y="266171"/>
                  <a:pt x="1182158" y="276225"/>
                  <a:pt x="1257300" y="301625"/>
                </a:cubicBezTo>
                <a:cubicBezTo>
                  <a:pt x="1332442" y="327025"/>
                  <a:pt x="974196" y="372004"/>
                  <a:pt x="1047750" y="368300"/>
                </a:cubicBezTo>
                <a:cubicBezTo>
                  <a:pt x="1121304" y="364596"/>
                  <a:pt x="1670579" y="290513"/>
                  <a:pt x="1698625" y="279400"/>
                </a:cubicBezTo>
                <a:cubicBezTo>
                  <a:pt x="1726671" y="268288"/>
                  <a:pt x="1216025" y="312208"/>
                  <a:pt x="1216025" y="301625"/>
                </a:cubicBezTo>
                <a:cubicBezTo>
                  <a:pt x="1216025" y="291042"/>
                  <a:pt x="1580621" y="246062"/>
                  <a:pt x="1698625" y="215900"/>
                </a:cubicBezTo>
                <a:cubicBezTo>
                  <a:pt x="1816629" y="185738"/>
                  <a:pt x="1959504" y="94192"/>
                  <a:pt x="1924050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8D8A073C-B613-E5DC-259B-358C8F3EF19F}"/>
              </a:ext>
            </a:extLst>
          </p:cNvPr>
          <p:cNvSpPr/>
          <p:nvPr/>
        </p:nvSpPr>
        <p:spPr>
          <a:xfrm>
            <a:off x="5419655" y="9508958"/>
            <a:ext cx="28664" cy="197120"/>
          </a:xfrm>
          <a:custGeom>
            <a:avLst/>
            <a:gdLst>
              <a:gd name="connsiteX0" fmla="*/ 22295 w 28664"/>
              <a:gd name="connsiteY0" fmla="*/ 167 h 197120"/>
              <a:gd name="connsiteX1" fmla="*/ 12770 w 28664"/>
              <a:gd name="connsiteY1" fmla="*/ 98592 h 197120"/>
              <a:gd name="connsiteX2" fmla="*/ 28645 w 28664"/>
              <a:gd name="connsiteY2" fmla="*/ 165267 h 197120"/>
              <a:gd name="connsiteX3" fmla="*/ 15945 w 28664"/>
              <a:gd name="connsiteY3" fmla="*/ 197017 h 197120"/>
              <a:gd name="connsiteX4" fmla="*/ 12770 w 28664"/>
              <a:gd name="connsiteY4" fmla="*/ 155742 h 197120"/>
              <a:gd name="connsiteX5" fmla="*/ 70 w 28664"/>
              <a:gd name="connsiteY5" fmla="*/ 76367 h 197120"/>
              <a:gd name="connsiteX6" fmla="*/ 22295 w 28664"/>
              <a:gd name="connsiteY6" fmla="*/ 167 h 19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" h="197120">
                <a:moveTo>
                  <a:pt x="22295" y="167"/>
                </a:moveTo>
                <a:cubicBezTo>
                  <a:pt x="24412" y="3871"/>
                  <a:pt x="11712" y="71075"/>
                  <a:pt x="12770" y="98592"/>
                </a:cubicBezTo>
                <a:cubicBezTo>
                  <a:pt x="13828" y="126109"/>
                  <a:pt x="28116" y="148863"/>
                  <a:pt x="28645" y="165267"/>
                </a:cubicBezTo>
                <a:cubicBezTo>
                  <a:pt x="29174" y="181671"/>
                  <a:pt x="18591" y="198605"/>
                  <a:pt x="15945" y="197017"/>
                </a:cubicBezTo>
                <a:cubicBezTo>
                  <a:pt x="13299" y="195430"/>
                  <a:pt x="15416" y="175850"/>
                  <a:pt x="12770" y="155742"/>
                </a:cubicBezTo>
                <a:cubicBezTo>
                  <a:pt x="10124" y="135634"/>
                  <a:pt x="-988" y="97534"/>
                  <a:pt x="70" y="76367"/>
                </a:cubicBezTo>
                <a:cubicBezTo>
                  <a:pt x="1128" y="55200"/>
                  <a:pt x="20178" y="-3537"/>
                  <a:pt x="2229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ED583705-8C54-3447-E9AC-18F3468F1481}"/>
              </a:ext>
            </a:extLst>
          </p:cNvPr>
          <p:cNvSpPr/>
          <p:nvPr/>
        </p:nvSpPr>
        <p:spPr>
          <a:xfrm>
            <a:off x="4838394" y="9686813"/>
            <a:ext cx="178133" cy="295387"/>
          </a:xfrm>
          <a:custGeom>
            <a:avLst/>
            <a:gdLst>
              <a:gd name="connsiteX0" fmla="*/ 178106 w 178133"/>
              <a:gd name="connsiteY0" fmla="*/ 112 h 295387"/>
              <a:gd name="connsiteX1" fmla="*/ 38406 w 178133"/>
              <a:gd name="connsiteY1" fmla="*/ 38212 h 295387"/>
              <a:gd name="connsiteX2" fmla="*/ 25706 w 178133"/>
              <a:gd name="connsiteY2" fmla="*/ 146162 h 295387"/>
              <a:gd name="connsiteX3" fmla="*/ 44756 w 178133"/>
              <a:gd name="connsiteY3" fmla="*/ 108062 h 295387"/>
              <a:gd name="connsiteX4" fmla="*/ 28881 w 178133"/>
              <a:gd name="connsiteY4" fmla="*/ 174737 h 295387"/>
              <a:gd name="connsiteX5" fmla="*/ 22531 w 178133"/>
              <a:gd name="connsiteY5" fmla="*/ 241412 h 295387"/>
              <a:gd name="connsiteX6" fmla="*/ 22531 w 178133"/>
              <a:gd name="connsiteY6" fmla="*/ 295387 h 295387"/>
              <a:gd name="connsiteX7" fmla="*/ 22531 w 178133"/>
              <a:gd name="connsiteY7" fmla="*/ 222362 h 295387"/>
              <a:gd name="connsiteX8" fmla="*/ 9831 w 178133"/>
              <a:gd name="connsiteY8" fmla="*/ 120762 h 295387"/>
              <a:gd name="connsiteX9" fmla="*/ 3481 w 178133"/>
              <a:gd name="connsiteY9" fmla="*/ 79487 h 295387"/>
              <a:gd name="connsiteX10" fmla="*/ 66981 w 178133"/>
              <a:gd name="connsiteY10" fmla="*/ 50912 h 295387"/>
              <a:gd name="connsiteX11" fmla="*/ 95556 w 178133"/>
              <a:gd name="connsiteY11" fmla="*/ 38212 h 295387"/>
              <a:gd name="connsiteX12" fmla="*/ 51106 w 178133"/>
              <a:gd name="connsiteY12" fmla="*/ 47737 h 295387"/>
              <a:gd name="connsiteX13" fmla="*/ 178106 w 178133"/>
              <a:gd name="connsiteY13" fmla="*/ 112 h 29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133" h="295387">
                <a:moveTo>
                  <a:pt x="178106" y="112"/>
                </a:moveTo>
                <a:cubicBezTo>
                  <a:pt x="175989" y="-1476"/>
                  <a:pt x="63806" y="13870"/>
                  <a:pt x="38406" y="38212"/>
                </a:cubicBezTo>
                <a:cubicBezTo>
                  <a:pt x="13006" y="62554"/>
                  <a:pt x="24648" y="134520"/>
                  <a:pt x="25706" y="146162"/>
                </a:cubicBezTo>
                <a:cubicBezTo>
                  <a:pt x="26764" y="157804"/>
                  <a:pt x="44227" y="103300"/>
                  <a:pt x="44756" y="108062"/>
                </a:cubicBezTo>
                <a:cubicBezTo>
                  <a:pt x="45285" y="112825"/>
                  <a:pt x="32585" y="152512"/>
                  <a:pt x="28881" y="174737"/>
                </a:cubicBezTo>
                <a:cubicBezTo>
                  <a:pt x="25177" y="196962"/>
                  <a:pt x="23589" y="221304"/>
                  <a:pt x="22531" y="241412"/>
                </a:cubicBezTo>
                <a:cubicBezTo>
                  <a:pt x="21473" y="261520"/>
                  <a:pt x="22531" y="295387"/>
                  <a:pt x="22531" y="295387"/>
                </a:cubicBezTo>
                <a:cubicBezTo>
                  <a:pt x="22531" y="292212"/>
                  <a:pt x="24648" y="251466"/>
                  <a:pt x="22531" y="222362"/>
                </a:cubicBezTo>
                <a:cubicBezTo>
                  <a:pt x="20414" y="193258"/>
                  <a:pt x="13006" y="144575"/>
                  <a:pt x="9831" y="120762"/>
                </a:cubicBezTo>
                <a:cubicBezTo>
                  <a:pt x="6656" y="96950"/>
                  <a:pt x="-6044" y="91129"/>
                  <a:pt x="3481" y="79487"/>
                </a:cubicBezTo>
                <a:cubicBezTo>
                  <a:pt x="13006" y="67845"/>
                  <a:pt x="66981" y="50912"/>
                  <a:pt x="66981" y="50912"/>
                </a:cubicBezTo>
                <a:cubicBezTo>
                  <a:pt x="82327" y="44033"/>
                  <a:pt x="98202" y="38741"/>
                  <a:pt x="95556" y="38212"/>
                </a:cubicBezTo>
                <a:cubicBezTo>
                  <a:pt x="92910" y="37683"/>
                  <a:pt x="43168" y="52500"/>
                  <a:pt x="51106" y="47737"/>
                </a:cubicBezTo>
                <a:cubicBezTo>
                  <a:pt x="59043" y="42975"/>
                  <a:pt x="180223" y="1700"/>
                  <a:pt x="17810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18EDAF2C-E4EA-936A-2F87-FD4689EE3F90}"/>
              </a:ext>
            </a:extLst>
          </p:cNvPr>
          <p:cNvSpPr/>
          <p:nvPr/>
        </p:nvSpPr>
        <p:spPr>
          <a:xfrm>
            <a:off x="5344736" y="9768109"/>
            <a:ext cx="142930" cy="315323"/>
          </a:xfrm>
          <a:custGeom>
            <a:avLst/>
            <a:gdLst>
              <a:gd name="connsiteX0" fmla="*/ 106739 w 142930"/>
              <a:gd name="connsiteY0" fmla="*/ 1366 h 315323"/>
              <a:gd name="connsiteX1" fmla="*/ 141664 w 142930"/>
              <a:gd name="connsiteY1" fmla="*/ 134716 h 315323"/>
              <a:gd name="connsiteX2" fmla="*/ 52764 w 142930"/>
              <a:gd name="connsiteY2" fmla="*/ 268066 h 315323"/>
              <a:gd name="connsiteX3" fmla="*/ 1964 w 142930"/>
              <a:gd name="connsiteY3" fmla="*/ 312516 h 315323"/>
              <a:gd name="connsiteX4" fmla="*/ 119439 w 142930"/>
              <a:gd name="connsiteY4" fmla="*/ 198216 h 315323"/>
              <a:gd name="connsiteX5" fmla="*/ 71814 w 142930"/>
              <a:gd name="connsiteY5" fmla="*/ 233141 h 315323"/>
              <a:gd name="connsiteX6" fmla="*/ 125789 w 142930"/>
              <a:gd name="connsiteY6" fmla="*/ 131541 h 315323"/>
              <a:gd name="connsiteX7" fmla="*/ 128964 w 142930"/>
              <a:gd name="connsiteY7" fmla="*/ 68041 h 315323"/>
              <a:gd name="connsiteX8" fmla="*/ 106739 w 142930"/>
              <a:gd name="connsiteY8" fmla="*/ 1366 h 31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30" h="315323">
                <a:moveTo>
                  <a:pt x="106739" y="1366"/>
                </a:moveTo>
                <a:cubicBezTo>
                  <a:pt x="108856" y="12478"/>
                  <a:pt x="150660" y="90266"/>
                  <a:pt x="141664" y="134716"/>
                </a:cubicBezTo>
                <a:cubicBezTo>
                  <a:pt x="132668" y="179166"/>
                  <a:pt x="76047" y="238433"/>
                  <a:pt x="52764" y="268066"/>
                </a:cubicBezTo>
                <a:cubicBezTo>
                  <a:pt x="29481" y="297699"/>
                  <a:pt x="-9149" y="324158"/>
                  <a:pt x="1964" y="312516"/>
                </a:cubicBezTo>
                <a:cubicBezTo>
                  <a:pt x="13076" y="300874"/>
                  <a:pt x="107797" y="211445"/>
                  <a:pt x="119439" y="198216"/>
                </a:cubicBezTo>
                <a:cubicBezTo>
                  <a:pt x="131081" y="184987"/>
                  <a:pt x="70756" y="244253"/>
                  <a:pt x="71814" y="233141"/>
                </a:cubicBezTo>
                <a:cubicBezTo>
                  <a:pt x="72872" y="222029"/>
                  <a:pt x="116264" y="159058"/>
                  <a:pt x="125789" y="131541"/>
                </a:cubicBezTo>
                <a:cubicBezTo>
                  <a:pt x="135314" y="104024"/>
                  <a:pt x="132139" y="86033"/>
                  <a:pt x="128964" y="68041"/>
                </a:cubicBezTo>
                <a:cubicBezTo>
                  <a:pt x="125789" y="50049"/>
                  <a:pt x="104622" y="-9746"/>
                  <a:pt x="106739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A010621C-93E0-AB2C-E156-71AD72CB72E6}"/>
              </a:ext>
            </a:extLst>
          </p:cNvPr>
          <p:cNvSpPr/>
          <p:nvPr/>
        </p:nvSpPr>
        <p:spPr>
          <a:xfrm>
            <a:off x="5260917" y="9883775"/>
            <a:ext cx="106802" cy="228671"/>
          </a:xfrm>
          <a:custGeom>
            <a:avLst/>
            <a:gdLst>
              <a:gd name="connsiteX0" fmla="*/ 104833 w 106802"/>
              <a:gd name="connsiteY0" fmla="*/ 0 h 228671"/>
              <a:gd name="connsiteX1" fmla="*/ 95308 w 106802"/>
              <a:gd name="connsiteY1" fmla="*/ 98425 h 228671"/>
              <a:gd name="connsiteX2" fmla="*/ 73083 w 106802"/>
              <a:gd name="connsiteY2" fmla="*/ 136525 h 228671"/>
              <a:gd name="connsiteX3" fmla="*/ 58 w 106802"/>
              <a:gd name="connsiteY3" fmla="*/ 228600 h 228671"/>
              <a:gd name="connsiteX4" fmla="*/ 60383 w 106802"/>
              <a:gd name="connsiteY4" fmla="*/ 152400 h 228671"/>
              <a:gd name="connsiteX5" fmla="*/ 38158 w 106802"/>
              <a:gd name="connsiteY5" fmla="*/ 184150 h 228671"/>
              <a:gd name="connsiteX6" fmla="*/ 57208 w 106802"/>
              <a:gd name="connsiteY6" fmla="*/ 98425 h 228671"/>
              <a:gd name="connsiteX7" fmla="*/ 104833 w 106802"/>
              <a:gd name="connsiteY7" fmla="*/ 0 h 22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02" h="228671">
                <a:moveTo>
                  <a:pt x="104833" y="0"/>
                </a:moveTo>
                <a:cubicBezTo>
                  <a:pt x="111183" y="0"/>
                  <a:pt x="100600" y="75671"/>
                  <a:pt x="95308" y="98425"/>
                </a:cubicBezTo>
                <a:cubicBezTo>
                  <a:pt x="90016" y="121179"/>
                  <a:pt x="88958" y="114829"/>
                  <a:pt x="73083" y="136525"/>
                </a:cubicBezTo>
                <a:cubicBezTo>
                  <a:pt x="57208" y="158221"/>
                  <a:pt x="2175" y="225954"/>
                  <a:pt x="58" y="228600"/>
                </a:cubicBezTo>
                <a:cubicBezTo>
                  <a:pt x="-2059" y="231246"/>
                  <a:pt x="54033" y="159808"/>
                  <a:pt x="60383" y="152400"/>
                </a:cubicBezTo>
                <a:cubicBezTo>
                  <a:pt x="66733" y="144992"/>
                  <a:pt x="38687" y="193146"/>
                  <a:pt x="38158" y="184150"/>
                </a:cubicBezTo>
                <a:cubicBezTo>
                  <a:pt x="37629" y="175154"/>
                  <a:pt x="50329" y="122237"/>
                  <a:pt x="57208" y="98425"/>
                </a:cubicBezTo>
                <a:cubicBezTo>
                  <a:pt x="64087" y="74613"/>
                  <a:pt x="98483" y="0"/>
                  <a:pt x="104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3F382A43-A69B-C1DD-3ECA-5A206D119B3A}"/>
              </a:ext>
            </a:extLst>
          </p:cNvPr>
          <p:cNvSpPr/>
          <p:nvPr/>
        </p:nvSpPr>
        <p:spPr>
          <a:xfrm>
            <a:off x="4967840" y="9974807"/>
            <a:ext cx="241372" cy="272112"/>
          </a:xfrm>
          <a:custGeom>
            <a:avLst/>
            <a:gdLst>
              <a:gd name="connsiteX0" fmla="*/ 239160 w 241372"/>
              <a:gd name="connsiteY0" fmla="*/ 4218 h 272112"/>
              <a:gd name="connsiteX1" fmla="*/ 223285 w 241372"/>
              <a:gd name="connsiteY1" fmla="*/ 93118 h 272112"/>
              <a:gd name="connsiteX2" fmla="*/ 175660 w 241372"/>
              <a:gd name="connsiteY2" fmla="*/ 191543 h 272112"/>
              <a:gd name="connsiteX3" fmla="*/ 191535 w 241372"/>
              <a:gd name="connsiteY3" fmla="*/ 156618 h 272112"/>
              <a:gd name="connsiteX4" fmla="*/ 150260 w 241372"/>
              <a:gd name="connsiteY4" fmla="*/ 207418 h 272112"/>
              <a:gd name="connsiteX5" fmla="*/ 16910 w 241372"/>
              <a:gd name="connsiteY5" fmla="*/ 267743 h 272112"/>
              <a:gd name="connsiteX6" fmla="*/ 35960 w 241372"/>
              <a:gd name="connsiteY6" fmla="*/ 242343 h 272112"/>
              <a:gd name="connsiteX7" fmla="*/ 1035 w 241372"/>
              <a:gd name="connsiteY7" fmla="*/ 267743 h 272112"/>
              <a:gd name="connsiteX8" fmla="*/ 83585 w 241372"/>
              <a:gd name="connsiteY8" fmla="*/ 134393 h 272112"/>
              <a:gd name="connsiteX9" fmla="*/ 124860 w 241372"/>
              <a:gd name="connsiteY9" fmla="*/ 67718 h 272112"/>
              <a:gd name="connsiteX10" fmla="*/ 175660 w 241372"/>
              <a:gd name="connsiteY10" fmla="*/ 35968 h 272112"/>
              <a:gd name="connsiteX11" fmla="*/ 105810 w 241372"/>
              <a:gd name="connsiteY11" fmla="*/ 70893 h 272112"/>
              <a:gd name="connsiteX12" fmla="*/ 178835 w 241372"/>
              <a:gd name="connsiteY12" fmla="*/ 20093 h 272112"/>
              <a:gd name="connsiteX13" fmla="*/ 239160 w 241372"/>
              <a:gd name="connsiteY13" fmla="*/ 4218 h 27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372" h="272112">
                <a:moveTo>
                  <a:pt x="239160" y="4218"/>
                </a:moveTo>
                <a:cubicBezTo>
                  <a:pt x="246568" y="16389"/>
                  <a:pt x="233868" y="61897"/>
                  <a:pt x="223285" y="93118"/>
                </a:cubicBezTo>
                <a:cubicBezTo>
                  <a:pt x="212702" y="124339"/>
                  <a:pt x="180952" y="180960"/>
                  <a:pt x="175660" y="191543"/>
                </a:cubicBezTo>
                <a:cubicBezTo>
                  <a:pt x="170368" y="202126"/>
                  <a:pt x="195768" y="153972"/>
                  <a:pt x="191535" y="156618"/>
                </a:cubicBezTo>
                <a:cubicBezTo>
                  <a:pt x="187302" y="159264"/>
                  <a:pt x="179364" y="188897"/>
                  <a:pt x="150260" y="207418"/>
                </a:cubicBezTo>
                <a:cubicBezTo>
                  <a:pt x="121156" y="225939"/>
                  <a:pt x="35960" y="261922"/>
                  <a:pt x="16910" y="267743"/>
                </a:cubicBezTo>
                <a:cubicBezTo>
                  <a:pt x="-2140" y="273564"/>
                  <a:pt x="38606" y="242343"/>
                  <a:pt x="35960" y="242343"/>
                </a:cubicBezTo>
                <a:cubicBezTo>
                  <a:pt x="33314" y="242343"/>
                  <a:pt x="-6903" y="285735"/>
                  <a:pt x="1035" y="267743"/>
                </a:cubicBezTo>
                <a:cubicBezTo>
                  <a:pt x="8972" y="249751"/>
                  <a:pt x="83585" y="134393"/>
                  <a:pt x="83585" y="134393"/>
                </a:cubicBezTo>
                <a:cubicBezTo>
                  <a:pt x="104222" y="101056"/>
                  <a:pt x="109514" y="84122"/>
                  <a:pt x="124860" y="67718"/>
                </a:cubicBezTo>
                <a:cubicBezTo>
                  <a:pt x="140206" y="51314"/>
                  <a:pt x="178835" y="35439"/>
                  <a:pt x="175660" y="35968"/>
                </a:cubicBezTo>
                <a:cubicBezTo>
                  <a:pt x="172485" y="36497"/>
                  <a:pt x="105281" y="73539"/>
                  <a:pt x="105810" y="70893"/>
                </a:cubicBezTo>
                <a:cubicBezTo>
                  <a:pt x="106339" y="68247"/>
                  <a:pt x="158727" y="31205"/>
                  <a:pt x="178835" y="20093"/>
                </a:cubicBezTo>
                <a:cubicBezTo>
                  <a:pt x="198943" y="8981"/>
                  <a:pt x="231752" y="-7953"/>
                  <a:pt x="239160" y="4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4DDD89B9-1933-359B-6F07-F831E839FBAB}"/>
              </a:ext>
            </a:extLst>
          </p:cNvPr>
          <p:cNvSpPr/>
          <p:nvPr/>
        </p:nvSpPr>
        <p:spPr>
          <a:xfrm>
            <a:off x="5016377" y="9943838"/>
            <a:ext cx="264348" cy="315053"/>
          </a:xfrm>
          <a:custGeom>
            <a:avLst/>
            <a:gdLst>
              <a:gd name="connsiteX0" fmla="*/ 241423 w 264348"/>
              <a:gd name="connsiteY0" fmla="*/ 262 h 315053"/>
              <a:gd name="connsiteX1" fmla="*/ 177923 w 264348"/>
              <a:gd name="connsiteY1" fmla="*/ 149487 h 315053"/>
              <a:gd name="connsiteX2" fmla="*/ 231898 w 264348"/>
              <a:gd name="connsiteY2" fmla="*/ 108212 h 315053"/>
              <a:gd name="connsiteX3" fmla="*/ 168398 w 264348"/>
              <a:gd name="connsiteY3" fmla="*/ 197112 h 315053"/>
              <a:gd name="connsiteX4" fmla="*/ 104898 w 264348"/>
              <a:gd name="connsiteY4" fmla="*/ 266962 h 315053"/>
              <a:gd name="connsiteX5" fmla="*/ 123 w 264348"/>
              <a:gd name="connsiteY5" fmla="*/ 314587 h 315053"/>
              <a:gd name="connsiteX6" fmla="*/ 127123 w 264348"/>
              <a:gd name="connsiteY6" fmla="*/ 238387 h 315053"/>
              <a:gd name="connsiteX7" fmla="*/ 263648 w 264348"/>
              <a:gd name="connsiteY7" fmla="*/ 143137 h 315053"/>
              <a:gd name="connsiteX8" fmla="*/ 181098 w 264348"/>
              <a:gd name="connsiteY8" fmla="*/ 178062 h 315053"/>
              <a:gd name="connsiteX9" fmla="*/ 196973 w 264348"/>
              <a:gd name="connsiteY9" fmla="*/ 114562 h 315053"/>
              <a:gd name="connsiteX10" fmla="*/ 241423 w 264348"/>
              <a:gd name="connsiteY10" fmla="*/ 262 h 31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348" h="315053">
                <a:moveTo>
                  <a:pt x="241423" y="262"/>
                </a:moveTo>
                <a:cubicBezTo>
                  <a:pt x="238248" y="6083"/>
                  <a:pt x="179510" y="131495"/>
                  <a:pt x="177923" y="149487"/>
                </a:cubicBezTo>
                <a:cubicBezTo>
                  <a:pt x="176335" y="167479"/>
                  <a:pt x="233486" y="100274"/>
                  <a:pt x="231898" y="108212"/>
                </a:cubicBezTo>
                <a:cubicBezTo>
                  <a:pt x="230310" y="116150"/>
                  <a:pt x="189565" y="170654"/>
                  <a:pt x="168398" y="197112"/>
                </a:cubicBezTo>
                <a:cubicBezTo>
                  <a:pt x="147231" y="223570"/>
                  <a:pt x="132944" y="247383"/>
                  <a:pt x="104898" y="266962"/>
                </a:cubicBezTo>
                <a:cubicBezTo>
                  <a:pt x="76852" y="286541"/>
                  <a:pt x="-3581" y="319349"/>
                  <a:pt x="123" y="314587"/>
                </a:cubicBezTo>
                <a:cubicBezTo>
                  <a:pt x="3827" y="309825"/>
                  <a:pt x="83202" y="266962"/>
                  <a:pt x="127123" y="238387"/>
                </a:cubicBezTo>
                <a:cubicBezTo>
                  <a:pt x="171044" y="209812"/>
                  <a:pt x="254652" y="153191"/>
                  <a:pt x="263648" y="143137"/>
                </a:cubicBezTo>
                <a:cubicBezTo>
                  <a:pt x="272644" y="133083"/>
                  <a:pt x="192210" y="182824"/>
                  <a:pt x="181098" y="178062"/>
                </a:cubicBezTo>
                <a:cubicBezTo>
                  <a:pt x="169986" y="173300"/>
                  <a:pt x="189036" y="142078"/>
                  <a:pt x="196973" y="114562"/>
                </a:cubicBezTo>
                <a:cubicBezTo>
                  <a:pt x="204910" y="87046"/>
                  <a:pt x="244598" y="-5559"/>
                  <a:pt x="241423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BA7DA35E-1028-4E31-31D9-EC9A6E5D0EBF}"/>
              </a:ext>
            </a:extLst>
          </p:cNvPr>
          <p:cNvSpPr/>
          <p:nvPr/>
        </p:nvSpPr>
        <p:spPr>
          <a:xfrm>
            <a:off x="5375146" y="9817100"/>
            <a:ext cx="84070" cy="228786"/>
          </a:xfrm>
          <a:custGeom>
            <a:avLst/>
            <a:gdLst>
              <a:gd name="connsiteX0" fmla="*/ 66804 w 84070"/>
              <a:gd name="connsiteY0" fmla="*/ 0 h 228786"/>
              <a:gd name="connsiteX1" fmla="*/ 82679 w 84070"/>
              <a:gd name="connsiteY1" fmla="*/ 66675 h 228786"/>
              <a:gd name="connsiteX2" fmla="*/ 54104 w 84070"/>
              <a:gd name="connsiteY2" fmla="*/ 155575 h 228786"/>
              <a:gd name="connsiteX3" fmla="*/ 82679 w 84070"/>
              <a:gd name="connsiteY3" fmla="*/ 92075 h 228786"/>
              <a:gd name="connsiteX4" fmla="*/ 129 w 84070"/>
              <a:gd name="connsiteY4" fmla="*/ 228600 h 228786"/>
              <a:gd name="connsiteX5" fmla="*/ 63629 w 84070"/>
              <a:gd name="connsiteY5" fmla="*/ 120650 h 228786"/>
              <a:gd name="connsiteX6" fmla="*/ 63629 w 84070"/>
              <a:gd name="connsiteY6" fmla="*/ 79375 h 228786"/>
              <a:gd name="connsiteX7" fmla="*/ 66804 w 84070"/>
              <a:gd name="connsiteY7" fmla="*/ 0 h 2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70" h="228786">
                <a:moveTo>
                  <a:pt x="66804" y="0"/>
                </a:moveTo>
                <a:cubicBezTo>
                  <a:pt x="75800" y="20373"/>
                  <a:pt x="84796" y="40746"/>
                  <a:pt x="82679" y="66675"/>
                </a:cubicBezTo>
                <a:cubicBezTo>
                  <a:pt x="80562" y="92604"/>
                  <a:pt x="54104" y="151342"/>
                  <a:pt x="54104" y="155575"/>
                </a:cubicBezTo>
                <a:cubicBezTo>
                  <a:pt x="54104" y="159808"/>
                  <a:pt x="91675" y="79904"/>
                  <a:pt x="82679" y="92075"/>
                </a:cubicBezTo>
                <a:cubicBezTo>
                  <a:pt x="73683" y="104246"/>
                  <a:pt x="3304" y="223838"/>
                  <a:pt x="129" y="228600"/>
                </a:cubicBezTo>
                <a:cubicBezTo>
                  <a:pt x="-3046" y="233362"/>
                  <a:pt x="53046" y="145521"/>
                  <a:pt x="63629" y="120650"/>
                </a:cubicBezTo>
                <a:cubicBezTo>
                  <a:pt x="74212" y="95779"/>
                  <a:pt x="63629" y="79375"/>
                  <a:pt x="63629" y="79375"/>
                </a:cubicBezTo>
                <a:lnTo>
                  <a:pt x="668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489224CC-9BC5-87C4-A668-579C45DD765C}"/>
              </a:ext>
            </a:extLst>
          </p:cNvPr>
          <p:cNvSpPr/>
          <p:nvPr/>
        </p:nvSpPr>
        <p:spPr>
          <a:xfrm>
            <a:off x="4879918" y="9803922"/>
            <a:ext cx="558929" cy="264009"/>
          </a:xfrm>
          <a:custGeom>
            <a:avLst/>
            <a:gdLst>
              <a:gd name="connsiteX0" fmla="*/ 57 w 558929"/>
              <a:gd name="connsiteY0" fmla="*/ 264003 h 264009"/>
              <a:gd name="connsiteX1" fmla="*/ 349307 w 558929"/>
              <a:gd name="connsiteY1" fmla="*/ 124303 h 264009"/>
              <a:gd name="connsiteX2" fmla="*/ 269932 w 558929"/>
              <a:gd name="connsiteY2" fmla="*/ 178278 h 264009"/>
              <a:gd name="connsiteX3" fmla="*/ 504882 w 558929"/>
              <a:gd name="connsiteY3" fmla="*/ 44928 h 264009"/>
              <a:gd name="connsiteX4" fmla="*/ 419157 w 558929"/>
              <a:gd name="connsiteY4" fmla="*/ 105253 h 264009"/>
              <a:gd name="connsiteX5" fmla="*/ 558857 w 558929"/>
              <a:gd name="connsiteY5" fmla="*/ 478 h 264009"/>
              <a:gd name="connsiteX6" fmla="*/ 435032 w 558929"/>
              <a:gd name="connsiteY6" fmla="*/ 70328 h 264009"/>
              <a:gd name="connsiteX7" fmla="*/ 222307 w 558929"/>
              <a:gd name="connsiteY7" fmla="*/ 162403 h 264009"/>
              <a:gd name="connsiteX8" fmla="*/ 320732 w 558929"/>
              <a:gd name="connsiteY8" fmla="*/ 117953 h 264009"/>
              <a:gd name="connsiteX9" fmla="*/ 57 w 558929"/>
              <a:gd name="connsiteY9" fmla="*/ 264003 h 2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929" h="264009">
                <a:moveTo>
                  <a:pt x="57" y="264003"/>
                </a:moveTo>
                <a:cubicBezTo>
                  <a:pt x="4819" y="265061"/>
                  <a:pt x="304328" y="138590"/>
                  <a:pt x="349307" y="124303"/>
                </a:cubicBezTo>
                <a:cubicBezTo>
                  <a:pt x="394286" y="110016"/>
                  <a:pt x="244003" y="191507"/>
                  <a:pt x="269932" y="178278"/>
                </a:cubicBezTo>
                <a:cubicBezTo>
                  <a:pt x="295861" y="165049"/>
                  <a:pt x="480011" y="57099"/>
                  <a:pt x="504882" y="44928"/>
                </a:cubicBezTo>
                <a:cubicBezTo>
                  <a:pt x="529753" y="32757"/>
                  <a:pt x="410161" y="112661"/>
                  <a:pt x="419157" y="105253"/>
                </a:cubicBezTo>
                <a:cubicBezTo>
                  <a:pt x="428153" y="97845"/>
                  <a:pt x="556211" y="6299"/>
                  <a:pt x="558857" y="478"/>
                </a:cubicBezTo>
                <a:cubicBezTo>
                  <a:pt x="561503" y="-5343"/>
                  <a:pt x="491124" y="43340"/>
                  <a:pt x="435032" y="70328"/>
                </a:cubicBezTo>
                <a:cubicBezTo>
                  <a:pt x="378940" y="97316"/>
                  <a:pt x="241357" y="154466"/>
                  <a:pt x="222307" y="162403"/>
                </a:cubicBezTo>
                <a:cubicBezTo>
                  <a:pt x="203257" y="170340"/>
                  <a:pt x="351424" y="105253"/>
                  <a:pt x="320732" y="117953"/>
                </a:cubicBezTo>
                <a:cubicBezTo>
                  <a:pt x="290040" y="130653"/>
                  <a:pt x="-4705" y="262945"/>
                  <a:pt x="57" y="264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51228CFF-8340-353B-CDCE-5A3408901F4F}"/>
              </a:ext>
            </a:extLst>
          </p:cNvPr>
          <p:cNvSpPr/>
          <p:nvPr/>
        </p:nvSpPr>
        <p:spPr>
          <a:xfrm>
            <a:off x="4851153" y="10004069"/>
            <a:ext cx="257664" cy="191255"/>
          </a:xfrm>
          <a:custGeom>
            <a:avLst/>
            <a:gdLst>
              <a:gd name="connsiteX0" fmla="*/ 247 w 257664"/>
              <a:gd name="connsiteY0" fmla="*/ 190856 h 191255"/>
              <a:gd name="connsiteX1" fmla="*/ 168522 w 257664"/>
              <a:gd name="connsiteY1" fmla="*/ 60681 h 191255"/>
              <a:gd name="connsiteX2" fmla="*/ 127247 w 257664"/>
              <a:gd name="connsiteY2" fmla="*/ 114656 h 191255"/>
              <a:gd name="connsiteX3" fmla="*/ 187572 w 257664"/>
              <a:gd name="connsiteY3" fmla="*/ 41631 h 191255"/>
              <a:gd name="connsiteX4" fmla="*/ 257422 w 257664"/>
              <a:gd name="connsiteY4" fmla="*/ 356 h 191255"/>
              <a:gd name="connsiteX5" fmla="*/ 162172 w 257664"/>
              <a:gd name="connsiteY5" fmla="*/ 63856 h 191255"/>
              <a:gd name="connsiteX6" fmla="*/ 108197 w 257664"/>
              <a:gd name="connsiteY6" fmla="*/ 101956 h 191255"/>
              <a:gd name="connsiteX7" fmla="*/ 162172 w 257664"/>
              <a:gd name="connsiteY7" fmla="*/ 63856 h 191255"/>
              <a:gd name="connsiteX8" fmla="*/ 101847 w 257664"/>
              <a:gd name="connsiteY8" fmla="*/ 124181 h 191255"/>
              <a:gd name="connsiteX9" fmla="*/ 117722 w 257664"/>
              <a:gd name="connsiteY9" fmla="*/ 98781 h 191255"/>
              <a:gd name="connsiteX10" fmla="*/ 139947 w 257664"/>
              <a:gd name="connsiteY10" fmla="*/ 98781 h 191255"/>
              <a:gd name="connsiteX11" fmla="*/ 130422 w 257664"/>
              <a:gd name="connsiteY11" fmla="*/ 101956 h 191255"/>
              <a:gd name="connsiteX12" fmla="*/ 247 w 257664"/>
              <a:gd name="connsiteY12" fmla="*/ 190856 h 19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664" h="191255">
                <a:moveTo>
                  <a:pt x="247" y="190856"/>
                </a:moveTo>
                <a:cubicBezTo>
                  <a:pt x="6597" y="183977"/>
                  <a:pt x="147355" y="73381"/>
                  <a:pt x="168522" y="60681"/>
                </a:cubicBezTo>
                <a:cubicBezTo>
                  <a:pt x="189689" y="47981"/>
                  <a:pt x="124072" y="117831"/>
                  <a:pt x="127247" y="114656"/>
                </a:cubicBezTo>
                <a:cubicBezTo>
                  <a:pt x="130422" y="111481"/>
                  <a:pt x="165876" y="60681"/>
                  <a:pt x="187572" y="41631"/>
                </a:cubicBezTo>
                <a:cubicBezTo>
                  <a:pt x="209268" y="22581"/>
                  <a:pt x="261655" y="-3348"/>
                  <a:pt x="257422" y="356"/>
                </a:cubicBezTo>
                <a:cubicBezTo>
                  <a:pt x="253189" y="4060"/>
                  <a:pt x="187043" y="46923"/>
                  <a:pt x="162172" y="63856"/>
                </a:cubicBezTo>
                <a:cubicBezTo>
                  <a:pt x="137301" y="80789"/>
                  <a:pt x="108197" y="101956"/>
                  <a:pt x="108197" y="101956"/>
                </a:cubicBezTo>
                <a:cubicBezTo>
                  <a:pt x="108197" y="101956"/>
                  <a:pt x="163230" y="60152"/>
                  <a:pt x="162172" y="63856"/>
                </a:cubicBezTo>
                <a:cubicBezTo>
                  <a:pt x="161114" y="67560"/>
                  <a:pt x="109255" y="118360"/>
                  <a:pt x="101847" y="124181"/>
                </a:cubicBezTo>
                <a:cubicBezTo>
                  <a:pt x="94439" y="130002"/>
                  <a:pt x="111372" y="103014"/>
                  <a:pt x="117722" y="98781"/>
                </a:cubicBezTo>
                <a:cubicBezTo>
                  <a:pt x="124072" y="94548"/>
                  <a:pt x="137830" y="98252"/>
                  <a:pt x="139947" y="98781"/>
                </a:cubicBezTo>
                <a:cubicBezTo>
                  <a:pt x="142064" y="99310"/>
                  <a:pt x="148943" y="90314"/>
                  <a:pt x="130422" y="101956"/>
                </a:cubicBezTo>
                <a:cubicBezTo>
                  <a:pt x="111901" y="113598"/>
                  <a:pt x="-6103" y="197735"/>
                  <a:pt x="247" y="190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001C69BC-4C70-D18F-B7ED-26142BAD6DAA}"/>
              </a:ext>
            </a:extLst>
          </p:cNvPr>
          <p:cNvSpPr/>
          <p:nvPr/>
        </p:nvSpPr>
        <p:spPr>
          <a:xfrm>
            <a:off x="4838542" y="9991426"/>
            <a:ext cx="260538" cy="171835"/>
          </a:xfrm>
          <a:custGeom>
            <a:avLst/>
            <a:gdLst>
              <a:gd name="connsiteX0" fmla="*/ 158 w 260538"/>
              <a:gd name="connsiteY0" fmla="*/ 171749 h 171835"/>
              <a:gd name="connsiteX1" fmla="*/ 123983 w 260538"/>
              <a:gd name="connsiteY1" fmla="*/ 89199 h 171835"/>
              <a:gd name="connsiteX2" fmla="*/ 260508 w 260538"/>
              <a:gd name="connsiteY2" fmla="*/ 299 h 171835"/>
              <a:gd name="connsiteX3" fmla="*/ 136683 w 260538"/>
              <a:gd name="connsiteY3" fmla="*/ 60624 h 171835"/>
              <a:gd name="connsiteX4" fmla="*/ 155733 w 260538"/>
              <a:gd name="connsiteY4" fmla="*/ 70149 h 171835"/>
              <a:gd name="connsiteX5" fmla="*/ 158 w 260538"/>
              <a:gd name="connsiteY5" fmla="*/ 171749 h 17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38" h="171835">
                <a:moveTo>
                  <a:pt x="158" y="171749"/>
                </a:moveTo>
                <a:cubicBezTo>
                  <a:pt x="-5134" y="174924"/>
                  <a:pt x="123983" y="89199"/>
                  <a:pt x="123983" y="89199"/>
                </a:cubicBezTo>
                <a:cubicBezTo>
                  <a:pt x="167375" y="60624"/>
                  <a:pt x="258391" y="5061"/>
                  <a:pt x="260508" y="299"/>
                </a:cubicBezTo>
                <a:cubicBezTo>
                  <a:pt x="262625" y="-4463"/>
                  <a:pt x="154145" y="48982"/>
                  <a:pt x="136683" y="60624"/>
                </a:cubicBezTo>
                <a:cubicBezTo>
                  <a:pt x="119221" y="72266"/>
                  <a:pt x="173195" y="55862"/>
                  <a:pt x="155733" y="70149"/>
                </a:cubicBezTo>
                <a:cubicBezTo>
                  <a:pt x="138271" y="84436"/>
                  <a:pt x="5450" y="168574"/>
                  <a:pt x="158" y="171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3386468C-F71D-75E2-079E-939D88FA4BE4}"/>
              </a:ext>
            </a:extLst>
          </p:cNvPr>
          <p:cNvSpPr/>
          <p:nvPr/>
        </p:nvSpPr>
        <p:spPr>
          <a:xfrm>
            <a:off x="4521200" y="10051049"/>
            <a:ext cx="461705" cy="45451"/>
          </a:xfrm>
          <a:custGeom>
            <a:avLst/>
            <a:gdLst>
              <a:gd name="connsiteX0" fmla="*/ 0 w 461705"/>
              <a:gd name="connsiteY0" fmla="*/ 45451 h 45451"/>
              <a:gd name="connsiteX1" fmla="*/ 295275 w 461705"/>
              <a:gd name="connsiteY1" fmla="*/ 29576 h 45451"/>
              <a:gd name="connsiteX2" fmla="*/ 196850 w 461705"/>
              <a:gd name="connsiteY2" fmla="*/ 29576 h 45451"/>
              <a:gd name="connsiteX3" fmla="*/ 301625 w 461705"/>
              <a:gd name="connsiteY3" fmla="*/ 13701 h 45451"/>
              <a:gd name="connsiteX4" fmla="*/ 371475 w 461705"/>
              <a:gd name="connsiteY4" fmla="*/ 10526 h 45451"/>
              <a:gd name="connsiteX5" fmla="*/ 460375 w 461705"/>
              <a:gd name="connsiteY5" fmla="*/ 1001 h 45451"/>
              <a:gd name="connsiteX6" fmla="*/ 298450 w 461705"/>
              <a:gd name="connsiteY6" fmla="*/ 1001 h 45451"/>
              <a:gd name="connsiteX7" fmla="*/ 225425 w 461705"/>
              <a:gd name="connsiteY7" fmla="*/ 7351 h 45451"/>
              <a:gd name="connsiteX8" fmla="*/ 0 w 461705"/>
              <a:gd name="connsiteY8" fmla="*/ 45451 h 4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705" h="45451">
                <a:moveTo>
                  <a:pt x="0" y="45451"/>
                </a:moveTo>
                <a:lnTo>
                  <a:pt x="295275" y="29576"/>
                </a:lnTo>
                <a:cubicBezTo>
                  <a:pt x="328083" y="26930"/>
                  <a:pt x="195792" y="32222"/>
                  <a:pt x="196850" y="29576"/>
                </a:cubicBezTo>
                <a:cubicBezTo>
                  <a:pt x="197908" y="26930"/>
                  <a:pt x="272521" y="16876"/>
                  <a:pt x="301625" y="13701"/>
                </a:cubicBezTo>
                <a:cubicBezTo>
                  <a:pt x="330729" y="10526"/>
                  <a:pt x="345017" y="12643"/>
                  <a:pt x="371475" y="10526"/>
                </a:cubicBezTo>
                <a:cubicBezTo>
                  <a:pt x="397933" y="8409"/>
                  <a:pt x="472546" y="2588"/>
                  <a:pt x="460375" y="1001"/>
                </a:cubicBezTo>
                <a:cubicBezTo>
                  <a:pt x="448204" y="-586"/>
                  <a:pt x="337608" y="-57"/>
                  <a:pt x="298450" y="1001"/>
                </a:cubicBezTo>
                <a:cubicBezTo>
                  <a:pt x="259292" y="2059"/>
                  <a:pt x="225425" y="7351"/>
                  <a:pt x="225425" y="7351"/>
                </a:cubicBezTo>
                <a:lnTo>
                  <a:pt x="0" y="454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81EFB20A-6196-A679-EB32-4E54CEF6DE2F}"/>
              </a:ext>
            </a:extLst>
          </p:cNvPr>
          <p:cNvSpPr/>
          <p:nvPr/>
        </p:nvSpPr>
        <p:spPr>
          <a:xfrm>
            <a:off x="4660349" y="10232737"/>
            <a:ext cx="327806" cy="270989"/>
          </a:xfrm>
          <a:custGeom>
            <a:avLst/>
            <a:gdLst>
              <a:gd name="connsiteX0" fmla="*/ 551 w 327806"/>
              <a:gd name="connsiteY0" fmla="*/ 270163 h 270989"/>
              <a:gd name="connsiteX1" fmla="*/ 156126 w 327806"/>
              <a:gd name="connsiteY1" fmla="*/ 117763 h 270989"/>
              <a:gd name="connsiteX2" fmla="*/ 118026 w 327806"/>
              <a:gd name="connsiteY2" fmla="*/ 159038 h 270989"/>
              <a:gd name="connsiteX3" fmla="*/ 181526 w 327806"/>
              <a:gd name="connsiteY3" fmla="*/ 98713 h 270989"/>
              <a:gd name="connsiteX4" fmla="*/ 327576 w 327806"/>
              <a:gd name="connsiteY4" fmla="*/ 288 h 270989"/>
              <a:gd name="connsiteX5" fmla="*/ 213276 w 327806"/>
              <a:gd name="connsiteY5" fmla="*/ 70138 h 270989"/>
              <a:gd name="connsiteX6" fmla="*/ 133901 w 327806"/>
              <a:gd name="connsiteY6" fmla="*/ 114588 h 270989"/>
              <a:gd name="connsiteX7" fmla="*/ 127551 w 327806"/>
              <a:gd name="connsiteY7" fmla="*/ 133638 h 270989"/>
              <a:gd name="connsiteX8" fmla="*/ 105326 w 327806"/>
              <a:gd name="connsiteY8" fmla="*/ 178088 h 270989"/>
              <a:gd name="connsiteX9" fmla="*/ 551 w 327806"/>
              <a:gd name="connsiteY9" fmla="*/ 270163 h 27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806" h="270989">
                <a:moveTo>
                  <a:pt x="551" y="270163"/>
                </a:moveTo>
                <a:cubicBezTo>
                  <a:pt x="9018" y="260109"/>
                  <a:pt x="136547" y="136284"/>
                  <a:pt x="156126" y="117763"/>
                </a:cubicBezTo>
                <a:cubicBezTo>
                  <a:pt x="175705" y="99242"/>
                  <a:pt x="113793" y="162213"/>
                  <a:pt x="118026" y="159038"/>
                </a:cubicBezTo>
                <a:cubicBezTo>
                  <a:pt x="122259" y="155863"/>
                  <a:pt x="146601" y="125171"/>
                  <a:pt x="181526" y="98713"/>
                </a:cubicBezTo>
                <a:cubicBezTo>
                  <a:pt x="216451" y="72255"/>
                  <a:pt x="322284" y="5050"/>
                  <a:pt x="327576" y="288"/>
                </a:cubicBezTo>
                <a:cubicBezTo>
                  <a:pt x="332868" y="-4475"/>
                  <a:pt x="245555" y="51088"/>
                  <a:pt x="213276" y="70138"/>
                </a:cubicBezTo>
                <a:cubicBezTo>
                  <a:pt x="180997" y="89188"/>
                  <a:pt x="148189" y="104005"/>
                  <a:pt x="133901" y="114588"/>
                </a:cubicBezTo>
                <a:cubicBezTo>
                  <a:pt x="119614" y="125171"/>
                  <a:pt x="132314" y="123055"/>
                  <a:pt x="127551" y="133638"/>
                </a:cubicBezTo>
                <a:cubicBezTo>
                  <a:pt x="122789" y="144221"/>
                  <a:pt x="127022" y="160626"/>
                  <a:pt x="105326" y="178088"/>
                </a:cubicBezTo>
                <a:cubicBezTo>
                  <a:pt x="83630" y="195550"/>
                  <a:pt x="-7916" y="280217"/>
                  <a:pt x="551" y="270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D6549035-6CF6-D718-126C-FABDB050E028}"/>
              </a:ext>
            </a:extLst>
          </p:cNvPr>
          <p:cNvSpPr/>
          <p:nvPr/>
        </p:nvSpPr>
        <p:spPr>
          <a:xfrm>
            <a:off x="4966058" y="10019115"/>
            <a:ext cx="136751" cy="240352"/>
          </a:xfrm>
          <a:custGeom>
            <a:avLst/>
            <a:gdLst>
              <a:gd name="connsiteX0" fmla="*/ 136167 w 136751"/>
              <a:gd name="connsiteY0" fmla="*/ 1185 h 240352"/>
              <a:gd name="connsiteX1" fmla="*/ 56792 w 136751"/>
              <a:gd name="connsiteY1" fmla="*/ 86910 h 240352"/>
              <a:gd name="connsiteX2" fmla="*/ 5992 w 136751"/>
              <a:gd name="connsiteY2" fmla="*/ 239310 h 240352"/>
              <a:gd name="connsiteX3" fmla="*/ 12342 w 136751"/>
              <a:gd name="connsiteY3" fmla="*/ 147235 h 240352"/>
              <a:gd name="connsiteX4" fmla="*/ 136167 w 136751"/>
              <a:gd name="connsiteY4" fmla="*/ 1185 h 24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51" h="240352">
                <a:moveTo>
                  <a:pt x="136167" y="1185"/>
                </a:moveTo>
                <a:cubicBezTo>
                  <a:pt x="143575" y="-8869"/>
                  <a:pt x="78488" y="47223"/>
                  <a:pt x="56792" y="86910"/>
                </a:cubicBezTo>
                <a:cubicBezTo>
                  <a:pt x="35096" y="126598"/>
                  <a:pt x="13400" y="229256"/>
                  <a:pt x="5992" y="239310"/>
                </a:cubicBezTo>
                <a:cubicBezTo>
                  <a:pt x="-1416" y="249364"/>
                  <a:pt x="-4591" y="184277"/>
                  <a:pt x="12342" y="147235"/>
                </a:cubicBezTo>
                <a:cubicBezTo>
                  <a:pt x="29275" y="110193"/>
                  <a:pt x="128759" y="11239"/>
                  <a:pt x="136167" y="1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BFC08EB4-17F0-87D3-3A83-A84939C1784F}"/>
              </a:ext>
            </a:extLst>
          </p:cNvPr>
          <p:cNvSpPr/>
          <p:nvPr/>
        </p:nvSpPr>
        <p:spPr>
          <a:xfrm>
            <a:off x="4746125" y="10070892"/>
            <a:ext cx="103034" cy="102101"/>
          </a:xfrm>
          <a:custGeom>
            <a:avLst/>
            <a:gdLst>
              <a:gd name="connsiteX0" fmla="*/ 500 w 103034"/>
              <a:gd name="connsiteY0" fmla="*/ 208 h 102101"/>
              <a:gd name="connsiteX1" fmla="*/ 57650 w 103034"/>
              <a:gd name="connsiteY1" fmla="*/ 47833 h 102101"/>
              <a:gd name="connsiteX2" fmla="*/ 98925 w 103034"/>
              <a:gd name="connsiteY2" fmla="*/ 101808 h 102101"/>
              <a:gd name="connsiteX3" fmla="*/ 92575 w 103034"/>
              <a:gd name="connsiteY3" fmla="*/ 66883 h 102101"/>
              <a:gd name="connsiteX4" fmla="*/ 500 w 103034"/>
              <a:gd name="connsiteY4" fmla="*/ 208 h 1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4" h="102101">
                <a:moveTo>
                  <a:pt x="500" y="208"/>
                </a:moveTo>
                <a:cubicBezTo>
                  <a:pt x="-5321" y="-2967"/>
                  <a:pt x="41246" y="30900"/>
                  <a:pt x="57650" y="47833"/>
                </a:cubicBezTo>
                <a:cubicBezTo>
                  <a:pt x="74054" y="64766"/>
                  <a:pt x="93104" y="98633"/>
                  <a:pt x="98925" y="101808"/>
                </a:cubicBezTo>
                <a:cubicBezTo>
                  <a:pt x="104746" y="104983"/>
                  <a:pt x="105804" y="81700"/>
                  <a:pt x="92575" y="66883"/>
                </a:cubicBezTo>
                <a:cubicBezTo>
                  <a:pt x="79346" y="52066"/>
                  <a:pt x="6321" y="3383"/>
                  <a:pt x="500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0A9665DC-5FEA-EC83-82E4-C19B6E7AFC11}"/>
              </a:ext>
            </a:extLst>
          </p:cNvPr>
          <p:cNvSpPr/>
          <p:nvPr/>
        </p:nvSpPr>
        <p:spPr>
          <a:xfrm>
            <a:off x="4666679" y="10118664"/>
            <a:ext cx="114882" cy="389838"/>
          </a:xfrm>
          <a:custGeom>
            <a:avLst/>
            <a:gdLst>
              <a:gd name="connsiteX0" fmla="*/ 41846 w 114882"/>
              <a:gd name="connsiteY0" fmla="*/ 61 h 389838"/>
              <a:gd name="connsiteX1" fmla="*/ 105346 w 114882"/>
              <a:gd name="connsiteY1" fmla="*/ 127061 h 389838"/>
              <a:gd name="connsiteX2" fmla="*/ 79946 w 114882"/>
              <a:gd name="connsiteY2" fmla="*/ 215961 h 389838"/>
              <a:gd name="connsiteX3" fmla="*/ 48196 w 114882"/>
              <a:gd name="connsiteY3" fmla="*/ 279461 h 389838"/>
              <a:gd name="connsiteX4" fmla="*/ 571 w 114882"/>
              <a:gd name="connsiteY4" fmla="*/ 387411 h 389838"/>
              <a:gd name="connsiteX5" fmla="*/ 83121 w 114882"/>
              <a:gd name="connsiteY5" fmla="*/ 165161 h 389838"/>
              <a:gd name="connsiteX6" fmla="*/ 73596 w 114882"/>
              <a:gd name="connsiteY6" fmla="*/ 203261 h 389838"/>
              <a:gd name="connsiteX7" fmla="*/ 114871 w 114882"/>
              <a:gd name="connsiteY7" fmla="*/ 111186 h 389838"/>
              <a:gd name="connsiteX8" fmla="*/ 41846 w 114882"/>
              <a:gd name="connsiteY8" fmla="*/ 61 h 38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82" h="389838">
                <a:moveTo>
                  <a:pt x="41846" y="61"/>
                </a:moveTo>
                <a:cubicBezTo>
                  <a:pt x="40258" y="2707"/>
                  <a:pt x="98996" y="91078"/>
                  <a:pt x="105346" y="127061"/>
                </a:cubicBezTo>
                <a:cubicBezTo>
                  <a:pt x="111696" y="163044"/>
                  <a:pt x="89471" y="190561"/>
                  <a:pt x="79946" y="215961"/>
                </a:cubicBezTo>
                <a:cubicBezTo>
                  <a:pt x="70421" y="241361"/>
                  <a:pt x="61425" y="250886"/>
                  <a:pt x="48196" y="279461"/>
                </a:cubicBezTo>
                <a:cubicBezTo>
                  <a:pt x="34967" y="308036"/>
                  <a:pt x="-5250" y="406461"/>
                  <a:pt x="571" y="387411"/>
                </a:cubicBezTo>
                <a:cubicBezTo>
                  <a:pt x="6392" y="368361"/>
                  <a:pt x="70950" y="195853"/>
                  <a:pt x="83121" y="165161"/>
                </a:cubicBezTo>
                <a:cubicBezTo>
                  <a:pt x="95292" y="134469"/>
                  <a:pt x="68304" y="212257"/>
                  <a:pt x="73596" y="203261"/>
                </a:cubicBezTo>
                <a:cubicBezTo>
                  <a:pt x="78888" y="194265"/>
                  <a:pt x="113813" y="141878"/>
                  <a:pt x="114871" y="111186"/>
                </a:cubicBezTo>
                <a:cubicBezTo>
                  <a:pt x="115929" y="80494"/>
                  <a:pt x="43434" y="-2585"/>
                  <a:pt x="4184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D1ACC656-B577-5EA5-7426-9E0AFCB426EB}"/>
              </a:ext>
            </a:extLst>
          </p:cNvPr>
          <p:cNvSpPr/>
          <p:nvPr/>
        </p:nvSpPr>
        <p:spPr>
          <a:xfrm>
            <a:off x="4286250" y="10149739"/>
            <a:ext cx="325996" cy="54711"/>
          </a:xfrm>
          <a:custGeom>
            <a:avLst/>
            <a:gdLst>
              <a:gd name="connsiteX0" fmla="*/ 0 w 325996"/>
              <a:gd name="connsiteY0" fmla="*/ 54711 h 54711"/>
              <a:gd name="connsiteX1" fmla="*/ 323850 w 325996"/>
              <a:gd name="connsiteY1" fmla="*/ 736 h 54711"/>
              <a:gd name="connsiteX2" fmla="*/ 146050 w 325996"/>
              <a:gd name="connsiteY2" fmla="*/ 22961 h 54711"/>
              <a:gd name="connsiteX3" fmla="*/ 254000 w 325996"/>
              <a:gd name="connsiteY3" fmla="*/ 16611 h 54711"/>
              <a:gd name="connsiteX4" fmla="*/ 263525 w 325996"/>
              <a:gd name="connsiteY4" fmla="*/ 16611 h 54711"/>
              <a:gd name="connsiteX5" fmla="*/ 0 w 325996"/>
              <a:gd name="connsiteY5" fmla="*/ 54711 h 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96" h="54711">
                <a:moveTo>
                  <a:pt x="0" y="54711"/>
                </a:moveTo>
                <a:lnTo>
                  <a:pt x="323850" y="736"/>
                </a:lnTo>
                <a:cubicBezTo>
                  <a:pt x="348192" y="-4556"/>
                  <a:pt x="157692" y="20315"/>
                  <a:pt x="146050" y="22961"/>
                </a:cubicBezTo>
                <a:cubicBezTo>
                  <a:pt x="134408" y="25607"/>
                  <a:pt x="234421" y="17669"/>
                  <a:pt x="254000" y="16611"/>
                </a:cubicBezTo>
                <a:cubicBezTo>
                  <a:pt x="273579" y="15553"/>
                  <a:pt x="263525" y="16611"/>
                  <a:pt x="263525" y="16611"/>
                </a:cubicBezTo>
                <a:lnTo>
                  <a:pt x="0" y="547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24973C1E-FF67-BC45-3A6E-2748C295B48F}"/>
              </a:ext>
            </a:extLst>
          </p:cNvPr>
          <p:cNvSpPr/>
          <p:nvPr/>
        </p:nvSpPr>
        <p:spPr>
          <a:xfrm>
            <a:off x="4274077" y="10124429"/>
            <a:ext cx="329497" cy="42012"/>
          </a:xfrm>
          <a:custGeom>
            <a:avLst/>
            <a:gdLst>
              <a:gd name="connsiteX0" fmla="*/ 2648 w 329497"/>
              <a:gd name="connsiteY0" fmla="*/ 41921 h 42012"/>
              <a:gd name="connsiteX1" fmla="*/ 310623 w 329497"/>
              <a:gd name="connsiteY1" fmla="*/ 6996 h 42012"/>
              <a:gd name="connsiteX2" fmla="*/ 282048 w 329497"/>
              <a:gd name="connsiteY2" fmla="*/ 646 h 42012"/>
              <a:gd name="connsiteX3" fmla="*/ 167748 w 329497"/>
              <a:gd name="connsiteY3" fmla="*/ 16521 h 42012"/>
              <a:gd name="connsiteX4" fmla="*/ 2648 w 329497"/>
              <a:gd name="connsiteY4" fmla="*/ 41921 h 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97" h="42012">
                <a:moveTo>
                  <a:pt x="2648" y="41921"/>
                </a:moveTo>
                <a:cubicBezTo>
                  <a:pt x="26461" y="40333"/>
                  <a:pt x="264056" y="13875"/>
                  <a:pt x="310623" y="6996"/>
                </a:cubicBezTo>
                <a:cubicBezTo>
                  <a:pt x="357190" y="117"/>
                  <a:pt x="305861" y="-942"/>
                  <a:pt x="282048" y="646"/>
                </a:cubicBezTo>
                <a:cubicBezTo>
                  <a:pt x="258235" y="2234"/>
                  <a:pt x="213256" y="9113"/>
                  <a:pt x="167748" y="16521"/>
                </a:cubicBezTo>
                <a:cubicBezTo>
                  <a:pt x="122240" y="23929"/>
                  <a:pt x="-21165" y="43509"/>
                  <a:pt x="2648" y="4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30325320-4BB1-D0E9-317B-D26BD47F62F8}"/>
              </a:ext>
            </a:extLst>
          </p:cNvPr>
          <p:cNvSpPr/>
          <p:nvPr/>
        </p:nvSpPr>
        <p:spPr>
          <a:xfrm>
            <a:off x="4304850" y="10194759"/>
            <a:ext cx="426080" cy="59682"/>
          </a:xfrm>
          <a:custGeom>
            <a:avLst/>
            <a:gdLst>
              <a:gd name="connsiteX0" fmla="*/ 450 w 426080"/>
              <a:gd name="connsiteY0" fmla="*/ 25566 h 59682"/>
              <a:gd name="connsiteX1" fmla="*/ 184600 w 426080"/>
              <a:gd name="connsiteY1" fmla="*/ 57316 h 59682"/>
              <a:gd name="connsiteX2" fmla="*/ 362400 w 426080"/>
              <a:gd name="connsiteY2" fmla="*/ 50966 h 59682"/>
              <a:gd name="connsiteX3" fmla="*/ 425900 w 426080"/>
              <a:gd name="connsiteY3" fmla="*/ 166 h 59682"/>
              <a:gd name="connsiteX4" fmla="*/ 378275 w 426080"/>
              <a:gd name="connsiteY4" fmla="*/ 35091 h 59682"/>
              <a:gd name="connsiteX5" fmla="*/ 286200 w 426080"/>
              <a:gd name="connsiteY5" fmla="*/ 47791 h 59682"/>
              <a:gd name="connsiteX6" fmla="*/ 136975 w 426080"/>
              <a:gd name="connsiteY6" fmla="*/ 41441 h 59682"/>
              <a:gd name="connsiteX7" fmla="*/ 450 w 426080"/>
              <a:gd name="connsiteY7" fmla="*/ 25566 h 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080" h="59682">
                <a:moveTo>
                  <a:pt x="450" y="25566"/>
                </a:moveTo>
                <a:cubicBezTo>
                  <a:pt x="8387" y="28212"/>
                  <a:pt x="124275" y="53083"/>
                  <a:pt x="184600" y="57316"/>
                </a:cubicBezTo>
                <a:cubicBezTo>
                  <a:pt x="244925" y="61549"/>
                  <a:pt x="322183" y="60491"/>
                  <a:pt x="362400" y="50966"/>
                </a:cubicBezTo>
                <a:cubicBezTo>
                  <a:pt x="402617" y="41441"/>
                  <a:pt x="423254" y="2812"/>
                  <a:pt x="425900" y="166"/>
                </a:cubicBezTo>
                <a:cubicBezTo>
                  <a:pt x="428546" y="-2480"/>
                  <a:pt x="401558" y="27154"/>
                  <a:pt x="378275" y="35091"/>
                </a:cubicBezTo>
                <a:cubicBezTo>
                  <a:pt x="354992" y="43029"/>
                  <a:pt x="326417" y="46733"/>
                  <a:pt x="286200" y="47791"/>
                </a:cubicBezTo>
                <a:cubicBezTo>
                  <a:pt x="245983" y="48849"/>
                  <a:pt x="182483" y="44087"/>
                  <a:pt x="136975" y="41441"/>
                </a:cubicBezTo>
                <a:cubicBezTo>
                  <a:pt x="91467" y="38795"/>
                  <a:pt x="-7487" y="22920"/>
                  <a:pt x="450" y="2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D06FFC5F-BA8F-2D8D-FF37-EDEE055687BC}"/>
              </a:ext>
            </a:extLst>
          </p:cNvPr>
          <p:cNvSpPr/>
          <p:nvPr/>
        </p:nvSpPr>
        <p:spPr>
          <a:xfrm>
            <a:off x="4610207" y="10231174"/>
            <a:ext cx="139817" cy="276258"/>
          </a:xfrm>
          <a:custGeom>
            <a:avLst/>
            <a:gdLst>
              <a:gd name="connsiteX0" fmla="*/ 139593 w 139817"/>
              <a:gd name="connsiteY0" fmla="*/ 1851 h 276258"/>
              <a:gd name="connsiteX1" fmla="*/ 82443 w 139817"/>
              <a:gd name="connsiteY1" fmla="*/ 125676 h 276258"/>
              <a:gd name="connsiteX2" fmla="*/ 53868 w 139817"/>
              <a:gd name="connsiteY2" fmla="*/ 163776 h 276258"/>
              <a:gd name="connsiteX3" fmla="*/ 79268 w 139817"/>
              <a:gd name="connsiteY3" fmla="*/ 100276 h 276258"/>
              <a:gd name="connsiteX4" fmla="*/ 28468 w 139817"/>
              <a:gd name="connsiteY4" fmla="*/ 220926 h 276258"/>
              <a:gd name="connsiteX5" fmla="*/ 3068 w 139817"/>
              <a:gd name="connsiteY5" fmla="*/ 268551 h 276258"/>
              <a:gd name="connsiteX6" fmla="*/ 98318 w 139817"/>
              <a:gd name="connsiteY6" fmla="*/ 65351 h 276258"/>
              <a:gd name="connsiteX7" fmla="*/ 139593 w 139817"/>
              <a:gd name="connsiteY7" fmla="*/ 1851 h 2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17" h="276258">
                <a:moveTo>
                  <a:pt x="139593" y="1851"/>
                </a:moveTo>
                <a:cubicBezTo>
                  <a:pt x="136947" y="11905"/>
                  <a:pt x="96730" y="98689"/>
                  <a:pt x="82443" y="125676"/>
                </a:cubicBezTo>
                <a:cubicBezTo>
                  <a:pt x="68155" y="152664"/>
                  <a:pt x="54397" y="168009"/>
                  <a:pt x="53868" y="163776"/>
                </a:cubicBezTo>
                <a:cubicBezTo>
                  <a:pt x="53339" y="159543"/>
                  <a:pt x="83501" y="90751"/>
                  <a:pt x="79268" y="100276"/>
                </a:cubicBezTo>
                <a:cubicBezTo>
                  <a:pt x="75035" y="109801"/>
                  <a:pt x="41168" y="192880"/>
                  <a:pt x="28468" y="220926"/>
                </a:cubicBezTo>
                <a:cubicBezTo>
                  <a:pt x="15768" y="248972"/>
                  <a:pt x="-8574" y="294480"/>
                  <a:pt x="3068" y="268551"/>
                </a:cubicBezTo>
                <a:cubicBezTo>
                  <a:pt x="14710" y="242622"/>
                  <a:pt x="75564" y="106626"/>
                  <a:pt x="98318" y="65351"/>
                </a:cubicBezTo>
                <a:cubicBezTo>
                  <a:pt x="121072" y="24076"/>
                  <a:pt x="142239" y="-8203"/>
                  <a:pt x="139593" y="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25DAD067-B819-D2D2-5D52-86AB2573E2DB}"/>
              </a:ext>
            </a:extLst>
          </p:cNvPr>
          <p:cNvSpPr/>
          <p:nvPr/>
        </p:nvSpPr>
        <p:spPr>
          <a:xfrm>
            <a:off x="4130504" y="10499702"/>
            <a:ext cx="488751" cy="49885"/>
          </a:xfrm>
          <a:custGeom>
            <a:avLst/>
            <a:gdLst>
              <a:gd name="connsiteX0" fmla="*/ 171 w 488751"/>
              <a:gd name="connsiteY0" fmla="*/ 44473 h 49885"/>
              <a:gd name="connsiteX1" fmla="*/ 152571 w 488751"/>
              <a:gd name="connsiteY1" fmla="*/ 22248 h 49885"/>
              <a:gd name="connsiteX2" fmla="*/ 235121 w 488751"/>
              <a:gd name="connsiteY2" fmla="*/ 47648 h 49885"/>
              <a:gd name="connsiteX3" fmla="*/ 485946 w 488751"/>
              <a:gd name="connsiteY3" fmla="*/ 23 h 49885"/>
              <a:gd name="connsiteX4" fmla="*/ 362121 w 488751"/>
              <a:gd name="connsiteY4" fmla="*/ 41298 h 49885"/>
              <a:gd name="connsiteX5" fmla="*/ 241471 w 488751"/>
              <a:gd name="connsiteY5" fmla="*/ 47648 h 49885"/>
              <a:gd name="connsiteX6" fmla="*/ 184321 w 488751"/>
              <a:gd name="connsiteY6" fmla="*/ 12723 h 49885"/>
              <a:gd name="connsiteX7" fmla="*/ 171 w 488751"/>
              <a:gd name="connsiteY7" fmla="*/ 44473 h 4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751" h="49885">
                <a:moveTo>
                  <a:pt x="171" y="44473"/>
                </a:moveTo>
                <a:cubicBezTo>
                  <a:pt x="-5121" y="46060"/>
                  <a:pt x="113413" y="21719"/>
                  <a:pt x="152571" y="22248"/>
                </a:cubicBezTo>
                <a:cubicBezTo>
                  <a:pt x="191729" y="22777"/>
                  <a:pt x="179559" y="51352"/>
                  <a:pt x="235121" y="47648"/>
                </a:cubicBezTo>
                <a:cubicBezTo>
                  <a:pt x="290683" y="43944"/>
                  <a:pt x="464779" y="1081"/>
                  <a:pt x="485946" y="23"/>
                </a:cubicBezTo>
                <a:cubicBezTo>
                  <a:pt x="507113" y="-1035"/>
                  <a:pt x="402867" y="33361"/>
                  <a:pt x="362121" y="41298"/>
                </a:cubicBezTo>
                <a:cubicBezTo>
                  <a:pt x="321375" y="49235"/>
                  <a:pt x="271104" y="52410"/>
                  <a:pt x="241471" y="47648"/>
                </a:cubicBezTo>
                <a:cubicBezTo>
                  <a:pt x="211838" y="42886"/>
                  <a:pt x="221363" y="12723"/>
                  <a:pt x="184321" y="12723"/>
                </a:cubicBezTo>
                <a:cubicBezTo>
                  <a:pt x="147279" y="12723"/>
                  <a:pt x="5463" y="42886"/>
                  <a:pt x="171" y="4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E7A1C1FD-B678-8D43-83E3-C2D486AA636D}"/>
              </a:ext>
            </a:extLst>
          </p:cNvPr>
          <p:cNvSpPr/>
          <p:nvPr/>
        </p:nvSpPr>
        <p:spPr>
          <a:xfrm>
            <a:off x="4292600" y="10216770"/>
            <a:ext cx="462326" cy="159210"/>
          </a:xfrm>
          <a:custGeom>
            <a:avLst/>
            <a:gdLst>
              <a:gd name="connsiteX0" fmla="*/ 0 w 462326"/>
              <a:gd name="connsiteY0" fmla="*/ 22605 h 159210"/>
              <a:gd name="connsiteX1" fmla="*/ 225425 w 462326"/>
              <a:gd name="connsiteY1" fmla="*/ 54355 h 159210"/>
              <a:gd name="connsiteX2" fmla="*/ 361950 w 462326"/>
              <a:gd name="connsiteY2" fmla="*/ 51180 h 159210"/>
              <a:gd name="connsiteX3" fmla="*/ 460375 w 462326"/>
              <a:gd name="connsiteY3" fmla="*/ 380 h 159210"/>
              <a:gd name="connsiteX4" fmla="*/ 422275 w 462326"/>
              <a:gd name="connsiteY4" fmla="*/ 35305 h 159210"/>
              <a:gd name="connsiteX5" fmla="*/ 358775 w 462326"/>
              <a:gd name="connsiteY5" fmla="*/ 159130 h 159210"/>
              <a:gd name="connsiteX6" fmla="*/ 400050 w 462326"/>
              <a:gd name="connsiteY6" fmla="*/ 54355 h 159210"/>
              <a:gd name="connsiteX7" fmla="*/ 358775 w 462326"/>
              <a:gd name="connsiteY7" fmla="*/ 63880 h 159210"/>
              <a:gd name="connsiteX8" fmla="*/ 212725 w 462326"/>
              <a:gd name="connsiteY8" fmla="*/ 63880 h 159210"/>
              <a:gd name="connsiteX9" fmla="*/ 155575 w 462326"/>
              <a:gd name="connsiteY9" fmla="*/ 48005 h 159210"/>
              <a:gd name="connsiteX10" fmla="*/ 0 w 462326"/>
              <a:gd name="connsiteY10" fmla="*/ 22605 h 1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2326" h="159210">
                <a:moveTo>
                  <a:pt x="0" y="22605"/>
                </a:moveTo>
                <a:cubicBezTo>
                  <a:pt x="11642" y="23663"/>
                  <a:pt x="165100" y="49593"/>
                  <a:pt x="225425" y="54355"/>
                </a:cubicBezTo>
                <a:cubicBezTo>
                  <a:pt x="285750" y="59118"/>
                  <a:pt x="322792" y="60176"/>
                  <a:pt x="361950" y="51180"/>
                </a:cubicBezTo>
                <a:cubicBezTo>
                  <a:pt x="401108" y="42184"/>
                  <a:pt x="450321" y="3026"/>
                  <a:pt x="460375" y="380"/>
                </a:cubicBezTo>
                <a:cubicBezTo>
                  <a:pt x="470429" y="-2266"/>
                  <a:pt x="439208" y="8847"/>
                  <a:pt x="422275" y="35305"/>
                </a:cubicBezTo>
                <a:cubicBezTo>
                  <a:pt x="405342" y="61763"/>
                  <a:pt x="362479" y="155955"/>
                  <a:pt x="358775" y="159130"/>
                </a:cubicBezTo>
                <a:cubicBezTo>
                  <a:pt x="355071" y="162305"/>
                  <a:pt x="400050" y="70230"/>
                  <a:pt x="400050" y="54355"/>
                </a:cubicBezTo>
                <a:cubicBezTo>
                  <a:pt x="400050" y="38480"/>
                  <a:pt x="389996" y="62293"/>
                  <a:pt x="358775" y="63880"/>
                </a:cubicBezTo>
                <a:cubicBezTo>
                  <a:pt x="327554" y="65467"/>
                  <a:pt x="246592" y="66526"/>
                  <a:pt x="212725" y="63880"/>
                </a:cubicBezTo>
                <a:cubicBezTo>
                  <a:pt x="178858" y="61234"/>
                  <a:pt x="184150" y="52767"/>
                  <a:pt x="155575" y="48005"/>
                </a:cubicBezTo>
                <a:lnTo>
                  <a:pt x="0" y="226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3E140B77-E715-15DE-D179-F461C818AE12}"/>
              </a:ext>
            </a:extLst>
          </p:cNvPr>
          <p:cNvSpPr/>
          <p:nvPr/>
        </p:nvSpPr>
        <p:spPr>
          <a:xfrm>
            <a:off x="4264025" y="10159371"/>
            <a:ext cx="227616" cy="48254"/>
          </a:xfrm>
          <a:custGeom>
            <a:avLst/>
            <a:gdLst>
              <a:gd name="connsiteX0" fmla="*/ 0 w 227616"/>
              <a:gd name="connsiteY0" fmla="*/ 48254 h 48254"/>
              <a:gd name="connsiteX1" fmla="*/ 225425 w 227616"/>
              <a:gd name="connsiteY1" fmla="*/ 629 h 48254"/>
              <a:gd name="connsiteX2" fmla="*/ 120650 w 227616"/>
              <a:gd name="connsiteY2" fmla="*/ 19679 h 48254"/>
              <a:gd name="connsiteX3" fmla="*/ 0 w 227616"/>
              <a:gd name="connsiteY3" fmla="*/ 48254 h 4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16" h="48254">
                <a:moveTo>
                  <a:pt x="0" y="48254"/>
                </a:moveTo>
                <a:lnTo>
                  <a:pt x="225425" y="629"/>
                </a:lnTo>
                <a:cubicBezTo>
                  <a:pt x="245533" y="-4133"/>
                  <a:pt x="120650" y="19679"/>
                  <a:pt x="120650" y="19679"/>
                </a:cubicBezTo>
                <a:lnTo>
                  <a:pt x="0" y="48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1035A35C-1D77-88C3-9426-AD57DF69EF78}"/>
              </a:ext>
            </a:extLst>
          </p:cNvPr>
          <p:cNvSpPr/>
          <p:nvPr/>
        </p:nvSpPr>
        <p:spPr>
          <a:xfrm>
            <a:off x="4215995" y="10077450"/>
            <a:ext cx="414633" cy="89097"/>
          </a:xfrm>
          <a:custGeom>
            <a:avLst/>
            <a:gdLst>
              <a:gd name="connsiteX0" fmla="*/ 3580 w 414633"/>
              <a:gd name="connsiteY0" fmla="*/ 88900 h 89097"/>
              <a:gd name="connsiteX1" fmla="*/ 127405 w 414633"/>
              <a:gd name="connsiteY1" fmla="*/ 41275 h 89097"/>
              <a:gd name="connsiteX2" fmla="*/ 413155 w 414633"/>
              <a:gd name="connsiteY2" fmla="*/ 0 h 89097"/>
              <a:gd name="connsiteX3" fmla="*/ 235355 w 414633"/>
              <a:gd name="connsiteY3" fmla="*/ 41275 h 89097"/>
              <a:gd name="connsiteX4" fmla="*/ 146455 w 414633"/>
              <a:gd name="connsiteY4" fmla="*/ 50800 h 89097"/>
              <a:gd name="connsiteX5" fmla="*/ 254405 w 414633"/>
              <a:gd name="connsiteY5" fmla="*/ 22225 h 89097"/>
              <a:gd name="connsiteX6" fmla="*/ 3580 w 414633"/>
              <a:gd name="connsiteY6" fmla="*/ 88900 h 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33" h="89097">
                <a:moveTo>
                  <a:pt x="3580" y="88900"/>
                </a:moveTo>
                <a:cubicBezTo>
                  <a:pt x="-17587" y="92075"/>
                  <a:pt x="59143" y="56092"/>
                  <a:pt x="127405" y="41275"/>
                </a:cubicBezTo>
                <a:cubicBezTo>
                  <a:pt x="195668" y="26458"/>
                  <a:pt x="395163" y="0"/>
                  <a:pt x="413155" y="0"/>
                </a:cubicBezTo>
                <a:cubicBezTo>
                  <a:pt x="431147" y="0"/>
                  <a:pt x="279805" y="32808"/>
                  <a:pt x="235355" y="41275"/>
                </a:cubicBezTo>
                <a:cubicBezTo>
                  <a:pt x="190905" y="49742"/>
                  <a:pt x="143280" y="53975"/>
                  <a:pt x="146455" y="50800"/>
                </a:cubicBezTo>
                <a:cubicBezTo>
                  <a:pt x="149630" y="47625"/>
                  <a:pt x="272926" y="17992"/>
                  <a:pt x="254405" y="22225"/>
                </a:cubicBezTo>
                <a:cubicBezTo>
                  <a:pt x="235884" y="26458"/>
                  <a:pt x="24747" y="85725"/>
                  <a:pt x="3580" y="88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ED4A7057-77A7-5A8D-9C10-DB4FC169BA01}"/>
              </a:ext>
            </a:extLst>
          </p:cNvPr>
          <p:cNvSpPr/>
          <p:nvPr/>
        </p:nvSpPr>
        <p:spPr>
          <a:xfrm>
            <a:off x="4048045" y="10099345"/>
            <a:ext cx="282742" cy="184994"/>
          </a:xfrm>
          <a:custGeom>
            <a:avLst/>
            <a:gdLst>
              <a:gd name="connsiteX0" fmla="*/ 282655 w 282742"/>
              <a:gd name="connsiteY0" fmla="*/ 330 h 184994"/>
              <a:gd name="connsiteX1" fmla="*/ 152480 w 282742"/>
              <a:gd name="connsiteY1" fmla="*/ 38430 h 184994"/>
              <a:gd name="connsiteX2" fmla="*/ 63580 w 282742"/>
              <a:gd name="connsiteY2" fmla="*/ 120980 h 184994"/>
              <a:gd name="connsiteX3" fmla="*/ 80 w 282742"/>
              <a:gd name="connsiteY3" fmla="*/ 184480 h 184994"/>
              <a:gd name="connsiteX4" fmla="*/ 76280 w 282742"/>
              <a:gd name="connsiteY4" fmla="*/ 86055 h 184994"/>
              <a:gd name="connsiteX5" fmla="*/ 171530 w 282742"/>
              <a:gd name="connsiteY5" fmla="*/ 22555 h 184994"/>
              <a:gd name="connsiteX6" fmla="*/ 282655 w 282742"/>
              <a:gd name="connsiteY6" fmla="*/ 330 h 18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742" h="184994">
                <a:moveTo>
                  <a:pt x="282655" y="330"/>
                </a:moveTo>
                <a:cubicBezTo>
                  <a:pt x="279480" y="2976"/>
                  <a:pt x="188993" y="18322"/>
                  <a:pt x="152480" y="38430"/>
                </a:cubicBezTo>
                <a:cubicBezTo>
                  <a:pt x="115967" y="58538"/>
                  <a:pt x="88980" y="96638"/>
                  <a:pt x="63580" y="120980"/>
                </a:cubicBezTo>
                <a:cubicBezTo>
                  <a:pt x="38180" y="145322"/>
                  <a:pt x="-2037" y="190301"/>
                  <a:pt x="80" y="184480"/>
                </a:cubicBezTo>
                <a:cubicBezTo>
                  <a:pt x="2197" y="178659"/>
                  <a:pt x="47705" y="113043"/>
                  <a:pt x="76280" y="86055"/>
                </a:cubicBezTo>
                <a:cubicBezTo>
                  <a:pt x="104855" y="59068"/>
                  <a:pt x="141368" y="33667"/>
                  <a:pt x="171530" y="22555"/>
                </a:cubicBezTo>
                <a:cubicBezTo>
                  <a:pt x="201692" y="11443"/>
                  <a:pt x="285830" y="-2316"/>
                  <a:pt x="282655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505D4146-C3B7-6D75-3E34-A74E922EE405}"/>
              </a:ext>
            </a:extLst>
          </p:cNvPr>
          <p:cNvSpPr/>
          <p:nvPr/>
        </p:nvSpPr>
        <p:spPr>
          <a:xfrm>
            <a:off x="4228415" y="10155844"/>
            <a:ext cx="179864" cy="49268"/>
          </a:xfrm>
          <a:custGeom>
            <a:avLst/>
            <a:gdLst>
              <a:gd name="connsiteX0" fmla="*/ 3860 w 179864"/>
              <a:gd name="connsiteY0" fmla="*/ 45431 h 49268"/>
              <a:gd name="connsiteX1" fmla="*/ 175310 w 179864"/>
              <a:gd name="connsiteY1" fmla="*/ 981 h 49268"/>
              <a:gd name="connsiteX2" fmla="*/ 124510 w 179864"/>
              <a:gd name="connsiteY2" fmla="*/ 16856 h 49268"/>
              <a:gd name="connsiteX3" fmla="*/ 61010 w 179864"/>
              <a:gd name="connsiteY3" fmla="*/ 42256 h 49268"/>
              <a:gd name="connsiteX4" fmla="*/ 3860 w 179864"/>
              <a:gd name="connsiteY4" fmla="*/ 45431 h 4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4" h="49268">
                <a:moveTo>
                  <a:pt x="3860" y="45431"/>
                </a:moveTo>
                <a:cubicBezTo>
                  <a:pt x="22910" y="38552"/>
                  <a:pt x="155202" y="5743"/>
                  <a:pt x="175310" y="981"/>
                </a:cubicBezTo>
                <a:cubicBezTo>
                  <a:pt x="195418" y="-3781"/>
                  <a:pt x="143560" y="9977"/>
                  <a:pt x="124510" y="16856"/>
                </a:cubicBezTo>
                <a:cubicBezTo>
                  <a:pt x="105460" y="23735"/>
                  <a:pt x="80589" y="35377"/>
                  <a:pt x="61010" y="42256"/>
                </a:cubicBezTo>
                <a:cubicBezTo>
                  <a:pt x="41431" y="49135"/>
                  <a:pt x="-15190" y="52310"/>
                  <a:pt x="3860" y="45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861F5511-4E77-1AB2-80D1-9723F0ED13E1}"/>
              </a:ext>
            </a:extLst>
          </p:cNvPr>
          <p:cNvSpPr/>
          <p:nvPr/>
        </p:nvSpPr>
        <p:spPr>
          <a:xfrm>
            <a:off x="4098858" y="10199125"/>
            <a:ext cx="117614" cy="278393"/>
          </a:xfrm>
          <a:custGeom>
            <a:avLst/>
            <a:gdLst>
              <a:gd name="connsiteX0" fmla="*/ 117542 w 117614"/>
              <a:gd name="connsiteY0" fmla="*/ 5325 h 278393"/>
              <a:gd name="connsiteX1" fmla="*/ 47692 w 117614"/>
              <a:gd name="connsiteY1" fmla="*/ 214875 h 278393"/>
              <a:gd name="connsiteX2" fmla="*/ 73092 w 117614"/>
              <a:gd name="connsiteY2" fmla="*/ 91050 h 278393"/>
              <a:gd name="connsiteX3" fmla="*/ 67 w 117614"/>
              <a:gd name="connsiteY3" fmla="*/ 278375 h 278393"/>
              <a:gd name="connsiteX4" fmla="*/ 60392 w 117614"/>
              <a:gd name="connsiteY4" fmla="*/ 78350 h 278393"/>
              <a:gd name="connsiteX5" fmla="*/ 117542 w 117614"/>
              <a:gd name="connsiteY5" fmla="*/ 5325 h 27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14" h="278393">
                <a:moveTo>
                  <a:pt x="117542" y="5325"/>
                </a:moveTo>
                <a:cubicBezTo>
                  <a:pt x="115425" y="28079"/>
                  <a:pt x="55100" y="200588"/>
                  <a:pt x="47692" y="214875"/>
                </a:cubicBezTo>
                <a:cubicBezTo>
                  <a:pt x="40284" y="229162"/>
                  <a:pt x="81029" y="80467"/>
                  <a:pt x="73092" y="91050"/>
                </a:cubicBezTo>
                <a:cubicBezTo>
                  <a:pt x="65155" y="101633"/>
                  <a:pt x="2184" y="280492"/>
                  <a:pt x="67" y="278375"/>
                </a:cubicBezTo>
                <a:cubicBezTo>
                  <a:pt x="-2050" y="276258"/>
                  <a:pt x="46105" y="119096"/>
                  <a:pt x="60392" y="78350"/>
                </a:cubicBezTo>
                <a:cubicBezTo>
                  <a:pt x="74679" y="37604"/>
                  <a:pt x="119659" y="-17429"/>
                  <a:pt x="117542" y="5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0C0A257E-851A-6922-2E52-262019B22C5C}"/>
              </a:ext>
            </a:extLst>
          </p:cNvPr>
          <p:cNvSpPr/>
          <p:nvPr/>
        </p:nvSpPr>
        <p:spPr>
          <a:xfrm>
            <a:off x="4076383" y="10150430"/>
            <a:ext cx="162362" cy="269920"/>
          </a:xfrm>
          <a:custGeom>
            <a:avLst/>
            <a:gdLst>
              <a:gd name="connsiteX0" fmla="*/ 162242 w 162362"/>
              <a:gd name="connsiteY0" fmla="*/ 45 h 269920"/>
              <a:gd name="connsiteX1" fmla="*/ 63817 w 162362"/>
              <a:gd name="connsiteY1" fmla="*/ 95295 h 269920"/>
              <a:gd name="connsiteX2" fmla="*/ 47942 w 162362"/>
              <a:gd name="connsiteY2" fmla="*/ 146095 h 269920"/>
              <a:gd name="connsiteX3" fmla="*/ 60642 w 162362"/>
              <a:gd name="connsiteY3" fmla="*/ 107995 h 269920"/>
              <a:gd name="connsiteX4" fmla="*/ 317 w 162362"/>
              <a:gd name="connsiteY4" fmla="*/ 269920 h 269920"/>
              <a:gd name="connsiteX5" fmla="*/ 41592 w 162362"/>
              <a:gd name="connsiteY5" fmla="*/ 107995 h 269920"/>
              <a:gd name="connsiteX6" fmla="*/ 162242 w 162362"/>
              <a:gd name="connsiteY6" fmla="*/ 45 h 2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62" h="269920">
                <a:moveTo>
                  <a:pt x="162242" y="45"/>
                </a:moveTo>
                <a:cubicBezTo>
                  <a:pt x="165946" y="-2072"/>
                  <a:pt x="82867" y="70953"/>
                  <a:pt x="63817" y="95295"/>
                </a:cubicBezTo>
                <a:cubicBezTo>
                  <a:pt x="44767" y="119637"/>
                  <a:pt x="48471" y="143978"/>
                  <a:pt x="47942" y="146095"/>
                </a:cubicBezTo>
                <a:cubicBezTo>
                  <a:pt x="47413" y="148212"/>
                  <a:pt x="68579" y="87358"/>
                  <a:pt x="60642" y="107995"/>
                </a:cubicBezTo>
                <a:cubicBezTo>
                  <a:pt x="52704" y="128633"/>
                  <a:pt x="3492" y="269920"/>
                  <a:pt x="317" y="269920"/>
                </a:cubicBezTo>
                <a:cubicBezTo>
                  <a:pt x="-2858" y="269920"/>
                  <a:pt x="18309" y="150328"/>
                  <a:pt x="41592" y="107995"/>
                </a:cubicBezTo>
                <a:cubicBezTo>
                  <a:pt x="64875" y="65662"/>
                  <a:pt x="158538" y="2162"/>
                  <a:pt x="16224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2290E8C7-C080-6695-94BE-B37287693E71}"/>
              </a:ext>
            </a:extLst>
          </p:cNvPr>
          <p:cNvSpPr/>
          <p:nvPr/>
        </p:nvSpPr>
        <p:spPr>
          <a:xfrm>
            <a:off x="3988161" y="10292601"/>
            <a:ext cx="79462" cy="294100"/>
          </a:xfrm>
          <a:custGeom>
            <a:avLst/>
            <a:gdLst>
              <a:gd name="connsiteX0" fmla="*/ 69489 w 79462"/>
              <a:gd name="connsiteY0" fmla="*/ 749 h 294100"/>
              <a:gd name="connsiteX1" fmla="*/ 15514 w 79462"/>
              <a:gd name="connsiteY1" fmla="*/ 130924 h 294100"/>
              <a:gd name="connsiteX2" fmla="*/ 15514 w 79462"/>
              <a:gd name="connsiteY2" fmla="*/ 203949 h 294100"/>
              <a:gd name="connsiteX3" fmla="*/ 28214 w 79462"/>
              <a:gd name="connsiteY3" fmla="*/ 248399 h 294100"/>
              <a:gd name="connsiteX4" fmla="*/ 79014 w 79462"/>
              <a:gd name="connsiteY4" fmla="*/ 292849 h 294100"/>
              <a:gd name="connsiteX5" fmla="*/ 50439 w 79462"/>
              <a:gd name="connsiteY5" fmla="*/ 270624 h 294100"/>
              <a:gd name="connsiteX6" fmla="*/ 5989 w 79462"/>
              <a:gd name="connsiteY6" fmla="*/ 159499 h 294100"/>
              <a:gd name="connsiteX7" fmla="*/ 2814 w 79462"/>
              <a:gd name="connsiteY7" fmla="*/ 175374 h 294100"/>
              <a:gd name="connsiteX8" fmla="*/ 28214 w 79462"/>
              <a:gd name="connsiteY8" fmla="*/ 80124 h 294100"/>
              <a:gd name="connsiteX9" fmla="*/ 69489 w 79462"/>
              <a:gd name="connsiteY9" fmla="*/ 749 h 2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62" h="294100">
                <a:moveTo>
                  <a:pt x="69489" y="749"/>
                </a:moveTo>
                <a:cubicBezTo>
                  <a:pt x="67372" y="9216"/>
                  <a:pt x="24510" y="97057"/>
                  <a:pt x="15514" y="130924"/>
                </a:cubicBezTo>
                <a:cubicBezTo>
                  <a:pt x="6518" y="164791"/>
                  <a:pt x="13397" y="184370"/>
                  <a:pt x="15514" y="203949"/>
                </a:cubicBezTo>
                <a:cubicBezTo>
                  <a:pt x="17631" y="223528"/>
                  <a:pt x="17631" y="233582"/>
                  <a:pt x="28214" y="248399"/>
                </a:cubicBezTo>
                <a:cubicBezTo>
                  <a:pt x="38797" y="263216"/>
                  <a:pt x="75310" y="289145"/>
                  <a:pt x="79014" y="292849"/>
                </a:cubicBezTo>
                <a:cubicBezTo>
                  <a:pt x="82718" y="296553"/>
                  <a:pt x="62610" y="292849"/>
                  <a:pt x="50439" y="270624"/>
                </a:cubicBezTo>
                <a:cubicBezTo>
                  <a:pt x="38268" y="248399"/>
                  <a:pt x="13926" y="175374"/>
                  <a:pt x="5989" y="159499"/>
                </a:cubicBezTo>
                <a:cubicBezTo>
                  <a:pt x="-1948" y="143624"/>
                  <a:pt x="-890" y="188603"/>
                  <a:pt x="2814" y="175374"/>
                </a:cubicBezTo>
                <a:cubicBezTo>
                  <a:pt x="6518" y="162145"/>
                  <a:pt x="19747" y="102349"/>
                  <a:pt x="28214" y="80124"/>
                </a:cubicBezTo>
                <a:cubicBezTo>
                  <a:pt x="36681" y="57899"/>
                  <a:pt x="71606" y="-7718"/>
                  <a:pt x="69489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879646F4-50E1-F61F-E1A1-2ACD14D7DEA4}"/>
              </a:ext>
            </a:extLst>
          </p:cNvPr>
          <p:cNvSpPr/>
          <p:nvPr/>
        </p:nvSpPr>
        <p:spPr>
          <a:xfrm>
            <a:off x="4184354" y="10311847"/>
            <a:ext cx="91250" cy="83368"/>
          </a:xfrm>
          <a:custGeom>
            <a:avLst/>
            <a:gdLst>
              <a:gd name="connsiteX0" fmla="*/ 12996 w 91250"/>
              <a:gd name="connsiteY0" fmla="*/ 553 h 83368"/>
              <a:gd name="connsiteX1" fmla="*/ 66971 w 91250"/>
              <a:gd name="connsiteY1" fmla="*/ 51353 h 83368"/>
              <a:gd name="connsiteX2" fmla="*/ 60621 w 91250"/>
              <a:gd name="connsiteY2" fmla="*/ 73578 h 83368"/>
              <a:gd name="connsiteX3" fmla="*/ 296 w 91250"/>
              <a:gd name="connsiteY3" fmla="*/ 83103 h 83368"/>
              <a:gd name="connsiteX4" fmla="*/ 89196 w 91250"/>
              <a:gd name="connsiteY4" fmla="*/ 64053 h 83368"/>
              <a:gd name="connsiteX5" fmla="*/ 60621 w 91250"/>
              <a:gd name="connsiteY5" fmla="*/ 25953 h 83368"/>
              <a:gd name="connsiteX6" fmla="*/ 12996 w 91250"/>
              <a:gd name="connsiteY6" fmla="*/ 553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50" h="83368">
                <a:moveTo>
                  <a:pt x="12996" y="553"/>
                </a:moveTo>
                <a:cubicBezTo>
                  <a:pt x="14054" y="4786"/>
                  <a:pt x="59034" y="39182"/>
                  <a:pt x="66971" y="51353"/>
                </a:cubicBezTo>
                <a:cubicBezTo>
                  <a:pt x="74908" y="63524"/>
                  <a:pt x="71734" y="68286"/>
                  <a:pt x="60621" y="73578"/>
                </a:cubicBezTo>
                <a:cubicBezTo>
                  <a:pt x="49509" y="78870"/>
                  <a:pt x="-4466" y="84690"/>
                  <a:pt x="296" y="83103"/>
                </a:cubicBezTo>
                <a:cubicBezTo>
                  <a:pt x="5058" y="81516"/>
                  <a:pt x="79142" y="73578"/>
                  <a:pt x="89196" y="64053"/>
                </a:cubicBezTo>
                <a:cubicBezTo>
                  <a:pt x="99250" y="54528"/>
                  <a:pt x="69617" y="34420"/>
                  <a:pt x="60621" y="25953"/>
                </a:cubicBezTo>
                <a:cubicBezTo>
                  <a:pt x="51625" y="17486"/>
                  <a:pt x="11938" y="-3680"/>
                  <a:pt x="1299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3F1184AF-23EE-D57C-D82E-CBD6914BE053}"/>
              </a:ext>
            </a:extLst>
          </p:cNvPr>
          <p:cNvSpPr/>
          <p:nvPr/>
        </p:nvSpPr>
        <p:spPr>
          <a:xfrm>
            <a:off x="3495394" y="9950439"/>
            <a:ext cx="624939" cy="172996"/>
          </a:xfrm>
          <a:custGeom>
            <a:avLst/>
            <a:gdLst>
              <a:gd name="connsiteX0" fmla="*/ 281 w 624939"/>
              <a:gd name="connsiteY0" fmla="*/ 11 h 172996"/>
              <a:gd name="connsiteX1" fmla="*/ 324131 w 624939"/>
              <a:gd name="connsiteY1" fmla="*/ 98436 h 172996"/>
              <a:gd name="connsiteX2" fmla="*/ 616231 w 624939"/>
              <a:gd name="connsiteY2" fmla="*/ 168286 h 172996"/>
              <a:gd name="connsiteX3" fmla="*/ 533681 w 624939"/>
              <a:gd name="connsiteY3" fmla="*/ 161936 h 172996"/>
              <a:gd name="connsiteX4" fmla="*/ 384456 w 624939"/>
              <a:gd name="connsiteY4" fmla="*/ 123836 h 172996"/>
              <a:gd name="connsiteX5" fmla="*/ 451131 w 624939"/>
              <a:gd name="connsiteY5" fmla="*/ 146061 h 172996"/>
              <a:gd name="connsiteX6" fmla="*/ 270156 w 624939"/>
              <a:gd name="connsiteY6" fmla="*/ 104786 h 172996"/>
              <a:gd name="connsiteX7" fmla="*/ 281 w 624939"/>
              <a:gd name="connsiteY7" fmla="*/ 11 h 17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939" h="172996">
                <a:moveTo>
                  <a:pt x="281" y="11"/>
                </a:moveTo>
                <a:cubicBezTo>
                  <a:pt x="9277" y="-1047"/>
                  <a:pt x="221473" y="70390"/>
                  <a:pt x="324131" y="98436"/>
                </a:cubicBezTo>
                <a:cubicBezTo>
                  <a:pt x="426789" y="126482"/>
                  <a:pt x="581306" y="157703"/>
                  <a:pt x="616231" y="168286"/>
                </a:cubicBezTo>
                <a:cubicBezTo>
                  <a:pt x="651156" y="178869"/>
                  <a:pt x="572310" y="169344"/>
                  <a:pt x="533681" y="161936"/>
                </a:cubicBezTo>
                <a:cubicBezTo>
                  <a:pt x="495052" y="154528"/>
                  <a:pt x="398214" y="126482"/>
                  <a:pt x="384456" y="123836"/>
                </a:cubicBezTo>
                <a:cubicBezTo>
                  <a:pt x="370698" y="121190"/>
                  <a:pt x="470181" y="149236"/>
                  <a:pt x="451131" y="146061"/>
                </a:cubicBezTo>
                <a:cubicBezTo>
                  <a:pt x="432081" y="142886"/>
                  <a:pt x="340006" y="125953"/>
                  <a:pt x="270156" y="104786"/>
                </a:cubicBezTo>
                <a:cubicBezTo>
                  <a:pt x="200306" y="83619"/>
                  <a:pt x="-8715" y="1069"/>
                  <a:pt x="2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C61E5A15-30A2-5AD9-F077-60C3258CEF9F}"/>
              </a:ext>
            </a:extLst>
          </p:cNvPr>
          <p:cNvSpPr/>
          <p:nvPr/>
        </p:nvSpPr>
        <p:spPr>
          <a:xfrm>
            <a:off x="3942808" y="10108286"/>
            <a:ext cx="176060" cy="315728"/>
          </a:xfrm>
          <a:custGeom>
            <a:avLst/>
            <a:gdLst>
              <a:gd name="connsiteX0" fmla="*/ 175167 w 176060"/>
              <a:gd name="connsiteY0" fmla="*/ 914 h 315728"/>
              <a:gd name="connsiteX1" fmla="*/ 102142 w 176060"/>
              <a:gd name="connsiteY1" fmla="*/ 118389 h 315728"/>
              <a:gd name="connsiteX2" fmla="*/ 51342 w 176060"/>
              <a:gd name="connsiteY2" fmla="*/ 213639 h 315728"/>
              <a:gd name="connsiteX3" fmla="*/ 76742 w 176060"/>
              <a:gd name="connsiteY3" fmla="*/ 137439 h 315728"/>
              <a:gd name="connsiteX4" fmla="*/ 542 w 176060"/>
              <a:gd name="connsiteY4" fmla="*/ 315239 h 315728"/>
              <a:gd name="connsiteX5" fmla="*/ 48167 w 176060"/>
              <a:gd name="connsiteY5" fmla="*/ 185064 h 315728"/>
              <a:gd name="connsiteX6" fmla="*/ 175167 w 176060"/>
              <a:gd name="connsiteY6" fmla="*/ 914 h 3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60" h="315728">
                <a:moveTo>
                  <a:pt x="175167" y="914"/>
                </a:moveTo>
                <a:cubicBezTo>
                  <a:pt x="184163" y="-10198"/>
                  <a:pt x="122780" y="82935"/>
                  <a:pt x="102142" y="118389"/>
                </a:cubicBezTo>
                <a:cubicBezTo>
                  <a:pt x="81504" y="153843"/>
                  <a:pt x="55575" y="210464"/>
                  <a:pt x="51342" y="213639"/>
                </a:cubicBezTo>
                <a:cubicBezTo>
                  <a:pt x="47109" y="216814"/>
                  <a:pt x="85209" y="120506"/>
                  <a:pt x="76742" y="137439"/>
                </a:cubicBezTo>
                <a:cubicBezTo>
                  <a:pt x="68275" y="154372"/>
                  <a:pt x="5304" y="307302"/>
                  <a:pt x="542" y="315239"/>
                </a:cubicBezTo>
                <a:cubicBezTo>
                  <a:pt x="-4221" y="323177"/>
                  <a:pt x="23296" y="232689"/>
                  <a:pt x="48167" y="185064"/>
                </a:cubicBezTo>
                <a:cubicBezTo>
                  <a:pt x="73038" y="137439"/>
                  <a:pt x="166171" y="12026"/>
                  <a:pt x="175167" y="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8077B1D8-B8C0-D0F6-FF52-43A0455D7E82}"/>
              </a:ext>
            </a:extLst>
          </p:cNvPr>
          <p:cNvSpPr/>
          <p:nvPr/>
        </p:nvSpPr>
        <p:spPr>
          <a:xfrm>
            <a:off x="3346450" y="10255250"/>
            <a:ext cx="602618" cy="181535"/>
          </a:xfrm>
          <a:custGeom>
            <a:avLst/>
            <a:gdLst>
              <a:gd name="connsiteX0" fmla="*/ 0 w 602618"/>
              <a:gd name="connsiteY0" fmla="*/ 0 h 181535"/>
              <a:gd name="connsiteX1" fmla="*/ 406400 w 602618"/>
              <a:gd name="connsiteY1" fmla="*/ 123825 h 181535"/>
              <a:gd name="connsiteX2" fmla="*/ 596900 w 602618"/>
              <a:gd name="connsiteY2" fmla="*/ 180975 h 181535"/>
              <a:gd name="connsiteX3" fmla="*/ 533400 w 602618"/>
              <a:gd name="connsiteY3" fmla="*/ 149225 h 181535"/>
              <a:gd name="connsiteX4" fmla="*/ 336550 w 602618"/>
              <a:gd name="connsiteY4" fmla="*/ 88900 h 181535"/>
              <a:gd name="connsiteX5" fmla="*/ 0 w 602618"/>
              <a:gd name="connsiteY5" fmla="*/ 0 h 18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618" h="181535">
                <a:moveTo>
                  <a:pt x="0" y="0"/>
                </a:moveTo>
                <a:lnTo>
                  <a:pt x="406400" y="123825"/>
                </a:lnTo>
                <a:cubicBezTo>
                  <a:pt x="505883" y="153987"/>
                  <a:pt x="575733" y="176742"/>
                  <a:pt x="596900" y="180975"/>
                </a:cubicBezTo>
                <a:cubicBezTo>
                  <a:pt x="618067" y="185208"/>
                  <a:pt x="576792" y="164571"/>
                  <a:pt x="533400" y="149225"/>
                </a:cubicBezTo>
                <a:cubicBezTo>
                  <a:pt x="490008" y="133879"/>
                  <a:pt x="336550" y="88900"/>
                  <a:pt x="336550" y="889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8CCC6EC4-18CC-AD6F-EAD4-5EC7BB073F57}"/>
              </a:ext>
            </a:extLst>
          </p:cNvPr>
          <p:cNvSpPr/>
          <p:nvPr/>
        </p:nvSpPr>
        <p:spPr>
          <a:xfrm>
            <a:off x="3297051" y="9927980"/>
            <a:ext cx="208707" cy="371428"/>
          </a:xfrm>
          <a:custGeom>
            <a:avLst/>
            <a:gdLst>
              <a:gd name="connsiteX0" fmla="*/ 208149 w 208707"/>
              <a:gd name="connsiteY0" fmla="*/ 245 h 371428"/>
              <a:gd name="connsiteX1" fmla="*/ 122424 w 208707"/>
              <a:gd name="connsiteY1" fmla="*/ 158995 h 371428"/>
              <a:gd name="connsiteX2" fmla="*/ 58924 w 208707"/>
              <a:gd name="connsiteY2" fmla="*/ 279645 h 371428"/>
              <a:gd name="connsiteX3" fmla="*/ 1774 w 208707"/>
              <a:gd name="connsiteY3" fmla="*/ 365370 h 371428"/>
              <a:gd name="connsiteX4" fmla="*/ 128774 w 208707"/>
              <a:gd name="connsiteY4" fmla="*/ 108195 h 371428"/>
              <a:gd name="connsiteX5" fmla="*/ 77974 w 208707"/>
              <a:gd name="connsiteY5" fmla="*/ 197095 h 371428"/>
              <a:gd name="connsiteX6" fmla="*/ 208149 w 208707"/>
              <a:gd name="connsiteY6" fmla="*/ 245 h 37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07" h="371428">
                <a:moveTo>
                  <a:pt x="208149" y="245"/>
                </a:moveTo>
                <a:cubicBezTo>
                  <a:pt x="215557" y="-6105"/>
                  <a:pt x="147295" y="112428"/>
                  <a:pt x="122424" y="158995"/>
                </a:cubicBezTo>
                <a:cubicBezTo>
                  <a:pt x="97553" y="205562"/>
                  <a:pt x="79032" y="245249"/>
                  <a:pt x="58924" y="279645"/>
                </a:cubicBezTo>
                <a:cubicBezTo>
                  <a:pt x="38816" y="314041"/>
                  <a:pt x="-9868" y="393945"/>
                  <a:pt x="1774" y="365370"/>
                </a:cubicBezTo>
                <a:cubicBezTo>
                  <a:pt x="13416" y="336795"/>
                  <a:pt x="116074" y="136241"/>
                  <a:pt x="128774" y="108195"/>
                </a:cubicBezTo>
                <a:cubicBezTo>
                  <a:pt x="141474" y="80149"/>
                  <a:pt x="67920" y="213499"/>
                  <a:pt x="77974" y="197095"/>
                </a:cubicBezTo>
                <a:cubicBezTo>
                  <a:pt x="88028" y="180691"/>
                  <a:pt x="200741" y="6595"/>
                  <a:pt x="20814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710506A8-6B38-0183-FCF2-B4609A1B5FA1}"/>
              </a:ext>
            </a:extLst>
          </p:cNvPr>
          <p:cNvSpPr/>
          <p:nvPr/>
        </p:nvSpPr>
        <p:spPr>
          <a:xfrm>
            <a:off x="3110227" y="9828601"/>
            <a:ext cx="201316" cy="382372"/>
          </a:xfrm>
          <a:custGeom>
            <a:avLst/>
            <a:gdLst>
              <a:gd name="connsiteX0" fmla="*/ 201298 w 201316"/>
              <a:gd name="connsiteY0" fmla="*/ 1199 h 382372"/>
              <a:gd name="connsiteX1" fmla="*/ 134623 w 201316"/>
              <a:gd name="connsiteY1" fmla="*/ 137724 h 382372"/>
              <a:gd name="connsiteX2" fmla="*/ 80648 w 201316"/>
              <a:gd name="connsiteY2" fmla="*/ 267899 h 382372"/>
              <a:gd name="connsiteX3" fmla="*/ 42548 w 201316"/>
              <a:gd name="connsiteY3" fmla="*/ 325049 h 382372"/>
              <a:gd name="connsiteX4" fmla="*/ 4448 w 201316"/>
              <a:gd name="connsiteY4" fmla="*/ 382199 h 382372"/>
              <a:gd name="connsiteX5" fmla="*/ 29848 w 201316"/>
              <a:gd name="connsiteY5" fmla="*/ 305999 h 382372"/>
              <a:gd name="connsiteX6" fmla="*/ 1273 w 201316"/>
              <a:gd name="connsiteY6" fmla="*/ 344099 h 382372"/>
              <a:gd name="connsiteX7" fmla="*/ 80648 w 201316"/>
              <a:gd name="connsiteY7" fmla="*/ 198049 h 382372"/>
              <a:gd name="connsiteX8" fmla="*/ 140973 w 201316"/>
              <a:gd name="connsiteY8" fmla="*/ 77399 h 382372"/>
              <a:gd name="connsiteX9" fmla="*/ 201298 w 201316"/>
              <a:gd name="connsiteY9" fmla="*/ 1199 h 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16" h="382372">
                <a:moveTo>
                  <a:pt x="201298" y="1199"/>
                </a:moveTo>
                <a:cubicBezTo>
                  <a:pt x="200240" y="11253"/>
                  <a:pt x="154731" y="93274"/>
                  <a:pt x="134623" y="137724"/>
                </a:cubicBezTo>
                <a:cubicBezTo>
                  <a:pt x="114515" y="182174"/>
                  <a:pt x="95994" y="236678"/>
                  <a:pt x="80648" y="267899"/>
                </a:cubicBezTo>
                <a:cubicBezTo>
                  <a:pt x="65302" y="299120"/>
                  <a:pt x="42548" y="325049"/>
                  <a:pt x="42548" y="325049"/>
                </a:cubicBezTo>
                <a:cubicBezTo>
                  <a:pt x="29848" y="344099"/>
                  <a:pt x="6565" y="385374"/>
                  <a:pt x="4448" y="382199"/>
                </a:cubicBezTo>
                <a:cubicBezTo>
                  <a:pt x="2331" y="379024"/>
                  <a:pt x="30377" y="312349"/>
                  <a:pt x="29848" y="305999"/>
                </a:cubicBezTo>
                <a:cubicBezTo>
                  <a:pt x="29319" y="299649"/>
                  <a:pt x="-7194" y="362091"/>
                  <a:pt x="1273" y="344099"/>
                </a:cubicBezTo>
                <a:cubicBezTo>
                  <a:pt x="9740" y="326107"/>
                  <a:pt x="57365" y="242499"/>
                  <a:pt x="80648" y="198049"/>
                </a:cubicBezTo>
                <a:cubicBezTo>
                  <a:pt x="103931" y="153599"/>
                  <a:pt x="124569" y="108091"/>
                  <a:pt x="140973" y="77399"/>
                </a:cubicBezTo>
                <a:cubicBezTo>
                  <a:pt x="157377" y="46707"/>
                  <a:pt x="202356" y="-8855"/>
                  <a:pt x="201298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6670174E-9217-B600-BCAF-9B836963BFB5}"/>
              </a:ext>
            </a:extLst>
          </p:cNvPr>
          <p:cNvSpPr/>
          <p:nvPr/>
        </p:nvSpPr>
        <p:spPr>
          <a:xfrm>
            <a:off x="2897201" y="9710973"/>
            <a:ext cx="215821" cy="424267"/>
          </a:xfrm>
          <a:custGeom>
            <a:avLst/>
            <a:gdLst>
              <a:gd name="connsiteX0" fmla="*/ 214299 w 215821"/>
              <a:gd name="connsiteY0" fmla="*/ 4527 h 424267"/>
              <a:gd name="connsiteX1" fmla="*/ 182549 w 215821"/>
              <a:gd name="connsiteY1" fmla="*/ 71202 h 424267"/>
              <a:gd name="connsiteX2" fmla="*/ 147624 w 215821"/>
              <a:gd name="connsiteY2" fmla="*/ 163277 h 424267"/>
              <a:gd name="connsiteX3" fmla="*/ 93649 w 215821"/>
              <a:gd name="connsiteY3" fmla="*/ 261702 h 424267"/>
              <a:gd name="connsiteX4" fmla="*/ 115874 w 215821"/>
              <a:gd name="connsiteY4" fmla="*/ 233127 h 424267"/>
              <a:gd name="connsiteX5" fmla="*/ 65074 w 215821"/>
              <a:gd name="connsiteY5" fmla="*/ 318852 h 424267"/>
              <a:gd name="connsiteX6" fmla="*/ 1574 w 215821"/>
              <a:gd name="connsiteY6" fmla="*/ 420452 h 424267"/>
              <a:gd name="connsiteX7" fmla="*/ 134924 w 215821"/>
              <a:gd name="connsiteY7" fmla="*/ 175977 h 424267"/>
              <a:gd name="connsiteX8" fmla="*/ 131749 w 215821"/>
              <a:gd name="connsiteY8" fmla="*/ 201377 h 424267"/>
              <a:gd name="connsiteX9" fmla="*/ 214299 w 215821"/>
              <a:gd name="connsiteY9" fmla="*/ 4527 h 4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821" h="424267">
                <a:moveTo>
                  <a:pt x="214299" y="4527"/>
                </a:moveTo>
                <a:cubicBezTo>
                  <a:pt x="222766" y="-17169"/>
                  <a:pt x="193661" y="44744"/>
                  <a:pt x="182549" y="71202"/>
                </a:cubicBezTo>
                <a:cubicBezTo>
                  <a:pt x="171436" y="97660"/>
                  <a:pt x="162441" y="131527"/>
                  <a:pt x="147624" y="163277"/>
                </a:cubicBezTo>
                <a:cubicBezTo>
                  <a:pt x="132807" y="195027"/>
                  <a:pt x="98941" y="250060"/>
                  <a:pt x="93649" y="261702"/>
                </a:cubicBezTo>
                <a:cubicBezTo>
                  <a:pt x="88357" y="273344"/>
                  <a:pt x="120637" y="223602"/>
                  <a:pt x="115874" y="233127"/>
                </a:cubicBezTo>
                <a:cubicBezTo>
                  <a:pt x="111111" y="242652"/>
                  <a:pt x="84124" y="287631"/>
                  <a:pt x="65074" y="318852"/>
                </a:cubicBezTo>
                <a:cubicBezTo>
                  <a:pt x="46024" y="350073"/>
                  <a:pt x="-10068" y="444265"/>
                  <a:pt x="1574" y="420452"/>
                </a:cubicBezTo>
                <a:cubicBezTo>
                  <a:pt x="13216" y="396639"/>
                  <a:pt x="113228" y="212489"/>
                  <a:pt x="134924" y="175977"/>
                </a:cubicBezTo>
                <a:cubicBezTo>
                  <a:pt x="156620" y="139465"/>
                  <a:pt x="122224" y="226248"/>
                  <a:pt x="131749" y="201377"/>
                </a:cubicBezTo>
                <a:cubicBezTo>
                  <a:pt x="141274" y="176506"/>
                  <a:pt x="205832" y="26223"/>
                  <a:pt x="214299" y="4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AFCA829D-1B1C-F6C0-CAF8-7FD005DBA51A}"/>
              </a:ext>
            </a:extLst>
          </p:cNvPr>
          <p:cNvSpPr/>
          <p:nvPr/>
        </p:nvSpPr>
        <p:spPr>
          <a:xfrm>
            <a:off x="3098636" y="9718382"/>
            <a:ext cx="191432" cy="239191"/>
          </a:xfrm>
          <a:custGeom>
            <a:avLst/>
            <a:gdLst>
              <a:gd name="connsiteX0" fmla="*/ 164 w 191432"/>
              <a:gd name="connsiteY0" fmla="*/ 293 h 239191"/>
              <a:gd name="connsiteX1" fmla="*/ 127164 w 191432"/>
              <a:gd name="connsiteY1" fmla="*/ 63793 h 239191"/>
              <a:gd name="connsiteX2" fmla="*/ 190664 w 191432"/>
              <a:gd name="connsiteY2" fmla="*/ 82843 h 239191"/>
              <a:gd name="connsiteX3" fmla="*/ 158914 w 191432"/>
              <a:gd name="connsiteY3" fmla="*/ 149518 h 239191"/>
              <a:gd name="connsiteX4" fmla="*/ 108114 w 191432"/>
              <a:gd name="connsiteY4" fmla="*/ 238418 h 239191"/>
              <a:gd name="connsiteX5" fmla="*/ 171614 w 191432"/>
              <a:gd name="connsiteY5" fmla="*/ 95543 h 239191"/>
              <a:gd name="connsiteX6" fmla="*/ 155739 w 191432"/>
              <a:gd name="connsiteY6" fmla="*/ 92368 h 239191"/>
              <a:gd name="connsiteX7" fmla="*/ 164 w 191432"/>
              <a:gd name="connsiteY7" fmla="*/ 293 h 2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32" h="239191">
                <a:moveTo>
                  <a:pt x="164" y="293"/>
                </a:moveTo>
                <a:cubicBezTo>
                  <a:pt x="-4598" y="-4469"/>
                  <a:pt x="95414" y="50035"/>
                  <a:pt x="127164" y="63793"/>
                </a:cubicBezTo>
                <a:cubicBezTo>
                  <a:pt x="158914" y="77551"/>
                  <a:pt x="185372" y="68556"/>
                  <a:pt x="190664" y="82843"/>
                </a:cubicBezTo>
                <a:cubicBezTo>
                  <a:pt x="195956" y="97130"/>
                  <a:pt x="172672" y="123589"/>
                  <a:pt x="158914" y="149518"/>
                </a:cubicBezTo>
                <a:cubicBezTo>
                  <a:pt x="145156" y="175447"/>
                  <a:pt x="105997" y="247414"/>
                  <a:pt x="108114" y="238418"/>
                </a:cubicBezTo>
                <a:cubicBezTo>
                  <a:pt x="110231" y="229422"/>
                  <a:pt x="171614" y="95543"/>
                  <a:pt x="171614" y="95543"/>
                </a:cubicBezTo>
                <a:cubicBezTo>
                  <a:pt x="179551" y="71201"/>
                  <a:pt x="179022" y="102422"/>
                  <a:pt x="155739" y="92368"/>
                </a:cubicBezTo>
                <a:cubicBezTo>
                  <a:pt x="132456" y="82314"/>
                  <a:pt x="4926" y="5055"/>
                  <a:pt x="164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5E5C2879-535D-D321-87D6-123E2F289FD6}"/>
              </a:ext>
            </a:extLst>
          </p:cNvPr>
          <p:cNvSpPr/>
          <p:nvPr/>
        </p:nvSpPr>
        <p:spPr>
          <a:xfrm>
            <a:off x="3292195" y="9826625"/>
            <a:ext cx="194545" cy="250842"/>
          </a:xfrm>
          <a:custGeom>
            <a:avLst/>
            <a:gdLst>
              <a:gd name="connsiteX0" fmla="*/ 280 w 194545"/>
              <a:gd name="connsiteY0" fmla="*/ 0 h 250842"/>
              <a:gd name="connsiteX1" fmla="*/ 181255 w 194545"/>
              <a:gd name="connsiteY1" fmla="*/ 82550 h 250842"/>
              <a:gd name="connsiteX2" fmla="*/ 171730 w 194545"/>
              <a:gd name="connsiteY2" fmla="*/ 117475 h 250842"/>
              <a:gd name="connsiteX3" fmla="*/ 98705 w 194545"/>
              <a:gd name="connsiteY3" fmla="*/ 250825 h 250842"/>
              <a:gd name="connsiteX4" fmla="*/ 171730 w 194545"/>
              <a:gd name="connsiteY4" fmla="*/ 107950 h 250842"/>
              <a:gd name="connsiteX5" fmla="*/ 139980 w 194545"/>
              <a:gd name="connsiteY5" fmla="*/ 82550 h 250842"/>
              <a:gd name="connsiteX6" fmla="*/ 280 w 194545"/>
              <a:gd name="connsiteY6" fmla="*/ 0 h 2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45" h="250842">
                <a:moveTo>
                  <a:pt x="280" y="0"/>
                </a:moveTo>
                <a:cubicBezTo>
                  <a:pt x="7159" y="0"/>
                  <a:pt x="152680" y="62971"/>
                  <a:pt x="181255" y="82550"/>
                </a:cubicBezTo>
                <a:cubicBezTo>
                  <a:pt x="209830" y="102129"/>
                  <a:pt x="185488" y="89429"/>
                  <a:pt x="171730" y="117475"/>
                </a:cubicBezTo>
                <a:cubicBezTo>
                  <a:pt x="157972" y="145521"/>
                  <a:pt x="98705" y="252412"/>
                  <a:pt x="98705" y="250825"/>
                </a:cubicBezTo>
                <a:cubicBezTo>
                  <a:pt x="98705" y="249238"/>
                  <a:pt x="164851" y="135996"/>
                  <a:pt x="171730" y="107950"/>
                </a:cubicBezTo>
                <a:cubicBezTo>
                  <a:pt x="178609" y="79904"/>
                  <a:pt x="164851" y="96308"/>
                  <a:pt x="139980" y="82550"/>
                </a:cubicBezTo>
                <a:cubicBezTo>
                  <a:pt x="115109" y="68792"/>
                  <a:pt x="-6599" y="0"/>
                  <a:pt x="2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1FE30D29-4B85-6695-F6B3-14CFED489166}"/>
              </a:ext>
            </a:extLst>
          </p:cNvPr>
          <p:cNvSpPr/>
          <p:nvPr/>
        </p:nvSpPr>
        <p:spPr>
          <a:xfrm>
            <a:off x="2881901" y="10108183"/>
            <a:ext cx="220923" cy="99459"/>
          </a:xfrm>
          <a:custGeom>
            <a:avLst/>
            <a:gdLst>
              <a:gd name="connsiteX0" fmla="*/ 999 w 220923"/>
              <a:gd name="connsiteY0" fmla="*/ 4192 h 99459"/>
              <a:gd name="connsiteX1" fmla="*/ 58149 w 220923"/>
              <a:gd name="connsiteY1" fmla="*/ 4192 h 99459"/>
              <a:gd name="connsiteX2" fmla="*/ 108949 w 220923"/>
              <a:gd name="connsiteY2" fmla="*/ 51817 h 99459"/>
              <a:gd name="connsiteX3" fmla="*/ 159749 w 220923"/>
              <a:gd name="connsiteY3" fmla="*/ 39117 h 99459"/>
              <a:gd name="connsiteX4" fmla="*/ 220074 w 220923"/>
              <a:gd name="connsiteY4" fmla="*/ 99442 h 99459"/>
              <a:gd name="connsiteX5" fmla="*/ 191499 w 220923"/>
              <a:gd name="connsiteY5" fmla="*/ 45467 h 99459"/>
              <a:gd name="connsiteX6" fmla="*/ 140699 w 220923"/>
              <a:gd name="connsiteY6" fmla="*/ 51817 h 99459"/>
              <a:gd name="connsiteX7" fmla="*/ 108949 w 220923"/>
              <a:gd name="connsiteY7" fmla="*/ 20067 h 99459"/>
              <a:gd name="connsiteX8" fmla="*/ 999 w 220923"/>
              <a:gd name="connsiteY8" fmla="*/ 4192 h 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23" h="99459">
                <a:moveTo>
                  <a:pt x="999" y="4192"/>
                </a:moveTo>
                <a:cubicBezTo>
                  <a:pt x="-7468" y="1546"/>
                  <a:pt x="40157" y="-3746"/>
                  <a:pt x="58149" y="4192"/>
                </a:cubicBezTo>
                <a:cubicBezTo>
                  <a:pt x="76141" y="12130"/>
                  <a:pt x="92016" y="45996"/>
                  <a:pt x="108949" y="51817"/>
                </a:cubicBezTo>
                <a:cubicBezTo>
                  <a:pt x="125882" y="57638"/>
                  <a:pt x="141228" y="31180"/>
                  <a:pt x="159749" y="39117"/>
                </a:cubicBezTo>
                <a:cubicBezTo>
                  <a:pt x="178270" y="47054"/>
                  <a:pt x="214783" y="98384"/>
                  <a:pt x="220074" y="99442"/>
                </a:cubicBezTo>
                <a:cubicBezTo>
                  <a:pt x="225365" y="100500"/>
                  <a:pt x="204728" y="53404"/>
                  <a:pt x="191499" y="45467"/>
                </a:cubicBezTo>
                <a:cubicBezTo>
                  <a:pt x="178270" y="37530"/>
                  <a:pt x="154457" y="56050"/>
                  <a:pt x="140699" y="51817"/>
                </a:cubicBezTo>
                <a:cubicBezTo>
                  <a:pt x="126941" y="47584"/>
                  <a:pt x="127470" y="25359"/>
                  <a:pt x="108949" y="20067"/>
                </a:cubicBezTo>
                <a:cubicBezTo>
                  <a:pt x="90428" y="14775"/>
                  <a:pt x="9466" y="6838"/>
                  <a:pt x="999" y="4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99AB47EA-6E57-8455-3815-8BC584080FA4}"/>
              </a:ext>
            </a:extLst>
          </p:cNvPr>
          <p:cNvSpPr/>
          <p:nvPr/>
        </p:nvSpPr>
        <p:spPr>
          <a:xfrm>
            <a:off x="3092443" y="9946645"/>
            <a:ext cx="305348" cy="321305"/>
          </a:xfrm>
          <a:custGeom>
            <a:avLst/>
            <a:gdLst>
              <a:gd name="connsiteX0" fmla="*/ 7 w 305348"/>
              <a:gd name="connsiteY0" fmla="*/ 254630 h 321305"/>
              <a:gd name="connsiteX1" fmla="*/ 130182 w 305348"/>
              <a:gd name="connsiteY1" fmla="*/ 245105 h 321305"/>
              <a:gd name="connsiteX2" fmla="*/ 76207 w 305348"/>
              <a:gd name="connsiteY2" fmla="*/ 302255 h 321305"/>
              <a:gd name="connsiteX3" fmla="*/ 165107 w 305348"/>
              <a:gd name="connsiteY3" fmla="*/ 280030 h 321305"/>
              <a:gd name="connsiteX4" fmla="*/ 136532 w 305348"/>
              <a:gd name="connsiteY4" fmla="*/ 321305 h 321305"/>
              <a:gd name="connsiteX5" fmla="*/ 225432 w 305348"/>
              <a:gd name="connsiteY5" fmla="*/ 280030 h 321305"/>
              <a:gd name="connsiteX6" fmla="*/ 231782 w 305348"/>
              <a:gd name="connsiteY6" fmla="*/ 181605 h 321305"/>
              <a:gd name="connsiteX7" fmla="*/ 304807 w 305348"/>
              <a:gd name="connsiteY7" fmla="*/ 630 h 321305"/>
              <a:gd name="connsiteX8" fmla="*/ 263532 w 305348"/>
              <a:gd name="connsiteY8" fmla="*/ 124455 h 321305"/>
              <a:gd name="connsiteX9" fmla="*/ 234957 w 305348"/>
              <a:gd name="connsiteY9" fmla="*/ 194305 h 321305"/>
              <a:gd name="connsiteX10" fmla="*/ 206382 w 305348"/>
              <a:gd name="connsiteY10" fmla="*/ 286380 h 321305"/>
              <a:gd name="connsiteX11" fmla="*/ 117482 w 305348"/>
              <a:gd name="connsiteY11" fmla="*/ 311780 h 321305"/>
              <a:gd name="connsiteX12" fmla="*/ 123832 w 305348"/>
              <a:gd name="connsiteY12" fmla="*/ 260980 h 321305"/>
              <a:gd name="connsiteX13" fmla="*/ 7 w 305348"/>
              <a:gd name="connsiteY13" fmla="*/ 254630 h 3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348" h="321305">
                <a:moveTo>
                  <a:pt x="7" y="254630"/>
                </a:moveTo>
                <a:cubicBezTo>
                  <a:pt x="1065" y="251984"/>
                  <a:pt x="117482" y="237168"/>
                  <a:pt x="130182" y="245105"/>
                </a:cubicBezTo>
                <a:cubicBezTo>
                  <a:pt x="142882" y="253042"/>
                  <a:pt x="70386" y="296434"/>
                  <a:pt x="76207" y="302255"/>
                </a:cubicBezTo>
                <a:cubicBezTo>
                  <a:pt x="82028" y="308076"/>
                  <a:pt x="155053" y="276855"/>
                  <a:pt x="165107" y="280030"/>
                </a:cubicBezTo>
                <a:cubicBezTo>
                  <a:pt x="175161" y="283205"/>
                  <a:pt x="126478" y="321305"/>
                  <a:pt x="136532" y="321305"/>
                </a:cubicBezTo>
                <a:cubicBezTo>
                  <a:pt x="146586" y="321305"/>
                  <a:pt x="209557" y="303313"/>
                  <a:pt x="225432" y="280030"/>
                </a:cubicBezTo>
                <a:cubicBezTo>
                  <a:pt x="241307" y="256747"/>
                  <a:pt x="218553" y="228172"/>
                  <a:pt x="231782" y="181605"/>
                </a:cubicBezTo>
                <a:cubicBezTo>
                  <a:pt x="245011" y="135038"/>
                  <a:pt x="299515" y="10155"/>
                  <a:pt x="304807" y="630"/>
                </a:cubicBezTo>
                <a:cubicBezTo>
                  <a:pt x="310099" y="-8895"/>
                  <a:pt x="275174" y="92176"/>
                  <a:pt x="263532" y="124455"/>
                </a:cubicBezTo>
                <a:cubicBezTo>
                  <a:pt x="251890" y="156734"/>
                  <a:pt x="244482" y="167318"/>
                  <a:pt x="234957" y="194305"/>
                </a:cubicBezTo>
                <a:cubicBezTo>
                  <a:pt x="225432" y="221292"/>
                  <a:pt x="225961" y="266801"/>
                  <a:pt x="206382" y="286380"/>
                </a:cubicBezTo>
                <a:cubicBezTo>
                  <a:pt x="186803" y="305959"/>
                  <a:pt x="131240" y="316013"/>
                  <a:pt x="117482" y="311780"/>
                </a:cubicBezTo>
                <a:cubicBezTo>
                  <a:pt x="103724" y="307547"/>
                  <a:pt x="136003" y="267330"/>
                  <a:pt x="123832" y="260980"/>
                </a:cubicBezTo>
                <a:cubicBezTo>
                  <a:pt x="111661" y="254630"/>
                  <a:pt x="-1051" y="257276"/>
                  <a:pt x="7" y="254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28FAAABC-1C21-2BD5-558D-060B0BEF3718}"/>
              </a:ext>
            </a:extLst>
          </p:cNvPr>
          <p:cNvSpPr/>
          <p:nvPr/>
        </p:nvSpPr>
        <p:spPr>
          <a:xfrm>
            <a:off x="2567011" y="9485175"/>
            <a:ext cx="537594" cy="309770"/>
          </a:xfrm>
          <a:custGeom>
            <a:avLst/>
            <a:gdLst>
              <a:gd name="connsiteX0" fmla="*/ 1564 w 537594"/>
              <a:gd name="connsiteY0" fmla="*/ 1725 h 309770"/>
              <a:gd name="connsiteX1" fmla="*/ 217464 w 537594"/>
              <a:gd name="connsiteY1" fmla="*/ 150950 h 309770"/>
              <a:gd name="connsiteX2" fmla="*/ 525439 w 537594"/>
              <a:gd name="connsiteY2" fmla="*/ 303350 h 309770"/>
              <a:gd name="connsiteX3" fmla="*/ 458764 w 537594"/>
              <a:gd name="connsiteY3" fmla="*/ 271600 h 309770"/>
              <a:gd name="connsiteX4" fmla="*/ 300014 w 537594"/>
              <a:gd name="connsiteY4" fmla="*/ 182700 h 309770"/>
              <a:gd name="connsiteX5" fmla="*/ 157139 w 537594"/>
              <a:gd name="connsiteY5" fmla="*/ 109675 h 309770"/>
              <a:gd name="connsiteX6" fmla="*/ 122214 w 537594"/>
              <a:gd name="connsiteY6" fmla="*/ 71575 h 309770"/>
              <a:gd name="connsiteX7" fmla="*/ 1564 w 537594"/>
              <a:gd name="connsiteY7" fmla="*/ 1725 h 30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94" h="309770">
                <a:moveTo>
                  <a:pt x="1564" y="1725"/>
                </a:moveTo>
                <a:cubicBezTo>
                  <a:pt x="17439" y="14954"/>
                  <a:pt x="130152" y="100679"/>
                  <a:pt x="217464" y="150950"/>
                </a:cubicBezTo>
                <a:cubicBezTo>
                  <a:pt x="304777" y="201221"/>
                  <a:pt x="485222" y="283242"/>
                  <a:pt x="525439" y="303350"/>
                </a:cubicBezTo>
                <a:cubicBezTo>
                  <a:pt x="565656" y="323458"/>
                  <a:pt x="496335" y="291708"/>
                  <a:pt x="458764" y="271600"/>
                </a:cubicBezTo>
                <a:cubicBezTo>
                  <a:pt x="421193" y="251492"/>
                  <a:pt x="350285" y="209688"/>
                  <a:pt x="300014" y="182700"/>
                </a:cubicBezTo>
                <a:cubicBezTo>
                  <a:pt x="249743" y="155712"/>
                  <a:pt x="186772" y="128196"/>
                  <a:pt x="157139" y="109675"/>
                </a:cubicBezTo>
                <a:cubicBezTo>
                  <a:pt x="127506" y="91154"/>
                  <a:pt x="149201" y="87979"/>
                  <a:pt x="122214" y="71575"/>
                </a:cubicBezTo>
                <a:cubicBezTo>
                  <a:pt x="95227" y="55171"/>
                  <a:pt x="-14311" y="-11504"/>
                  <a:pt x="1564" y="1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AEF92D0C-4411-0F74-1DA8-AA4FC647EBD1}"/>
              </a:ext>
            </a:extLst>
          </p:cNvPr>
          <p:cNvSpPr/>
          <p:nvPr/>
        </p:nvSpPr>
        <p:spPr>
          <a:xfrm>
            <a:off x="2376149" y="9784103"/>
            <a:ext cx="530042" cy="290879"/>
          </a:xfrm>
          <a:custGeom>
            <a:avLst/>
            <a:gdLst>
              <a:gd name="connsiteX0" fmla="*/ 1926 w 530042"/>
              <a:gd name="connsiteY0" fmla="*/ 1247 h 290879"/>
              <a:gd name="connsiteX1" fmla="*/ 290851 w 530042"/>
              <a:gd name="connsiteY1" fmla="*/ 188572 h 290879"/>
              <a:gd name="connsiteX2" fmla="*/ 525801 w 530042"/>
              <a:gd name="connsiteY2" fmla="*/ 290172 h 290879"/>
              <a:gd name="connsiteX3" fmla="*/ 430551 w 530042"/>
              <a:gd name="connsiteY3" fmla="*/ 229847 h 290879"/>
              <a:gd name="connsiteX4" fmla="*/ 284501 w 530042"/>
              <a:gd name="connsiteY4" fmla="*/ 156822 h 290879"/>
              <a:gd name="connsiteX5" fmla="*/ 170201 w 530042"/>
              <a:gd name="connsiteY5" fmla="*/ 109197 h 290879"/>
              <a:gd name="connsiteX6" fmla="*/ 1926 w 530042"/>
              <a:gd name="connsiteY6" fmla="*/ 1247 h 2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42" h="290879">
                <a:moveTo>
                  <a:pt x="1926" y="1247"/>
                </a:moveTo>
                <a:cubicBezTo>
                  <a:pt x="22034" y="14476"/>
                  <a:pt x="203539" y="140418"/>
                  <a:pt x="290851" y="188572"/>
                </a:cubicBezTo>
                <a:cubicBezTo>
                  <a:pt x="378164" y="236726"/>
                  <a:pt x="502518" y="283293"/>
                  <a:pt x="525801" y="290172"/>
                </a:cubicBezTo>
                <a:cubicBezTo>
                  <a:pt x="549084" y="297051"/>
                  <a:pt x="470768" y="252072"/>
                  <a:pt x="430551" y="229847"/>
                </a:cubicBezTo>
                <a:cubicBezTo>
                  <a:pt x="390334" y="207622"/>
                  <a:pt x="327893" y="176930"/>
                  <a:pt x="284501" y="156822"/>
                </a:cubicBezTo>
                <a:cubicBezTo>
                  <a:pt x="241109" y="136714"/>
                  <a:pt x="215709" y="134597"/>
                  <a:pt x="170201" y="109197"/>
                </a:cubicBezTo>
                <a:cubicBezTo>
                  <a:pt x="124693" y="83797"/>
                  <a:pt x="-18182" y="-11982"/>
                  <a:pt x="1926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5CB29585-FA69-5B01-0E74-BA12ADFFB20D}"/>
              </a:ext>
            </a:extLst>
          </p:cNvPr>
          <p:cNvSpPr/>
          <p:nvPr/>
        </p:nvSpPr>
        <p:spPr>
          <a:xfrm>
            <a:off x="2046854" y="8613705"/>
            <a:ext cx="101326" cy="296229"/>
          </a:xfrm>
          <a:custGeom>
            <a:avLst/>
            <a:gdLst>
              <a:gd name="connsiteX0" fmla="*/ 42296 w 101326"/>
              <a:gd name="connsiteY0" fmla="*/ 70 h 296229"/>
              <a:gd name="connsiteX1" fmla="*/ 23246 w 101326"/>
              <a:gd name="connsiteY1" fmla="*/ 85795 h 296229"/>
              <a:gd name="connsiteX2" fmla="*/ 70871 w 101326"/>
              <a:gd name="connsiteY2" fmla="*/ 250895 h 296229"/>
              <a:gd name="connsiteX3" fmla="*/ 42296 w 101326"/>
              <a:gd name="connsiteY3" fmla="*/ 190570 h 296229"/>
              <a:gd name="connsiteX4" fmla="*/ 99446 w 101326"/>
              <a:gd name="connsiteY4" fmla="*/ 295345 h 296229"/>
              <a:gd name="connsiteX5" fmla="*/ 80396 w 101326"/>
              <a:gd name="connsiteY5" fmla="*/ 238195 h 296229"/>
              <a:gd name="connsiteX6" fmla="*/ 10546 w 101326"/>
              <a:gd name="connsiteY6" fmla="*/ 190570 h 296229"/>
              <a:gd name="connsiteX7" fmla="*/ 23246 w 101326"/>
              <a:gd name="connsiteY7" fmla="*/ 206445 h 296229"/>
              <a:gd name="connsiteX8" fmla="*/ 10546 w 101326"/>
              <a:gd name="connsiteY8" fmla="*/ 136595 h 296229"/>
              <a:gd name="connsiteX9" fmla="*/ 1021 w 101326"/>
              <a:gd name="connsiteY9" fmla="*/ 98495 h 296229"/>
              <a:gd name="connsiteX10" fmla="*/ 42296 w 101326"/>
              <a:gd name="connsiteY10" fmla="*/ 70 h 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26" h="296229">
                <a:moveTo>
                  <a:pt x="42296" y="70"/>
                </a:moveTo>
                <a:cubicBezTo>
                  <a:pt x="46000" y="-2047"/>
                  <a:pt x="18484" y="43991"/>
                  <a:pt x="23246" y="85795"/>
                </a:cubicBezTo>
                <a:cubicBezTo>
                  <a:pt x="28008" y="127599"/>
                  <a:pt x="67696" y="233433"/>
                  <a:pt x="70871" y="250895"/>
                </a:cubicBezTo>
                <a:cubicBezTo>
                  <a:pt x="74046" y="268358"/>
                  <a:pt x="37533" y="183162"/>
                  <a:pt x="42296" y="190570"/>
                </a:cubicBezTo>
                <a:cubicBezTo>
                  <a:pt x="47059" y="197978"/>
                  <a:pt x="93096" y="287408"/>
                  <a:pt x="99446" y="295345"/>
                </a:cubicBezTo>
                <a:cubicBezTo>
                  <a:pt x="105796" y="303282"/>
                  <a:pt x="95213" y="255657"/>
                  <a:pt x="80396" y="238195"/>
                </a:cubicBezTo>
                <a:cubicBezTo>
                  <a:pt x="65579" y="220733"/>
                  <a:pt x="20071" y="195862"/>
                  <a:pt x="10546" y="190570"/>
                </a:cubicBezTo>
                <a:cubicBezTo>
                  <a:pt x="1021" y="185278"/>
                  <a:pt x="23246" y="215441"/>
                  <a:pt x="23246" y="206445"/>
                </a:cubicBezTo>
                <a:cubicBezTo>
                  <a:pt x="23246" y="197449"/>
                  <a:pt x="14250" y="154587"/>
                  <a:pt x="10546" y="136595"/>
                </a:cubicBezTo>
                <a:cubicBezTo>
                  <a:pt x="6842" y="118603"/>
                  <a:pt x="-3212" y="114899"/>
                  <a:pt x="1021" y="98495"/>
                </a:cubicBezTo>
                <a:cubicBezTo>
                  <a:pt x="5254" y="82091"/>
                  <a:pt x="38592" y="2187"/>
                  <a:pt x="4229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783748FA-20B1-0AF1-0236-4B997CBA1819}"/>
              </a:ext>
            </a:extLst>
          </p:cNvPr>
          <p:cNvSpPr/>
          <p:nvPr/>
        </p:nvSpPr>
        <p:spPr>
          <a:xfrm>
            <a:off x="1865655" y="8667670"/>
            <a:ext cx="204457" cy="477265"/>
          </a:xfrm>
          <a:custGeom>
            <a:avLst/>
            <a:gdLst>
              <a:gd name="connsiteX0" fmla="*/ 204445 w 204457"/>
              <a:gd name="connsiteY0" fmla="*/ 80 h 477265"/>
              <a:gd name="connsiteX1" fmla="*/ 169520 w 204457"/>
              <a:gd name="connsiteY1" fmla="*/ 120730 h 477265"/>
              <a:gd name="connsiteX2" fmla="*/ 90145 w 204457"/>
              <a:gd name="connsiteY2" fmla="*/ 282655 h 477265"/>
              <a:gd name="connsiteX3" fmla="*/ 134595 w 204457"/>
              <a:gd name="connsiteY3" fmla="*/ 212805 h 477265"/>
              <a:gd name="connsiteX4" fmla="*/ 55220 w 204457"/>
              <a:gd name="connsiteY4" fmla="*/ 295355 h 477265"/>
              <a:gd name="connsiteX5" fmla="*/ 23470 w 204457"/>
              <a:gd name="connsiteY5" fmla="*/ 377905 h 477265"/>
              <a:gd name="connsiteX6" fmla="*/ 17120 w 204457"/>
              <a:gd name="connsiteY6" fmla="*/ 476330 h 477265"/>
              <a:gd name="connsiteX7" fmla="*/ 23470 w 204457"/>
              <a:gd name="connsiteY7" fmla="*/ 419180 h 477265"/>
              <a:gd name="connsiteX8" fmla="*/ 29820 w 204457"/>
              <a:gd name="connsiteY8" fmla="*/ 285830 h 477265"/>
              <a:gd name="connsiteX9" fmla="*/ 4420 w 204457"/>
              <a:gd name="connsiteY9" fmla="*/ 349330 h 477265"/>
              <a:gd name="connsiteX10" fmla="*/ 134595 w 204457"/>
              <a:gd name="connsiteY10" fmla="*/ 171530 h 477265"/>
              <a:gd name="connsiteX11" fmla="*/ 39345 w 204457"/>
              <a:gd name="connsiteY11" fmla="*/ 295355 h 477265"/>
              <a:gd name="connsiteX12" fmla="*/ 166345 w 204457"/>
              <a:gd name="connsiteY12" fmla="*/ 104855 h 477265"/>
              <a:gd name="connsiteX13" fmla="*/ 204445 w 204457"/>
              <a:gd name="connsiteY13" fmla="*/ 80 h 4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457" h="477265">
                <a:moveTo>
                  <a:pt x="204445" y="80"/>
                </a:moveTo>
                <a:cubicBezTo>
                  <a:pt x="204974" y="2726"/>
                  <a:pt x="188570" y="73634"/>
                  <a:pt x="169520" y="120730"/>
                </a:cubicBezTo>
                <a:cubicBezTo>
                  <a:pt x="150470" y="167826"/>
                  <a:pt x="95966" y="267309"/>
                  <a:pt x="90145" y="282655"/>
                </a:cubicBezTo>
                <a:cubicBezTo>
                  <a:pt x="84324" y="298001"/>
                  <a:pt x="140416" y="210688"/>
                  <a:pt x="134595" y="212805"/>
                </a:cubicBezTo>
                <a:cubicBezTo>
                  <a:pt x="128774" y="214922"/>
                  <a:pt x="73741" y="267838"/>
                  <a:pt x="55220" y="295355"/>
                </a:cubicBezTo>
                <a:cubicBezTo>
                  <a:pt x="36699" y="322872"/>
                  <a:pt x="29820" y="347743"/>
                  <a:pt x="23470" y="377905"/>
                </a:cubicBezTo>
                <a:cubicBezTo>
                  <a:pt x="17120" y="408067"/>
                  <a:pt x="17120" y="469451"/>
                  <a:pt x="17120" y="476330"/>
                </a:cubicBezTo>
                <a:cubicBezTo>
                  <a:pt x="17120" y="483209"/>
                  <a:pt x="21353" y="450930"/>
                  <a:pt x="23470" y="419180"/>
                </a:cubicBezTo>
                <a:cubicBezTo>
                  <a:pt x="25587" y="387430"/>
                  <a:pt x="32995" y="297472"/>
                  <a:pt x="29820" y="285830"/>
                </a:cubicBezTo>
                <a:cubicBezTo>
                  <a:pt x="26645" y="274188"/>
                  <a:pt x="-13042" y="368380"/>
                  <a:pt x="4420" y="349330"/>
                </a:cubicBezTo>
                <a:cubicBezTo>
                  <a:pt x="21882" y="330280"/>
                  <a:pt x="128774" y="180526"/>
                  <a:pt x="134595" y="171530"/>
                </a:cubicBezTo>
                <a:cubicBezTo>
                  <a:pt x="140416" y="162534"/>
                  <a:pt x="34053" y="306468"/>
                  <a:pt x="39345" y="295355"/>
                </a:cubicBezTo>
                <a:cubicBezTo>
                  <a:pt x="44637" y="284243"/>
                  <a:pt x="140416" y="149305"/>
                  <a:pt x="166345" y="104855"/>
                </a:cubicBezTo>
                <a:cubicBezTo>
                  <a:pt x="192274" y="60405"/>
                  <a:pt x="203916" y="-2566"/>
                  <a:pt x="20444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C3D8C17B-FF6E-5018-9C2C-EB109EF1F442}"/>
              </a:ext>
            </a:extLst>
          </p:cNvPr>
          <p:cNvSpPr/>
          <p:nvPr/>
        </p:nvSpPr>
        <p:spPr>
          <a:xfrm>
            <a:off x="1995446" y="8901570"/>
            <a:ext cx="208050" cy="665776"/>
          </a:xfrm>
          <a:custGeom>
            <a:avLst/>
            <a:gdLst>
              <a:gd name="connsiteX0" fmla="*/ 208004 w 208050"/>
              <a:gd name="connsiteY0" fmla="*/ 86855 h 665776"/>
              <a:gd name="connsiteX1" fmla="*/ 147679 w 208050"/>
              <a:gd name="connsiteY1" fmla="*/ 90030 h 665776"/>
              <a:gd name="connsiteX2" fmla="*/ 74654 w 208050"/>
              <a:gd name="connsiteY2" fmla="*/ 77330 h 665776"/>
              <a:gd name="connsiteX3" fmla="*/ 119104 w 208050"/>
              <a:gd name="connsiteY3" fmla="*/ 118605 h 665776"/>
              <a:gd name="connsiteX4" fmla="*/ 100054 w 208050"/>
              <a:gd name="connsiteY4" fmla="*/ 153530 h 665776"/>
              <a:gd name="connsiteX5" fmla="*/ 109579 w 208050"/>
              <a:gd name="connsiteY5" fmla="*/ 210680 h 665776"/>
              <a:gd name="connsiteX6" fmla="*/ 90529 w 208050"/>
              <a:gd name="connsiteY6" fmla="*/ 178930 h 665776"/>
              <a:gd name="connsiteX7" fmla="*/ 93704 w 208050"/>
              <a:gd name="connsiteY7" fmla="*/ 248780 h 665776"/>
              <a:gd name="connsiteX8" fmla="*/ 33379 w 208050"/>
              <a:gd name="connsiteY8" fmla="*/ 309105 h 665776"/>
              <a:gd name="connsiteX9" fmla="*/ 61954 w 208050"/>
              <a:gd name="connsiteY9" fmla="*/ 274180 h 665776"/>
              <a:gd name="connsiteX10" fmla="*/ 30204 w 208050"/>
              <a:gd name="connsiteY10" fmla="*/ 315455 h 665776"/>
              <a:gd name="connsiteX11" fmla="*/ 17504 w 208050"/>
              <a:gd name="connsiteY11" fmla="*/ 448805 h 665776"/>
              <a:gd name="connsiteX12" fmla="*/ 11154 w 208050"/>
              <a:gd name="connsiteY12" fmla="*/ 404355 h 665776"/>
              <a:gd name="connsiteX13" fmla="*/ 17504 w 208050"/>
              <a:gd name="connsiteY13" fmla="*/ 499605 h 665776"/>
              <a:gd name="connsiteX14" fmla="*/ 7979 w 208050"/>
              <a:gd name="connsiteY14" fmla="*/ 594855 h 665776"/>
              <a:gd name="connsiteX15" fmla="*/ 17504 w 208050"/>
              <a:gd name="connsiteY15" fmla="*/ 664705 h 665776"/>
              <a:gd name="connsiteX16" fmla="*/ 17504 w 208050"/>
              <a:gd name="connsiteY16" fmla="*/ 613905 h 665776"/>
              <a:gd name="connsiteX17" fmla="*/ 4804 w 208050"/>
              <a:gd name="connsiteY17" fmla="*/ 344030 h 665776"/>
              <a:gd name="connsiteX18" fmla="*/ 7979 w 208050"/>
              <a:gd name="connsiteY18" fmla="*/ 388480 h 665776"/>
              <a:gd name="connsiteX19" fmla="*/ 93704 w 208050"/>
              <a:gd name="connsiteY19" fmla="*/ 210680 h 665776"/>
              <a:gd name="connsiteX20" fmla="*/ 106404 w 208050"/>
              <a:gd name="connsiteY20" fmla="*/ 102730 h 665776"/>
              <a:gd name="connsiteX21" fmla="*/ 122279 w 208050"/>
              <a:gd name="connsiteY21" fmla="*/ 90030 h 665776"/>
              <a:gd name="connsiteX22" fmla="*/ 138154 w 208050"/>
              <a:gd name="connsiteY22" fmla="*/ 1130 h 665776"/>
              <a:gd name="connsiteX23" fmla="*/ 138154 w 208050"/>
              <a:gd name="connsiteY23" fmla="*/ 42405 h 665776"/>
              <a:gd name="connsiteX24" fmla="*/ 208004 w 208050"/>
              <a:gd name="connsiteY24" fmla="*/ 86855 h 66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050" h="665776">
                <a:moveTo>
                  <a:pt x="208004" y="86855"/>
                </a:moveTo>
                <a:cubicBezTo>
                  <a:pt x="209592" y="94793"/>
                  <a:pt x="169904" y="91617"/>
                  <a:pt x="147679" y="90030"/>
                </a:cubicBezTo>
                <a:cubicBezTo>
                  <a:pt x="125454" y="88443"/>
                  <a:pt x="79416" y="72568"/>
                  <a:pt x="74654" y="77330"/>
                </a:cubicBezTo>
                <a:cubicBezTo>
                  <a:pt x="69892" y="82092"/>
                  <a:pt x="114871" y="105905"/>
                  <a:pt x="119104" y="118605"/>
                </a:cubicBezTo>
                <a:cubicBezTo>
                  <a:pt x="123337" y="131305"/>
                  <a:pt x="101641" y="138184"/>
                  <a:pt x="100054" y="153530"/>
                </a:cubicBezTo>
                <a:cubicBezTo>
                  <a:pt x="98466" y="168876"/>
                  <a:pt x="111166" y="206447"/>
                  <a:pt x="109579" y="210680"/>
                </a:cubicBezTo>
                <a:cubicBezTo>
                  <a:pt x="107992" y="214913"/>
                  <a:pt x="93175" y="172580"/>
                  <a:pt x="90529" y="178930"/>
                </a:cubicBezTo>
                <a:cubicBezTo>
                  <a:pt x="87883" y="185280"/>
                  <a:pt x="103229" y="227084"/>
                  <a:pt x="93704" y="248780"/>
                </a:cubicBezTo>
                <a:cubicBezTo>
                  <a:pt x="84179" y="270476"/>
                  <a:pt x="38671" y="304872"/>
                  <a:pt x="33379" y="309105"/>
                </a:cubicBezTo>
                <a:cubicBezTo>
                  <a:pt x="28087" y="313338"/>
                  <a:pt x="62483" y="273122"/>
                  <a:pt x="61954" y="274180"/>
                </a:cubicBezTo>
                <a:cubicBezTo>
                  <a:pt x="61425" y="275238"/>
                  <a:pt x="37612" y="286351"/>
                  <a:pt x="30204" y="315455"/>
                </a:cubicBezTo>
                <a:cubicBezTo>
                  <a:pt x="22796" y="344559"/>
                  <a:pt x="20679" y="433988"/>
                  <a:pt x="17504" y="448805"/>
                </a:cubicBezTo>
                <a:cubicBezTo>
                  <a:pt x="14329" y="463622"/>
                  <a:pt x="11154" y="395888"/>
                  <a:pt x="11154" y="404355"/>
                </a:cubicBezTo>
                <a:cubicBezTo>
                  <a:pt x="11154" y="412822"/>
                  <a:pt x="18033" y="467855"/>
                  <a:pt x="17504" y="499605"/>
                </a:cubicBezTo>
                <a:cubicBezTo>
                  <a:pt x="16975" y="531355"/>
                  <a:pt x="7979" y="567338"/>
                  <a:pt x="7979" y="594855"/>
                </a:cubicBezTo>
                <a:cubicBezTo>
                  <a:pt x="7979" y="622372"/>
                  <a:pt x="15917" y="661530"/>
                  <a:pt x="17504" y="664705"/>
                </a:cubicBezTo>
                <a:cubicBezTo>
                  <a:pt x="19091" y="667880"/>
                  <a:pt x="19621" y="667351"/>
                  <a:pt x="17504" y="613905"/>
                </a:cubicBezTo>
                <a:cubicBezTo>
                  <a:pt x="15387" y="560459"/>
                  <a:pt x="6391" y="381601"/>
                  <a:pt x="4804" y="344030"/>
                </a:cubicBezTo>
                <a:cubicBezTo>
                  <a:pt x="3217" y="306459"/>
                  <a:pt x="-6838" y="410705"/>
                  <a:pt x="7979" y="388480"/>
                </a:cubicBezTo>
                <a:cubicBezTo>
                  <a:pt x="22796" y="366255"/>
                  <a:pt x="77300" y="258305"/>
                  <a:pt x="93704" y="210680"/>
                </a:cubicBezTo>
                <a:cubicBezTo>
                  <a:pt x="110108" y="163055"/>
                  <a:pt x="106404" y="102730"/>
                  <a:pt x="106404" y="102730"/>
                </a:cubicBezTo>
                <a:cubicBezTo>
                  <a:pt x="111166" y="82622"/>
                  <a:pt x="116987" y="106963"/>
                  <a:pt x="122279" y="90030"/>
                </a:cubicBezTo>
                <a:cubicBezTo>
                  <a:pt x="127571" y="73097"/>
                  <a:pt x="135508" y="9067"/>
                  <a:pt x="138154" y="1130"/>
                </a:cubicBezTo>
                <a:cubicBezTo>
                  <a:pt x="140800" y="-6807"/>
                  <a:pt x="131275" y="29176"/>
                  <a:pt x="138154" y="42405"/>
                </a:cubicBezTo>
                <a:cubicBezTo>
                  <a:pt x="145033" y="55634"/>
                  <a:pt x="206416" y="78917"/>
                  <a:pt x="208004" y="86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72AA43E3-7F0C-E79F-2D3B-796A12942584}"/>
              </a:ext>
            </a:extLst>
          </p:cNvPr>
          <p:cNvSpPr/>
          <p:nvPr/>
        </p:nvSpPr>
        <p:spPr>
          <a:xfrm>
            <a:off x="2600064" y="9466896"/>
            <a:ext cx="508264" cy="261322"/>
          </a:xfrm>
          <a:custGeom>
            <a:avLst/>
            <a:gdLst>
              <a:gd name="connsiteX0" fmla="*/ 261 w 508264"/>
              <a:gd name="connsiteY0" fmla="*/ 954 h 261322"/>
              <a:gd name="connsiteX1" fmla="*/ 203461 w 508264"/>
              <a:gd name="connsiteY1" fmla="*/ 153354 h 261322"/>
              <a:gd name="connsiteX2" fmla="*/ 200286 w 508264"/>
              <a:gd name="connsiteY2" fmla="*/ 131129 h 261322"/>
              <a:gd name="connsiteX3" fmla="*/ 333636 w 508264"/>
              <a:gd name="connsiteY3" fmla="*/ 200979 h 261322"/>
              <a:gd name="connsiteX4" fmla="*/ 314586 w 508264"/>
              <a:gd name="connsiteY4" fmla="*/ 191454 h 261322"/>
              <a:gd name="connsiteX5" fmla="*/ 397136 w 508264"/>
              <a:gd name="connsiteY5" fmla="*/ 239079 h 261322"/>
              <a:gd name="connsiteX6" fmla="*/ 508261 w 508264"/>
              <a:gd name="connsiteY6" fmla="*/ 261304 h 261322"/>
              <a:gd name="connsiteX7" fmla="*/ 400311 w 508264"/>
              <a:gd name="connsiteY7" fmla="*/ 235904 h 261322"/>
              <a:gd name="connsiteX8" fmla="*/ 206636 w 508264"/>
              <a:gd name="connsiteY8" fmla="*/ 127954 h 261322"/>
              <a:gd name="connsiteX9" fmla="*/ 108211 w 508264"/>
              <a:gd name="connsiteY9" fmla="*/ 67629 h 261322"/>
              <a:gd name="connsiteX10" fmla="*/ 159011 w 508264"/>
              <a:gd name="connsiteY10" fmla="*/ 86679 h 261322"/>
              <a:gd name="connsiteX11" fmla="*/ 261 w 508264"/>
              <a:gd name="connsiteY11" fmla="*/ 954 h 26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8264" h="261322">
                <a:moveTo>
                  <a:pt x="261" y="954"/>
                </a:moveTo>
                <a:cubicBezTo>
                  <a:pt x="7669" y="12067"/>
                  <a:pt x="170124" y="131658"/>
                  <a:pt x="203461" y="153354"/>
                </a:cubicBezTo>
                <a:cubicBezTo>
                  <a:pt x="236799" y="175050"/>
                  <a:pt x="178590" y="123192"/>
                  <a:pt x="200286" y="131129"/>
                </a:cubicBezTo>
                <a:cubicBezTo>
                  <a:pt x="221982" y="139066"/>
                  <a:pt x="333636" y="200979"/>
                  <a:pt x="333636" y="200979"/>
                </a:cubicBezTo>
                <a:cubicBezTo>
                  <a:pt x="352686" y="211033"/>
                  <a:pt x="304003" y="185104"/>
                  <a:pt x="314586" y="191454"/>
                </a:cubicBezTo>
                <a:cubicBezTo>
                  <a:pt x="325169" y="197804"/>
                  <a:pt x="364857" y="227437"/>
                  <a:pt x="397136" y="239079"/>
                </a:cubicBezTo>
                <a:cubicBezTo>
                  <a:pt x="429415" y="250721"/>
                  <a:pt x="507732" y="261833"/>
                  <a:pt x="508261" y="261304"/>
                </a:cubicBezTo>
                <a:cubicBezTo>
                  <a:pt x="508790" y="260775"/>
                  <a:pt x="450582" y="258129"/>
                  <a:pt x="400311" y="235904"/>
                </a:cubicBezTo>
                <a:cubicBezTo>
                  <a:pt x="350040" y="213679"/>
                  <a:pt x="255319" y="156000"/>
                  <a:pt x="206636" y="127954"/>
                </a:cubicBezTo>
                <a:cubicBezTo>
                  <a:pt x="157953" y="99908"/>
                  <a:pt x="116149" y="74508"/>
                  <a:pt x="108211" y="67629"/>
                </a:cubicBezTo>
                <a:cubicBezTo>
                  <a:pt x="100273" y="60750"/>
                  <a:pt x="172769" y="94087"/>
                  <a:pt x="159011" y="86679"/>
                </a:cubicBezTo>
                <a:cubicBezTo>
                  <a:pt x="145253" y="79271"/>
                  <a:pt x="-7147" y="-10159"/>
                  <a:pt x="261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A3921001-DD5B-BCF8-28C7-BC91DD7BD3C7}"/>
              </a:ext>
            </a:extLst>
          </p:cNvPr>
          <p:cNvSpPr/>
          <p:nvPr/>
        </p:nvSpPr>
        <p:spPr>
          <a:xfrm>
            <a:off x="2311379" y="9420163"/>
            <a:ext cx="349513" cy="431909"/>
          </a:xfrm>
          <a:custGeom>
            <a:avLst/>
            <a:gdLst>
              <a:gd name="connsiteX0" fmla="*/ 349271 w 349513"/>
              <a:gd name="connsiteY0" fmla="*/ 62 h 431909"/>
              <a:gd name="connsiteX1" fmla="*/ 168296 w 349513"/>
              <a:gd name="connsiteY1" fmla="*/ 92137 h 431909"/>
              <a:gd name="connsiteX2" fmla="*/ 206396 w 349513"/>
              <a:gd name="connsiteY2" fmla="*/ 76262 h 431909"/>
              <a:gd name="connsiteX3" fmla="*/ 38121 w 349513"/>
              <a:gd name="connsiteY3" fmla="*/ 165162 h 431909"/>
              <a:gd name="connsiteX4" fmla="*/ 15896 w 349513"/>
              <a:gd name="connsiteY4" fmla="*/ 196912 h 431909"/>
              <a:gd name="connsiteX5" fmla="*/ 57171 w 349513"/>
              <a:gd name="connsiteY5" fmla="*/ 177862 h 431909"/>
              <a:gd name="connsiteX6" fmla="*/ 22246 w 349513"/>
              <a:gd name="connsiteY6" fmla="*/ 219137 h 431909"/>
              <a:gd name="connsiteX7" fmla="*/ 19071 w 349513"/>
              <a:gd name="connsiteY7" fmla="*/ 247712 h 431909"/>
              <a:gd name="connsiteX8" fmla="*/ 38121 w 349513"/>
              <a:gd name="connsiteY8" fmla="*/ 311212 h 431909"/>
              <a:gd name="connsiteX9" fmla="*/ 47646 w 349513"/>
              <a:gd name="connsiteY9" fmla="*/ 374712 h 431909"/>
              <a:gd name="connsiteX10" fmla="*/ 21 w 349513"/>
              <a:gd name="connsiteY10" fmla="*/ 431862 h 431909"/>
              <a:gd name="connsiteX11" fmla="*/ 41296 w 349513"/>
              <a:gd name="connsiteY11" fmla="*/ 365187 h 431909"/>
              <a:gd name="connsiteX12" fmla="*/ 28596 w 349513"/>
              <a:gd name="connsiteY12" fmla="*/ 273112 h 431909"/>
              <a:gd name="connsiteX13" fmla="*/ 3196 w 349513"/>
              <a:gd name="connsiteY13" fmla="*/ 209612 h 431909"/>
              <a:gd name="connsiteX14" fmla="*/ 104796 w 349513"/>
              <a:gd name="connsiteY14" fmla="*/ 117537 h 431909"/>
              <a:gd name="connsiteX15" fmla="*/ 53996 w 349513"/>
              <a:gd name="connsiteY15" fmla="*/ 149287 h 431909"/>
              <a:gd name="connsiteX16" fmla="*/ 215921 w 349513"/>
              <a:gd name="connsiteY16" fmla="*/ 54037 h 431909"/>
              <a:gd name="connsiteX17" fmla="*/ 123846 w 349513"/>
              <a:gd name="connsiteY17" fmla="*/ 108012 h 431909"/>
              <a:gd name="connsiteX18" fmla="*/ 349271 w 349513"/>
              <a:gd name="connsiteY18" fmla="*/ 62 h 43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9513" h="431909">
                <a:moveTo>
                  <a:pt x="349271" y="62"/>
                </a:moveTo>
                <a:cubicBezTo>
                  <a:pt x="356679" y="-2584"/>
                  <a:pt x="192108" y="79437"/>
                  <a:pt x="168296" y="92137"/>
                </a:cubicBezTo>
                <a:cubicBezTo>
                  <a:pt x="144483" y="104837"/>
                  <a:pt x="228092" y="64091"/>
                  <a:pt x="206396" y="76262"/>
                </a:cubicBezTo>
                <a:cubicBezTo>
                  <a:pt x="184700" y="88433"/>
                  <a:pt x="69871" y="145054"/>
                  <a:pt x="38121" y="165162"/>
                </a:cubicBezTo>
                <a:cubicBezTo>
                  <a:pt x="6371" y="185270"/>
                  <a:pt x="12721" y="194795"/>
                  <a:pt x="15896" y="196912"/>
                </a:cubicBezTo>
                <a:cubicBezTo>
                  <a:pt x="19071" y="199029"/>
                  <a:pt x="56113" y="174158"/>
                  <a:pt x="57171" y="177862"/>
                </a:cubicBezTo>
                <a:cubicBezTo>
                  <a:pt x="58229" y="181566"/>
                  <a:pt x="28596" y="207495"/>
                  <a:pt x="22246" y="219137"/>
                </a:cubicBezTo>
                <a:cubicBezTo>
                  <a:pt x="15896" y="230779"/>
                  <a:pt x="16425" y="232366"/>
                  <a:pt x="19071" y="247712"/>
                </a:cubicBezTo>
                <a:cubicBezTo>
                  <a:pt x="21717" y="263058"/>
                  <a:pt x="33359" y="290045"/>
                  <a:pt x="38121" y="311212"/>
                </a:cubicBezTo>
                <a:cubicBezTo>
                  <a:pt x="42883" y="332379"/>
                  <a:pt x="53996" y="354604"/>
                  <a:pt x="47646" y="374712"/>
                </a:cubicBezTo>
                <a:cubicBezTo>
                  <a:pt x="41296" y="394820"/>
                  <a:pt x="1079" y="433450"/>
                  <a:pt x="21" y="431862"/>
                </a:cubicBezTo>
                <a:cubicBezTo>
                  <a:pt x="-1037" y="430274"/>
                  <a:pt x="36534" y="391645"/>
                  <a:pt x="41296" y="365187"/>
                </a:cubicBezTo>
                <a:cubicBezTo>
                  <a:pt x="46058" y="338729"/>
                  <a:pt x="34946" y="299041"/>
                  <a:pt x="28596" y="273112"/>
                </a:cubicBezTo>
                <a:cubicBezTo>
                  <a:pt x="22246" y="247183"/>
                  <a:pt x="-9504" y="235541"/>
                  <a:pt x="3196" y="209612"/>
                </a:cubicBezTo>
                <a:cubicBezTo>
                  <a:pt x="15896" y="183683"/>
                  <a:pt x="96329" y="127591"/>
                  <a:pt x="104796" y="117537"/>
                </a:cubicBezTo>
                <a:cubicBezTo>
                  <a:pt x="113263" y="107483"/>
                  <a:pt x="35475" y="159870"/>
                  <a:pt x="53996" y="149287"/>
                </a:cubicBezTo>
                <a:cubicBezTo>
                  <a:pt x="72517" y="138704"/>
                  <a:pt x="215921" y="54037"/>
                  <a:pt x="215921" y="54037"/>
                </a:cubicBezTo>
                <a:cubicBezTo>
                  <a:pt x="227563" y="47158"/>
                  <a:pt x="106913" y="114362"/>
                  <a:pt x="123846" y="108012"/>
                </a:cubicBezTo>
                <a:cubicBezTo>
                  <a:pt x="140779" y="101662"/>
                  <a:pt x="341863" y="2708"/>
                  <a:pt x="3492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BE3EDBF9-94DC-5F4D-BCF7-687FDB21B72A}"/>
              </a:ext>
            </a:extLst>
          </p:cNvPr>
          <p:cNvSpPr/>
          <p:nvPr/>
        </p:nvSpPr>
        <p:spPr>
          <a:xfrm>
            <a:off x="2238363" y="9439057"/>
            <a:ext cx="330239" cy="412999"/>
          </a:xfrm>
          <a:custGeom>
            <a:avLst/>
            <a:gdLst>
              <a:gd name="connsiteX0" fmla="*/ 330212 w 330239"/>
              <a:gd name="connsiteY0" fmla="*/ 218 h 412999"/>
              <a:gd name="connsiteX1" fmla="*/ 101612 w 330239"/>
              <a:gd name="connsiteY1" fmla="*/ 104993 h 412999"/>
              <a:gd name="connsiteX2" fmla="*/ 133362 w 330239"/>
              <a:gd name="connsiteY2" fmla="*/ 82768 h 412999"/>
              <a:gd name="connsiteX3" fmla="*/ 12712 w 330239"/>
              <a:gd name="connsiteY3" fmla="*/ 203418 h 412999"/>
              <a:gd name="connsiteX4" fmla="*/ 38112 w 330239"/>
              <a:gd name="connsiteY4" fmla="*/ 200243 h 412999"/>
              <a:gd name="connsiteX5" fmla="*/ 69862 w 330239"/>
              <a:gd name="connsiteY5" fmla="*/ 276443 h 412999"/>
              <a:gd name="connsiteX6" fmla="*/ 76212 w 330239"/>
              <a:gd name="connsiteY6" fmla="*/ 333593 h 412999"/>
              <a:gd name="connsiteX7" fmla="*/ 12 w 330239"/>
              <a:gd name="connsiteY7" fmla="*/ 412968 h 412999"/>
              <a:gd name="connsiteX8" fmla="*/ 82562 w 330239"/>
              <a:gd name="connsiteY8" fmla="*/ 324068 h 412999"/>
              <a:gd name="connsiteX9" fmla="*/ 57162 w 330239"/>
              <a:gd name="connsiteY9" fmla="*/ 225643 h 412999"/>
              <a:gd name="connsiteX10" fmla="*/ 60337 w 330239"/>
              <a:gd name="connsiteY10" fmla="*/ 146268 h 412999"/>
              <a:gd name="connsiteX11" fmla="*/ 174637 w 330239"/>
              <a:gd name="connsiteY11" fmla="*/ 63718 h 412999"/>
              <a:gd name="connsiteX12" fmla="*/ 117487 w 330239"/>
              <a:gd name="connsiteY12" fmla="*/ 76418 h 412999"/>
              <a:gd name="connsiteX13" fmla="*/ 330212 w 330239"/>
              <a:gd name="connsiteY13" fmla="*/ 218 h 4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239" h="412999">
                <a:moveTo>
                  <a:pt x="330212" y="218"/>
                </a:moveTo>
                <a:cubicBezTo>
                  <a:pt x="327566" y="4980"/>
                  <a:pt x="134420" y="91235"/>
                  <a:pt x="101612" y="104993"/>
                </a:cubicBezTo>
                <a:cubicBezTo>
                  <a:pt x="68804" y="118751"/>
                  <a:pt x="148179" y="66364"/>
                  <a:pt x="133362" y="82768"/>
                </a:cubicBezTo>
                <a:cubicBezTo>
                  <a:pt x="118545" y="99172"/>
                  <a:pt x="12712" y="203418"/>
                  <a:pt x="12712" y="203418"/>
                </a:cubicBezTo>
                <a:cubicBezTo>
                  <a:pt x="-3163" y="222997"/>
                  <a:pt x="28587" y="188072"/>
                  <a:pt x="38112" y="200243"/>
                </a:cubicBezTo>
                <a:cubicBezTo>
                  <a:pt x="47637" y="212414"/>
                  <a:pt x="63512" y="254218"/>
                  <a:pt x="69862" y="276443"/>
                </a:cubicBezTo>
                <a:cubicBezTo>
                  <a:pt x="76212" y="298668"/>
                  <a:pt x="87854" y="310839"/>
                  <a:pt x="76212" y="333593"/>
                </a:cubicBezTo>
                <a:cubicBezTo>
                  <a:pt x="64570" y="356347"/>
                  <a:pt x="-1046" y="414556"/>
                  <a:pt x="12" y="412968"/>
                </a:cubicBezTo>
                <a:cubicBezTo>
                  <a:pt x="1070" y="411380"/>
                  <a:pt x="73037" y="355289"/>
                  <a:pt x="82562" y="324068"/>
                </a:cubicBezTo>
                <a:cubicBezTo>
                  <a:pt x="92087" y="292847"/>
                  <a:pt x="60866" y="255276"/>
                  <a:pt x="57162" y="225643"/>
                </a:cubicBezTo>
                <a:cubicBezTo>
                  <a:pt x="53458" y="196010"/>
                  <a:pt x="40758" y="173255"/>
                  <a:pt x="60337" y="146268"/>
                </a:cubicBezTo>
                <a:cubicBezTo>
                  <a:pt x="79916" y="119281"/>
                  <a:pt x="165112" y="75360"/>
                  <a:pt x="174637" y="63718"/>
                </a:cubicBezTo>
                <a:cubicBezTo>
                  <a:pt x="184162" y="52076"/>
                  <a:pt x="93675" y="82768"/>
                  <a:pt x="117487" y="76418"/>
                </a:cubicBezTo>
                <a:cubicBezTo>
                  <a:pt x="141299" y="70068"/>
                  <a:pt x="332858" y="-4544"/>
                  <a:pt x="330212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31E53A72-5A92-2AFC-A2D3-C3213E17D4DC}"/>
              </a:ext>
            </a:extLst>
          </p:cNvPr>
          <p:cNvSpPr/>
          <p:nvPr/>
        </p:nvSpPr>
        <p:spPr>
          <a:xfrm>
            <a:off x="2462781" y="9270002"/>
            <a:ext cx="623363" cy="455045"/>
          </a:xfrm>
          <a:custGeom>
            <a:avLst/>
            <a:gdLst>
              <a:gd name="connsiteX0" fmla="*/ 1019 w 623363"/>
              <a:gd name="connsiteY0" fmla="*/ 998 h 455045"/>
              <a:gd name="connsiteX1" fmla="*/ 242319 w 623363"/>
              <a:gd name="connsiteY1" fmla="*/ 213723 h 455045"/>
              <a:gd name="connsiteX2" fmla="*/ 229619 w 623363"/>
              <a:gd name="connsiteY2" fmla="*/ 185148 h 455045"/>
              <a:gd name="connsiteX3" fmla="*/ 347094 w 623363"/>
              <a:gd name="connsiteY3" fmla="*/ 270873 h 455045"/>
              <a:gd name="connsiteX4" fmla="*/ 537594 w 623363"/>
              <a:gd name="connsiteY4" fmla="*/ 381998 h 455045"/>
              <a:gd name="connsiteX5" fmla="*/ 623319 w 623363"/>
              <a:gd name="connsiteY5" fmla="*/ 455023 h 455045"/>
              <a:gd name="connsiteX6" fmla="*/ 528069 w 623363"/>
              <a:gd name="connsiteY6" fmla="*/ 388348 h 455045"/>
              <a:gd name="connsiteX7" fmla="*/ 347094 w 623363"/>
              <a:gd name="connsiteY7" fmla="*/ 267698 h 455045"/>
              <a:gd name="connsiteX8" fmla="*/ 264544 w 623363"/>
              <a:gd name="connsiteY8" fmla="*/ 216898 h 455045"/>
              <a:gd name="connsiteX9" fmla="*/ 169294 w 623363"/>
              <a:gd name="connsiteY9" fmla="*/ 137523 h 455045"/>
              <a:gd name="connsiteX10" fmla="*/ 112144 w 623363"/>
              <a:gd name="connsiteY10" fmla="*/ 74023 h 455045"/>
              <a:gd name="connsiteX11" fmla="*/ 153419 w 623363"/>
              <a:gd name="connsiteY11" fmla="*/ 131173 h 455045"/>
              <a:gd name="connsiteX12" fmla="*/ 1019 w 623363"/>
              <a:gd name="connsiteY12" fmla="*/ 998 h 4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363" h="455045">
                <a:moveTo>
                  <a:pt x="1019" y="998"/>
                </a:moveTo>
                <a:cubicBezTo>
                  <a:pt x="15836" y="14756"/>
                  <a:pt x="204219" y="183031"/>
                  <a:pt x="242319" y="213723"/>
                </a:cubicBezTo>
                <a:cubicBezTo>
                  <a:pt x="280419" y="244415"/>
                  <a:pt x="212157" y="175623"/>
                  <a:pt x="229619" y="185148"/>
                </a:cubicBezTo>
                <a:cubicBezTo>
                  <a:pt x="247082" y="194673"/>
                  <a:pt x="295765" y="238065"/>
                  <a:pt x="347094" y="270873"/>
                </a:cubicBezTo>
                <a:cubicBezTo>
                  <a:pt x="398423" y="303681"/>
                  <a:pt x="491557" y="351306"/>
                  <a:pt x="537594" y="381998"/>
                </a:cubicBezTo>
                <a:cubicBezTo>
                  <a:pt x="583631" y="412690"/>
                  <a:pt x="624907" y="453965"/>
                  <a:pt x="623319" y="455023"/>
                </a:cubicBezTo>
                <a:cubicBezTo>
                  <a:pt x="621731" y="456081"/>
                  <a:pt x="574106" y="419569"/>
                  <a:pt x="528069" y="388348"/>
                </a:cubicBezTo>
                <a:cubicBezTo>
                  <a:pt x="482032" y="357127"/>
                  <a:pt x="391015" y="296273"/>
                  <a:pt x="347094" y="267698"/>
                </a:cubicBezTo>
                <a:cubicBezTo>
                  <a:pt x="303173" y="239123"/>
                  <a:pt x="294177" y="238594"/>
                  <a:pt x="264544" y="216898"/>
                </a:cubicBezTo>
                <a:cubicBezTo>
                  <a:pt x="234911" y="195202"/>
                  <a:pt x="194694" y="161336"/>
                  <a:pt x="169294" y="137523"/>
                </a:cubicBezTo>
                <a:cubicBezTo>
                  <a:pt x="143894" y="113711"/>
                  <a:pt x="114790" y="75081"/>
                  <a:pt x="112144" y="74023"/>
                </a:cubicBezTo>
                <a:cubicBezTo>
                  <a:pt x="109498" y="72965"/>
                  <a:pt x="169294" y="142286"/>
                  <a:pt x="153419" y="131173"/>
                </a:cubicBezTo>
                <a:cubicBezTo>
                  <a:pt x="137544" y="120061"/>
                  <a:pt x="-13798" y="-12760"/>
                  <a:pt x="1019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03B73189-5BC8-62AB-411C-28312D0F924B}"/>
              </a:ext>
            </a:extLst>
          </p:cNvPr>
          <p:cNvSpPr/>
          <p:nvPr/>
        </p:nvSpPr>
        <p:spPr>
          <a:xfrm>
            <a:off x="2238220" y="9375769"/>
            <a:ext cx="311310" cy="219432"/>
          </a:xfrm>
          <a:custGeom>
            <a:avLst/>
            <a:gdLst>
              <a:gd name="connsiteX0" fmla="*/ 311305 w 311310"/>
              <a:gd name="connsiteY0" fmla="*/ 6 h 219432"/>
              <a:gd name="connsiteX1" fmla="*/ 98580 w 311310"/>
              <a:gd name="connsiteY1" fmla="*/ 139706 h 219432"/>
              <a:gd name="connsiteX2" fmla="*/ 3330 w 311310"/>
              <a:gd name="connsiteY2" fmla="*/ 215906 h 219432"/>
              <a:gd name="connsiteX3" fmla="*/ 209705 w 311310"/>
              <a:gd name="connsiteY3" fmla="*/ 28581 h 219432"/>
              <a:gd name="connsiteX4" fmla="*/ 92230 w 311310"/>
              <a:gd name="connsiteY4" fmla="*/ 133356 h 219432"/>
              <a:gd name="connsiteX5" fmla="*/ 311305 w 311310"/>
              <a:gd name="connsiteY5" fmla="*/ 6 h 2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10" h="219432">
                <a:moveTo>
                  <a:pt x="311305" y="6"/>
                </a:moveTo>
                <a:cubicBezTo>
                  <a:pt x="312363" y="1064"/>
                  <a:pt x="149909" y="103723"/>
                  <a:pt x="98580" y="139706"/>
                </a:cubicBezTo>
                <a:cubicBezTo>
                  <a:pt x="47251" y="175689"/>
                  <a:pt x="-15191" y="234427"/>
                  <a:pt x="3330" y="215906"/>
                </a:cubicBezTo>
                <a:cubicBezTo>
                  <a:pt x="21851" y="197385"/>
                  <a:pt x="194888" y="42339"/>
                  <a:pt x="209705" y="28581"/>
                </a:cubicBezTo>
                <a:cubicBezTo>
                  <a:pt x="224522" y="14823"/>
                  <a:pt x="80588" y="136531"/>
                  <a:pt x="92230" y="133356"/>
                </a:cubicBezTo>
                <a:cubicBezTo>
                  <a:pt x="103872" y="130181"/>
                  <a:pt x="310247" y="-1052"/>
                  <a:pt x="31130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C8E1DE17-D97C-0BCC-E25F-E3261E5FD473}"/>
              </a:ext>
            </a:extLst>
          </p:cNvPr>
          <p:cNvSpPr/>
          <p:nvPr/>
        </p:nvSpPr>
        <p:spPr>
          <a:xfrm>
            <a:off x="2193918" y="9372490"/>
            <a:ext cx="254008" cy="411591"/>
          </a:xfrm>
          <a:custGeom>
            <a:avLst/>
            <a:gdLst>
              <a:gd name="connsiteX0" fmla="*/ 254007 w 254008"/>
              <a:gd name="connsiteY0" fmla="*/ 110 h 411591"/>
              <a:gd name="connsiteX1" fmla="*/ 69857 w 254008"/>
              <a:gd name="connsiteY1" fmla="*/ 152510 h 411591"/>
              <a:gd name="connsiteX2" fmla="*/ 7 w 254008"/>
              <a:gd name="connsiteY2" fmla="*/ 200135 h 411591"/>
              <a:gd name="connsiteX3" fmla="*/ 73032 w 254008"/>
              <a:gd name="connsiteY3" fmla="*/ 158860 h 411591"/>
              <a:gd name="connsiteX4" fmla="*/ 60332 w 254008"/>
              <a:gd name="connsiteY4" fmla="*/ 203310 h 411591"/>
              <a:gd name="connsiteX5" fmla="*/ 69857 w 254008"/>
              <a:gd name="connsiteY5" fmla="*/ 289035 h 411591"/>
              <a:gd name="connsiteX6" fmla="*/ 50807 w 254008"/>
              <a:gd name="connsiteY6" fmla="*/ 241410 h 411591"/>
              <a:gd name="connsiteX7" fmla="*/ 111132 w 254008"/>
              <a:gd name="connsiteY7" fmla="*/ 409685 h 411591"/>
              <a:gd name="connsiteX8" fmla="*/ 88907 w 254008"/>
              <a:gd name="connsiteY8" fmla="*/ 323960 h 411591"/>
              <a:gd name="connsiteX9" fmla="*/ 63507 w 254008"/>
              <a:gd name="connsiteY9" fmla="*/ 196960 h 411591"/>
              <a:gd name="connsiteX10" fmla="*/ 130182 w 254008"/>
              <a:gd name="connsiteY10" fmla="*/ 95360 h 411591"/>
              <a:gd name="connsiteX11" fmla="*/ 66682 w 254008"/>
              <a:gd name="connsiteY11" fmla="*/ 127110 h 411591"/>
              <a:gd name="connsiteX12" fmla="*/ 254007 w 254008"/>
              <a:gd name="connsiteY12" fmla="*/ 110 h 4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8" h="411591">
                <a:moveTo>
                  <a:pt x="254007" y="110"/>
                </a:moveTo>
                <a:cubicBezTo>
                  <a:pt x="254536" y="4343"/>
                  <a:pt x="112190" y="119173"/>
                  <a:pt x="69857" y="152510"/>
                </a:cubicBezTo>
                <a:cubicBezTo>
                  <a:pt x="27524" y="185847"/>
                  <a:pt x="-522" y="199077"/>
                  <a:pt x="7" y="200135"/>
                </a:cubicBezTo>
                <a:cubicBezTo>
                  <a:pt x="536" y="201193"/>
                  <a:pt x="62978" y="158331"/>
                  <a:pt x="73032" y="158860"/>
                </a:cubicBezTo>
                <a:cubicBezTo>
                  <a:pt x="83086" y="159389"/>
                  <a:pt x="60861" y="181614"/>
                  <a:pt x="60332" y="203310"/>
                </a:cubicBezTo>
                <a:cubicBezTo>
                  <a:pt x="59803" y="225006"/>
                  <a:pt x="71444" y="282685"/>
                  <a:pt x="69857" y="289035"/>
                </a:cubicBezTo>
                <a:cubicBezTo>
                  <a:pt x="68269" y="295385"/>
                  <a:pt x="43928" y="221302"/>
                  <a:pt x="50807" y="241410"/>
                </a:cubicBezTo>
                <a:cubicBezTo>
                  <a:pt x="57686" y="261518"/>
                  <a:pt x="104782" y="395927"/>
                  <a:pt x="111132" y="409685"/>
                </a:cubicBezTo>
                <a:cubicBezTo>
                  <a:pt x="117482" y="423443"/>
                  <a:pt x="96844" y="359414"/>
                  <a:pt x="88907" y="323960"/>
                </a:cubicBezTo>
                <a:cubicBezTo>
                  <a:pt x="80970" y="288506"/>
                  <a:pt x="56628" y="235060"/>
                  <a:pt x="63507" y="196960"/>
                </a:cubicBezTo>
                <a:cubicBezTo>
                  <a:pt x="70386" y="158860"/>
                  <a:pt x="129653" y="107002"/>
                  <a:pt x="130182" y="95360"/>
                </a:cubicBezTo>
                <a:cubicBezTo>
                  <a:pt x="130711" y="83718"/>
                  <a:pt x="48161" y="139281"/>
                  <a:pt x="66682" y="127110"/>
                </a:cubicBezTo>
                <a:cubicBezTo>
                  <a:pt x="85203" y="114939"/>
                  <a:pt x="253478" y="-4123"/>
                  <a:pt x="254007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C519F92E-F252-3020-B746-358B098DF89F}"/>
              </a:ext>
            </a:extLst>
          </p:cNvPr>
          <p:cNvSpPr/>
          <p:nvPr/>
        </p:nvSpPr>
        <p:spPr>
          <a:xfrm>
            <a:off x="2014536" y="9108840"/>
            <a:ext cx="509688" cy="251118"/>
          </a:xfrm>
          <a:custGeom>
            <a:avLst/>
            <a:gdLst>
              <a:gd name="connsiteX0" fmla="*/ 71439 w 509688"/>
              <a:gd name="connsiteY0" fmla="*/ 162160 h 251118"/>
              <a:gd name="connsiteX1" fmla="*/ 344489 w 509688"/>
              <a:gd name="connsiteY1" fmla="*/ 155810 h 251118"/>
              <a:gd name="connsiteX2" fmla="*/ 360364 w 509688"/>
              <a:gd name="connsiteY2" fmla="*/ 187560 h 251118"/>
              <a:gd name="connsiteX3" fmla="*/ 477839 w 509688"/>
              <a:gd name="connsiteY3" fmla="*/ 232010 h 251118"/>
              <a:gd name="connsiteX4" fmla="*/ 398464 w 509688"/>
              <a:gd name="connsiteY4" fmla="*/ 193910 h 251118"/>
              <a:gd name="connsiteX5" fmla="*/ 509589 w 509688"/>
              <a:gd name="connsiteY5" fmla="*/ 251060 h 251118"/>
              <a:gd name="connsiteX6" fmla="*/ 414339 w 509688"/>
              <a:gd name="connsiteY6" fmla="*/ 181210 h 251118"/>
              <a:gd name="connsiteX7" fmla="*/ 227014 w 509688"/>
              <a:gd name="connsiteY7" fmla="*/ 235 h 251118"/>
              <a:gd name="connsiteX8" fmla="*/ 423864 w 509688"/>
              <a:gd name="connsiteY8" fmla="*/ 222485 h 251118"/>
              <a:gd name="connsiteX9" fmla="*/ 407989 w 509688"/>
              <a:gd name="connsiteY9" fmla="*/ 184385 h 251118"/>
              <a:gd name="connsiteX10" fmla="*/ 300039 w 509688"/>
              <a:gd name="connsiteY10" fmla="*/ 155810 h 251118"/>
              <a:gd name="connsiteX11" fmla="*/ 147639 w 509688"/>
              <a:gd name="connsiteY11" fmla="*/ 127235 h 251118"/>
              <a:gd name="connsiteX12" fmla="*/ 227014 w 509688"/>
              <a:gd name="connsiteY12" fmla="*/ 155810 h 251118"/>
              <a:gd name="connsiteX13" fmla="*/ 11114 w 509688"/>
              <a:gd name="connsiteY13" fmla="*/ 168510 h 251118"/>
              <a:gd name="connsiteX14" fmla="*/ 71439 w 509688"/>
              <a:gd name="connsiteY14" fmla="*/ 162160 h 25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688" h="251118">
                <a:moveTo>
                  <a:pt x="71439" y="162160"/>
                </a:moveTo>
                <a:cubicBezTo>
                  <a:pt x="127001" y="160043"/>
                  <a:pt x="296335" y="151577"/>
                  <a:pt x="344489" y="155810"/>
                </a:cubicBezTo>
                <a:cubicBezTo>
                  <a:pt x="392643" y="160043"/>
                  <a:pt x="338139" y="174860"/>
                  <a:pt x="360364" y="187560"/>
                </a:cubicBezTo>
                <a:cubicBezTo>
                  <a:pt x="382589" y="200260"/>
                  <a:pt x="471489" y="230952"/>
                  <a:pt x="477839" y="232010"/>
                </a:cubicBezTo>
                <a:cubicBezTo>
                  <a:pt x="484189" y="233068"/>
                  <a:pt x="393172" y="190735"/>
                  <a:pt x="398464" y="193910"/>
                </a:cubicBezTo>
                <a:cubicBezTo>
                  <a:pt x="403756" y="197085"/>
                  <a:pt x="506943" y="253177"/>
                  <a:pt x="509589" y="251060"/>
                </a:cubicBezTo>
                <a:cubicBezTo>
                  <a:pt x="512235" y="248943"/>
                  <a:pt x="461435" y="223014"/>
                  <a:pt x="414339" y="181210"/>
                </a:cubicBezTo>
                <a:cubicBezTo>
                  <a:pt x="367243" y="139406"/>
                  <a:pt x="225427" y="-6644"/>
                  <a:pt x="227014" y="235"/>
                </a:cubicBezTo>
                <a:cubicBezTo>
                  <a:pt x="228601" y="7114"/>
                  <a:pt x="393702" y="191793"/>
                  <a:pt x="423864" y="222485"/>
                </a:cubicBezTo>
                <a:cubicBezTo>
                  <a:pt x="454026" y="253177"/>
                  <a:pt x="428626" y="195497"/>
                  <a:pt x="407989" y="184385"/>
                </a:cubicBezTo>
                <a:cubicBezTo>
                  <a:pt x="387352" y="173273"/>
                  <a:pt x="343431" y="165335"/>
                  <a:pt x="300039" y="155810"/>
                </a:cubicBezTo>
                <a:cubicBezTo>
                  <a:pt x="256647" y="146285"/>
                  <a:pt x="159810" y="127235"/>
                  <a:pt x="147639" y="127235"/>
                </a:cubicBezTo>
                <a:cubicBezTo>
                  <a:pt x="135468" y="127235"/>
                  <a:pt x="249768" y="148931"/>
                  <a:pt x="227014" y="155810"/>
                </a:cubicBezTo>
                <a:cubicBezTo>
                  <a:pt x="204260" y="162689"/>
                  <a:pt x="41276" y="167452"/>
                  <a:pt x="11114" y="168510"/>
                </a:cubicBezTo>
                <a:cubicBezTo>
                  <a:pt x="-19048" y="169568"/>
                  <a:pt x="15877" y="164277"/>
                  <a:pt x="71439" y="16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BB34E3E0-0E94-EDE1-E1AE-E8EB6AB6FFD5}"/>
              </a:ext>
            </a:extLst>
          </p:cNvPr>
          <p:cNvSpPr/>
          <p:nvPr/>
        </p:nvSpPr>
        <p:spPr>
          <a:xfrm>
            <a:off x="2038159" y="9005816"/>
            <a:ext cx="155667" cy="638075"/>
          </a:xfrm>
          <a:custGeom>
            <a:avLst/>
            <a:gdLst>
              <a:gd name="connsiteX0" fmla="*/ 152591 w 155667"/>
              <a:gd name="connsiteY0" fmla="*/ 11184 h 638075"/>
              <a:gd name="connsiteX1" fmla="*/ 98616 w 155667"/>
              <a:gd name="connsiteY1" fmla="*/ 81034 h 638075"/>
              <a:gd name="connsiteX2" fmla="*/ 31941 w 155667"/>
              <a:gd name="connsiteY2" fmla="*/ 249309 h 638075"/>
              <a:gd name="connsiteX3" fmla="*/ 44641 w 155667"/>
              <a:gd name="connsiteY3" fmla="*/ 192159 h 638075"/>
              <a:gd name="connsiteX4" fmla="*/ 22416 w 155667"/>
              <a:gd name="connsiteY4" fmla="*/ 306459 h 638075"/>
              <a:gd name="connsiteX5" fmla="*/ 19241 w 155667"/>
              <a:gd name="connsiteY5" fmla="*/ 465209 h 638075"/>
              <a:gd name="connsiteX6" fmla="*/ 22416 w 155667"/>
              <a:gd name="connsiteY6" fmla="*/ 427109 h 638075"/>
              <a:gd name="connsiteX7" fmla="*/ 101791 w 155667"/>
              <a:gd name="connsiteY7" fmla="*/ 633484 h 638075"/>
              <a:gd name="connsiteX8" fmla="*/ 89091 w 155667"/>
              <a:gd name="connsiteY8" fmla="*/ 560459 h 638075"/>
              <a:gd name="connsiteX9" fmla="*/ 38291 w 155667"/>
              <a:gd name="connsiteY9" fmla="*/ 446159 h 638075"/>
              <a:gd name="connsiteX10" fmla="*/ 3366 w 155667"/>
              <a:gd name="connsiteY10" fmla="*/ 309634 h 638075"/>
              <a:gd name="connsiteX11" fmla="*/ 152591 w 155667"/>
              <a:gd name="connsiteY11" fmla="*/ 11184 h 6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667" h="638075">
                <a:moveTo>
                  <a:pt x="152591" y="11184"/>
                </a:moveTo>
                <a:cubicBezTo>
                  <a:pt x="168466" y="-26916"/>
                  <a:pt x="118724" y="41346"/>
                  <a:pt x="98616" y="81034"/>
                </a:cubicBezTo>
                <a:cubicBezTo>
                  <a:pt x="78508" y="120722"/>
                  <a:pt x="40937" y="230788"/>
                  <a:pt x="31941" y="249309"/>
                </a:cubicBezTo>
                <a:cubicBezTo>
                  <a:pt x="22945" y="267830"/>
                  <a:pt x="46228" y="182634"/>
                  <a:pt x="44641" y="192159"/>
                </a:cubicBezTo>
                <a:cubicBezTo>
                  <a:pt x="43053" y="201684"/>
                  <a:pt x="26649" y="260951"/>
                  <a:pt x="22416" y="306459"/>
                </a:cubicBezTo>
                <a:cubicBezTo>
                  <a:pt x="18183" y="351967"/>
                  <a:pt x="19241" y="445101"/>
                  <a:pt x="19241" y="465209"/>
                </a:cubicBezTo>
                <a:cubicBezTo>
                  <a:pt x="19241" y="485317"/>
                  <a:pt x="8658" y="399063"/>
                  <a:pt x="22416" y="427109"/>
                </a:cubicBezTo>
                <a:cubicBezTo>
                  <a:pt x="36174" y="455155"/>
                  <a:pt x="90679" y="611259"/>
                  <a:pt x="101791" y="633484"/>
                </a:cubicBezTo>
                <a:cubicBezTo>
                  <a:pt x="112903" y="655709"/>
                  <a:pt x="99674" y="591680"/>
                  <a:pt x="89091" y="560459"/>
                </a:cubicBezTo>
                <a:cubicBezTo>
                  <a:pt x="78508" y="529238"/>
                  <a:pt x="52578" y="487963"/>
                  <a:pt x="38291" y="446159"/>
                </a:cubicBezTo>
                <a:cubicBezTo>
                  <a:pt x="24004" y="404355"/>
                  <a:pt x="-10921" y="379484"/>
                  <a:pt x="3366" y="309634"/>
                </a:cubicBezTo>
                <a:cubicBezTo>
                  <a:pt x="17653" y="239784"/>
                  <a:pt x="136716" y="49284"/>
                  <a:pt x="152591" y="1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38E46C31-EC0F-773B-906A-23620DE8D0A0}"/>
              </a:ext>
            </a:extLst>
          </p:cNvPr>
          <p:cNvSpPr/>
          <p:nvPr/>
        </p:nvSpPr>
        <p:spPr>
          <a:xfrm>
            <a:off x="2166677" y="9291225"/>
            <a:ext cx="271831" cy="87877"/>
          </a:xfrm>
          <a:custGeom>
            <a:avLst/>
            <a:gdLst>
              <a:gd name="connsiteX0" fmla="*/ 271723 w 271831"/>
              <a:gd name="connsiteY0" fmla="*/ 68675 h 87877"/>
              <a:gd name="connsiteX1" fmla="*/ 109798 w 271831"/>
              <a:gd name="connsiteY1" fmla="*/ 30575 h 87877"/>
              <a:gd name="connsiteX2" fmla="*/ 1848 w 271831"/>
              <a:gd name="connsiteY2" fmla="*/ 2000 h 87877"/>
              <a:gd name="connsiteX3" fmla="*/ 198698 w 271831"/>
              <a:gd name="connsiteY3" fmla="*/ 87725 h 87877"/>
              <a:gd name="connsiteX4" fmla="*/ 84398 w 271831"/>
              <a:gd name="connsiteY4" fmla="*/ 24225 h 87877"/>
              <a:gd name="connsiteX5" fmla="*/ 271723 w 271831"/>
              <a:gd name="connsiteY5" fmla="*/ 68675 h 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831" h="87877">
                <a:moveTo>
                  <a:pt x="271723" y="68675"/>
                </a:moveTo>
                <a:cubicBezTo>
                  <a:pt x="275956" y="69733"/>
                  <a:pt x="154777" y="41687"/>
                  <a:pt x="109798" y="30575"/>
                </a:cubicBezTo>
                <a:cubicBezTo>
                  <a:pt x="64819" y="19463"/>
                  <a:pt x="-12969" y="-7525"/>
                  <a:pt x="1848" y="2000"/>
                </a:cubicBezTo>
                <a:cubicBezTo>
                  <a:pt x="16665" y="11525"/>
                  <a:pt x="184940" y="84021"/>
                  <a:pt x="198698" y="87725"/>
                </a:cubicBezTo>
                <a:cubicBezTo>
                  <a:pt x="212456" y="91429"/>
                  <a:pt x="78577" y="26342"/>
                  <a:pt x="84398" y="24225"/>
                </a:cubicBezTo>
                <a:cubicBezTo>
                  <a:pt x="90219" y="22108"/>
                  <a:pt x="267490" y="67617"/>
                  <a:pt x="271723" y="68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3C4B4A53-F42B-6680-57B5-431A40821443}"/>
              </a:ext>
            </a:extLst>
          </p:cNvPr>
          <p:cNvSpPr/>
          <p:nvPr/>
        </p:nvSpPr>
        <p:spPr>
          <a:xfrm>
            <a:off x="1529022" y="9045396"/>
            <a:ext cx="382903" cy="458898"/>
          </a:xfrm>
          <a:custGeom>
            <a:avLst/>
            <a:gdLst>
              <a:gd name="connsiteX0" fmla="*/ 382328 w 382903"/>
              <a:gd name="connsiteY0" fmla="*/ 179 h 458898"/>
              <a:gd name="connsiteX1" fmla="*/ 255328 w 382903"/>
              <a:gd name="connsiteY1" fmla="*/ 120829 h 458898"/>
              <a:gd name="connsiteX2" fmla="*/ 309303 w 382903"/>
              <a:gd name="connsiteY2" fmla="*/ 76379 h 458898"/>
              <a:gd name="connsiteX3" fmla="*/ 223578 w 382903"/>
              <a:gd name="connsiteY3" fmla="*/ 177979 h 458898"/>
              <a:gd name="connsiteX4" fmla="*/ 115628 w 382903"/>
              <a:gd name="connsiteY4" fmla="*/ 330379 h 458898"/>
              <a:gd name="connsiteX5" fmla="*/ 4503 w 382903"/>
              <a:gd name="connsiteY5" fmla="*/ 451029 h 458898"/>
              <a:gd name="connsiteX6" fmla="*/ 277553 w 382903"/>
              <a:gd name="connsiteY6" fmla="*/ 98604 h 458898"/>
              <a:gd name="connsiteX7" fmla="*/ 195003 w 382903"/>
              <a:gd name="connsiteY7" fmla="*/ 152579 h 458898"/>
              <a:gd name="connsiteX8" fmla="*/ 382328 w 382903"/>
              <a:gd name="connsiteY8" fmla="*/ 179 h 45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03" h="458898">
                <a:moveTo>
                  <a:pt x="382328" y="179"/>
                </a:moveTo>
                <a:cubicBezTo>
                  <a:pt x="392382" y="-5113"/>
                  <a:pt x="267499" y="108129"/>
                  <a:pt x="255328" y="120829"/>
                </a:cubicBezTo>
                <a:cubicBezTo>
                  <a:pt x="243157" y="133529"/>
                  <a:pt x="314595" y="66854"/>
                  <a:pt x="309303" y="76379"/>
                </a:cubicBezTo>
                <a:cubicBezTo>
                  <a:pt x="304011" y="85904"/>
                  <a:pt x="255857" y="135646"/>
                  <a:pt x="223578" y="177979"/>
                </a:cubicBezTo>
                <a:cubicBezTo>
                  <a:pt x="191299" y="220312"/>
                  <a:pt x="152140" y="284871"/>
                  <a:pt x="115628" y="330379"/>
                </a:cubicBezTo>
                <a:cubicBezTo>
                  <a:pt x="79116" y="375887"/>
                  <a:pt x="-22484" y="489658"/>
                  <a:pt x="4503" y="451029"/>
                </a:cubicBezTo>
                <a:cubicBezTo>
                  <a:pt x="31490" y="412400"/>
                  <a:pt x="245803" y="148346"/>
                  <a:pt x="277553" y="98604"/>
                </a:cubicBezTo>
                <a:cubicBezTo>
                  <a:pt x="309303" y="48862"/>
                  <a:pt x="179657" y="167925"/>
                  <a:pt x="195003" y="152579"/>
                </a:cubicBezTo>
                <a:cubicBezTo>
                  <a:pt x="210349" y="137233"/>
                  <a:pt x="372274" y="5471"/>
                  <a:pt x="382328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44B94DFB-350E-7609-3591-33A57BA5C3E2}"/>
              </a:ext>
            </a:extLst>
          </p:cNvPr>
          <p:cNvSpPr/>
          <p:nvPr/>
        </p:nvSpPr>
        <p:spPr>
          <a:xfrm>
            <a:off x="1408742" y="9442450"/>
            <a:ext cx="150741" cy="819631"/>
          </a:xfrm>
          <a:custGeom>
            <a:avLst/>
            <a:gdLst>
              <a:gd name="connsiteX0" fmla="*/ 137483 w 150741"/>
              <a:gd name="connsiteY0" fmla="*/ 0 h 819631"/>
              <a:gd name="connsiteX1" fmla="*/ 131133 w 150741"/>
              <a:gd name="connsiteY1" fmla="*/ 196850 h 819631"/>
              <a:gd name="connsiteX2" fmla="*/ 150183 w 150741"/>
              <a:gd name="connsiteY2" fmla="*/ 117475 h 819631"/>
              <a:gd name="connsiteX3" fmla="*/ 105733 w 150741"/>
              <a:gd name="connsiteY3" fmla="*/ 212725 h 819631"/>
              <a:gd name="connsiteX4" fmla="*/ 35883 w 150741"/>
              <a:gd name="connsiteY4" fmla="*/ 501650 h 819631"/>
              <a:gd name="connsiteX5" fmla="*/ 45408 w 150741"/>
              <a:gd name="connsiteY5" fmla="*/ 444500 h 819631"/>
              <a:gd name="connsiteX6" fmla="*/ 10483 w 150741"/>
              <a:gd name="connsiteY6" fmla="*/ 584200 h 819631"/>
              <a:gd name="connsiteX7" fmla="*/ 4133 w 150741"/>
              <a:gd name="connsiteY7" fmla="*/ 812800 h 819631"/>
              <a:gd name="connsiteX8" fmla="*/ 67633 w 150741"/>
              <a:gd name="connsiteY8" fmla="*/ 298450 h 819631"/>
              <a:gd name="connsiteX9" fmla="*/ 32708 w 150741"/>
              <a:gd name="connsiteY9" fmla="*/ 371475 h 819631"/>
              <a:gd name="connsiteX10" fmla="*/ 127958 w 150741"/>
              <a:gd name="connsiteY10" fmla="*/ 184150 h 819631"/>
              <a:gd name="connsiteX11" fmla="*/ 127958 w 150741"/>
              <a:gd name="connsiteY11" fmla="*/ 104775 h 819631"/>
              <a:gd name="connsiteX12" fmla="*/ 137483 w 150741"/>
              <a:gd name="connsiteY12" fmla="*/ 0 h 8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741" h="819631">
                <a:moveTo>
                  <a:pt x="137483" y="0"/>
                </a:moveTo>
                <a:cubicBezTo>
                  <a:pt x="133249" y="88635"/>
                  <a:pt x="129016" y="177271"/>
                  <a:pt x="131133" y="196850"/>
                </a:cubicBezTo>
                <a:cubicBezTo>
                  <a:pt x="133250" y="216429"/>
                  <a:pt x="154416" y="114829"/>
                  <a:pt x="150183" y="117475"/>
                </a:cubicBezTo>
                <a:cubicBezTo>
                  <a:pt x="145950" y="120121"/>
                  <a:pt x="124783" y="148696"/>
                  <a:pt x="105733" y="212725"/>
                </a:cubicBezTo>
                <a:cubicBezTo>
                  <a:pt x="86683" y="276754"/>
                  <a:pt x="45937" y="463021"/>
                  <a:pt x="35883" y="501650"/>
                </a:cubicBezTo>
                <a:cubicBezTo>
                  <a:pt x="25829" y="540279"/>
                  <a:pt x="49641" y="430742"/>
                  <a:pt x="45408" y="444500"/>
                </a:cubicBezTo>
                <a:cubicBezTo>
                  <a:pt x="41175" y="458258"/>
                  <a:pt x="17362" y="522817"/>
                  <a:pt x="10483" y="584200"/>
                </a:cubicBezTo>
                <a:cubicBezTo>
                  <a:pt x="3604" y="645583"/>
                  <a:pt x="-5392" y="860425"/>
                  <a:pt x="4133" y="812800"/>
                </a:cubicBezTo>
                <a:cubicBezTo>
                  <a:pt x="13658" y="765175"/>
                  <a:pt x="62871" y="372004"/>
                  <a:pt x="67633" y="298450"/>
                </a:cubicBezTo>
                <a:cubicBezTo>
                  <a:pt x="72395" y="224896"/>
                  <a:pt x="22654" y="390525"/>
                  <a:pt x="32708" y="371475"/>
                </a:cubicBezTo>
                <a:cubicBezTo>
                  <a:pt x="42762" y="352425"/>
                  <a:pt x="112083" y="228600"/>
                  <a:pt x="127958" y="184150"/>
                </a:cubicBezTo>
                <a:cubicBezTo>
                  <a:pt x="143833" y="139700"/>
                  <a:pt x="127958" y="104775"/>
                  <a:pt x="127958" y="104775"/>
                </a:cubicBezTo>
                <a:lnTo>
                  <a:pt x="1374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E1DDE2E0-04AC-3032-75AA-E9DD4F674526}"/>
              </a:ext>
            </a:extLst>
          </p:cNvPr>
          <p:cNvSpPr/>
          <p:nvPr/>
        </p:nvSpPr>
        <p:spPr>
          <a:xfrm>
            <a:off x="1364629" y="10010558"/>
            <a:ext cx="113198" cy="1105472"/>
          </a:xfrm>
          <a:custGeom>
            <a:avLst/>
            <a:gdLst>
              <a:gd name="connsiteX0" fmla="*/ 3796 w 113198"/>
              <a:gd name="connsiteY0" fmla="*/ 12917 h 1105472"/>
              <a:gd name="connsiteX1" fmla="*/ 79996 w 113198"/>
              <a:gd name="connsiteY1" fmla="*/ 743167 h 1105472"/>
              <a:gd name="connsiteX2" fmla="*/ 64121 w 113198"/>
              <a:gd name="connsiteY2" fmla="*/ 612992 h 1105472"/>
              <a:gd name="connsiteX3" fmla="*/ 111746 w 113198"/>
              <a:gd name="connsiteY3" fmla="*/ 1089242 h 1105472"/>
              <a:gd name="connsiteX4" fmla="*/ 95871 w 113198"/>
              <a:gd name="connsiteY4" fmla="*/ 952717 h 1105472"/>
              <a:gd name="connsiteX5" fmla="*/ 45071 w 113198"/>
              <a:gd name="connsiteY5" fmla="*/ 546317 h 1105472"/>
              <a:gd name="connsiteX6" fmla="*/ 45071 w 113198"/>
              <a:gd name="connsiteY6" fmla="*/ 593942 h 1105472"/>
              <a:gd name="connsiteX7" fmla="*/ 41896 w 113198"/>
              <a:gd name="connsiteY7" fmla="*/ 70067 h 1105472"/>
              <a:gd name="connsiteX8" fmla="*/ 13321 w 113198"/>
              <a:gd name="connsiteY8" fmla="*/ 260567 h 1105472"/>
              <a:gd name="connsiteX9" fmla="*/ 3796 w 113198"/>
              <a:gd name="connsiteY9" fmla="*/ 12917 h 11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198" h="1105472">
                <a:moveTo>
                  <a:pt x="3796" y="12917"/>
                </a:moveTo>
                <a:cubicBezTo>
                  <a:pt x="14909" y="93350"/>
                  <a:pt x="69942" y="643155"/>
                  <a:pt x="79996" y="743167"/>
                </a:cubicBezTo>
                <a:cubicBezTo>
                  <a:pt x="90050" y="843179"/>
                  <a:pt x="58829" y="555313"/>
                  <a:pt x="64121" y="612992"/>
                </a:cubicBezTo>
                <a:cubicBezTo>
                  <a:pt x="69413" y="670671"/>
                  <a:pt x="106454" y="1032621"/>
                  <a:pt x="111746" y="1089242"/>
                </a:cubicBezTo>
                <a:cubicBezTo>
                  <a:pt x="117038" y="1145863"/>
                  <a:pt x="106983" y="1043204"/>
                  <a:pt x="95871" y="952717"/>
                </a:cubicBezTo>
                <a:cubicBezTo>
                  <a:pt x="84759" y="862230"/>
                  <a:pt x="53538" y="606113"/>
                  <a:pt x="45071" y="546317"/>
                </a:cubicBezTo>
                <a:cubicBezTo>
                  <a:pt x="36604" y="486521"/>
                  <a:pt x="45600" y="673317"/>
                  <a:pt x="45071" y="593942"/>
                </a:cubicBezTo>
                <a:cubicBezTo>
                  <a:pt x="44542" y="514567"/>
                  <a:pt x="47188" y="125629"/>
                  <a:pt x="41896" y="70067"/>
                </a:cubicBezTo>
                <a:cubicBezTo>
                  <a:pt x="36604" y="14505"/>
                  <a:pt x="17554" y="267446"/>
                  <a:pt x="13321" y="260567"/>
                </a:cubicBezTo>
                <a:cubicBezTo>
                  <a:pt x="9088" y="253688"/>
                  <a:pt x="-7317" y="-67516"/>
                  <a:pt x="3796" y="1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3680E421-2B8F-D3AD-00FF-5041D47FDEFE}"/>
              </a:ext>
            </a:extLst>
          </p:cNvPr>
          <p:cNvSpPr/>
          <p:nvPr/>
        </p:nvSpPr>
        <p:spPr>
          <a:xfrm>
            <a:off x="1460376" y="9072257"/>
            <a:ext cx="353243" cy="666020"/>
          </a:xfrm>
          <a:custGeom>
            <a:avLst/>
            <a:gdLst>
              <a:gd name="connsiteX0" fmla="*/ 352549 w 353243"/>
              <a:gd name="connsiteY0" fmla="*/ 1893 h 666020"/>
              <a:gd name="connsiteX1" fmla="*/ 44574 w 353243"/>
              <a:gd name="connsiteY1" fmla="*/ 338443 h 666020"/>
              <a:gd name="connsiteX2" fmla="*/ 209674 w 353243"/>
              <a:gd name="connsiteY2" fmla="*/ 103493 h 666020"/>
              <a:gd name="connsiteX3" fmla="*/ 28699 w 353243"/>
              <a:gd name="connsiteY3" fmla="*/ 322568 h 666020"/>
              <a:gd name="connsiteX4" fmla="*/ 25524 w 353243"/>
              <a:gd name="connsiteY4" fmla="*/ 449568 h 666020"/>
              <a:gd name="connsiteX5" fmla="*/ 3299 w 353243"/>
              <a:gd name="connsiteY5" fmla="*/ 662293 h 666020"/>
              <a:gd name="connsiteX6" fmla="*/ 12824 w 353243"/>
              <a:gd name="connsiteY6" fmla="*/ 570218 h 666020"/>
              <a:gd name="connsiteX7" fmla="*/ 12824 w 353243"/>
              <a:gd name="connsiteY7" fmla="*/ 382893 h 666020"/>
              <a:gd name="connsiteX8" fmla="*/ 190624 w 353243"/>
              <a:gd name="connsiteY8" fmla="*/ 90793 h 666020"/>
              <a:gd name="connsiteX9" fmla="*/ 130299 w 353243"/>
              <a:gd name="connsiteY9" fmla="*/ 195568 h 666020"/>
              <a:gd name="connsiteX10" fmla="*/ 352549 w 353243"/>
              <a:gd name="connsiteY10" fmla="*/ 1893 h 66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43" h="666020">
                <a:moveTo>
                  <a:pt x="352549" y="1893"/>
                </a:moveTo>
                <a:cubicBezTo>
                  <a:pt x="338262" y="25705"/>
                  <a:pt x="68386" y="321510"/>
                  <a:pt x="44574" y="338443"/>
                </a:cubicBezTo>
                <a:cubicBezTo>
                  <a:pt x="20761" y="355376"/>
                  <a:pt x="212320" y="106139"/>
                  <a:pt x="209674" y="103493"/>
                </a:cubicBezTo>
                <a:cubicBezTo>
                  <a:pt x="207028" y="100847"/>
                  <a:pt x="59391" y="264889"/>
                  <a:pt x="28699" y="322568"/>
                </a:cubicBezTo>
                <a:cubicBezTo>
                  <a:pt x="-1993" y="380247"/>
                  <a:pt x="29757" y="392947"/>
                  <a:pt x="25524" y="449568"/>
                </a:cubicBezTo>
                <a:cubicBezTo>
                  <a:pt x="21291" y="506189"/>
                  <a:pt x="5416" y="642185"/>
                  <a:pt x="3299" y="662293"/>
                </a:cubicBezTo>
                <a:cubicBezTo>
                  <a:pt x="1182" y="682401"/>
                  <a:pt x="11236" y="616785"/>
                  <a:pt x="12824" y="570218"/>
                </a:cubicBezTo>
                <a:cubicBezTo>
                  <a:pt x="14411" y="523651"/>
                  <a:pt x="-16809" y="462797"/>
                  <a:pt x="12824" y="382893"/>
                </a:cubicBezTo>
                <a:cubicBezTo>
                  <a:pt x="42457" y="302989"/>
                  <a:pt x="171045" y="122014"/>
                  <a:pt x="190624" y="90793"/>
                </a:cubicBezTo>
                <a:cubicBezTo>
                  <a:pt x="210203" y="59572"/>
                  <a:pt x="104370" y="204564"/>
                  <a:pt x="130299" y="195568"/>
                </a:cubicBezTo>
                <a:cubicBezTo>
                  <a:pt x="156228" y="186572"/>
                  <a:pt x="366836" y="-21919"/>
                  <a:pt x="352549" y="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B1843EFC-D5D5-B583-7719-5C8102BAA1DC}"/>
              </a:ext>
            </a:extLst>
          </p:cNvPr>
          <p:cNvSpPr/>
          <p:nvPr/>
        </p:nvSpPr>
        <p:spPr>
          <a:xfrm>
            <a:off x="5305416" y="9845672"/>
            <a:ext cx="119659" cy="266704"/>
          </a:xfrm>
          <a:custGeom>
            <a:avLst/>
            <a:gdLst>
              <a:gd name="connsiteX0" fmla="*/ 101609 w 119659"/>
              <a:gd name="connsiteY0" fmla="*/ 3 h 266704"/>
              <a:gd name="connsiteX1" fmla="*/ 114309 w 119659"/>
              <a:gd name="connsiteY1" fmla="*/ 107953 h 266704"/>
              <a:gd name="connsiteX2" fmla="*/ 9 w 119659"/>
              <a:gd name="connsiteY2" fmla="*/ 266703 h 266704"/>
              <a:gd name="connsiteX3" fmla="*/ 107959 w 119659"/>
              <a:gd name="connsiteY3" fmla="*/ 111128 h 266704"/>
              <a:gd name="connsiteX4" fmla="*/ 101609 w 119659"/>
              <a:gd name="connsiteY4" fmla="*/ 3 h 26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59" h="266704">
                <a:moveTo>
                  <a:pt x="101609" y="3"/>
                </a:moveTo>
                <a:cubicBezTo>
                  <a:pt x="102667" y="-526"/>
                  <a:pt x="131242" y="63503"/>
                  <a:pt x="114309" y="107953"/>
                </a:cubicBezTo>
                <a:cubicBezTo>
                  <a:pt x="97376" y="152403"/>
                  <a:pt x="1067" y="266174"/>
                  <a:pt x="9" y="266703"/>
                </a:cubicBezTo>
                <a:cubicBezTo>
                  <a:pt x="-1049" y="267232"/>
                  <a:pt x="89438" y="154520"/>
                  <a:pt x="107959" y="111128"/>
                </a:cubicBezTo>
                <a:cubicBezTo>
                  <a:pt x="126480" y="67736"/>
                  <a:pt x="100551" y="532"/>
                  <a:pt x="10160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C9295C0A-7356-99F6-BDEB-3E310414A185}"/>
              </a:ext>
            </a:extLst>
          </p:cNvPr>
          <p:cNvSpPr/>
          <p:nvPr/>
        </p:nvSpPr>
        <p:spPr>
          <a:xfrm>
            <a:off x="4346126" y="10070625"/>
            <a:ext cx="958674" cy="484239"/>
          </a:xfrm>
          <a:custGeom>
            <a:avLst/>
            <a:gdLst>
              <a:gd name="connsiteX0" fmla="*/ 449 w 958674"/>
              <a:gd name="connsiteY0" fmla="*/ 483075 h 484239"/>
              <a:gd name="connsiteX1" fmla="*/ 365574 w 958674"/>
              <a:gd name="connsiteY1" fmla="*/ 391000 h 484239"/>
              <a:gd name="connsiteX2" fmla="*/ 562424 w 958674"/>
              <a:gd name="connsiteY2" fmla="*/ 241775 h 484239"/>
              <a:gd name="connsiteX3" fmla="*/ 514799 w 958674"/>
              <a:gd name="connsiteY3" fmla="*/ 295750 h 484239"/>
              <a:gd name="connsiteX4" fmla="*/ 743399 w 958674"/>
              <a:gd name="connsiteY4" fmla="*/ 162400 h 484239"/>
              <a:gd name="connsiteX5" fmla="*/ 956124 w 958674"/>
              <a:gd name="connsiteY5" fmla="*/ 475 h 484239"/>
              <a:gd name="connsiteX6" fmla="*/ 841824 w 958674"/>
              <a:gd name="connsiteY6" fmla="*/ 117950 h 484239"/>
              <a:gd name="connsiteX7" fmla="*/ 565599 w 958674"/>
              <a:gd name="connsiteY7" fmla="*/ 264000 h 484239"/>
              <a:gd name="connsiteX8" fmla="*/ 705299 w 958674"/>
              <a:gd name="connsiteY8" fmla="*/ 225900 h 484239"/>
              <a:gd name="connsiteX9" fmla="*/ 438599 w 958674"/>
              <a:gd name="connsiteY9" fmla="*/ 394175 h 484239"/>
              <a:gd name="connsiteX10" fmla="*/ 298899 w 958674"/>
              <a:gd name="connsiteY10" fmla="*/ 473550 h 484239"/>
              <a:gd name="connsiteX11" fmla="*/ 584649 w 958674"/>
              <a:gd name="connsiteY11" fmla="*/ 279875 h 484239"/>
              <a:gd name="connsiteX12" fmla="*/ 317949 w 958674"/>
              <a:gd name="connsiteY12" fmla="*/ 432275 h 484239"/>
              <a:gd name="connsiteX13" fmla="*/ 273499 w 958674"/>
              <a:gd name="connsiteY13" fmla="*/ 467200 h 484239"/>
              <a:gd name="connsiteX14" fmla="*/ 289374 w 958674"/>
              <a:gd name="connsiteY14" fmla="*/ 444975 h 484239"/>
              <a:gd name="connsiteX15" fmla="*/ 449 w 958674"/>
              <a:gd name="connsiteY15" fmla="*/ 483075 h 4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674" h="484239">
                <a:moveTo>
                  <a:pt x="449" y="483075"/>
                </a:moveTo>
                <a:cubicBezTo>
                  <a:pt x="13149" y="474079"/>
                  <a:pt x="271912" y="431217"/>
                  <a:pt x="365574" y="391000"/>
                </a:cubicBezTo>
                <a:cubicBezTo>
                  <a:pt x="459237" y="350783"/>
                  <a:pt x="537553" y="257650"/>
                  <a:pt x="562424" y="241775"/>
                </a:cubicBezTo>
                <a:cubicBezTo>
                  <a:pt x="587295" y="225900"/>
                  <a:pt x="484637" y="308979"/>
                  <a:pt x="514799" y="295750"/>
                </a:cubicBezTo>
                <a:cubicBezTo>
                  <a:pt x="544961" y="282521"/>
                  <a:pt x="669845" y="211612"/>
                  <a:pt x="743399" y="162400"/>
                </a:cubicBezTo>
                <a:cubicBezTo>
                  <a:pt x="816953" y="113188"/>
                  <a:pt x="939720" y="7883"/>
                  <a:pt x="956124" y="475"/>
                </a:cubicBezTo>
                <a:cubicBezTo>
                  <a:pt x="972528" y="-6933"/>
                  <a:pt x="906912" y="74029"/>
                  <a:pt x="841824" y="117950"/>
                </a:cubicBezTo>
                <a:cubicBezTo>
                  <a:pt x="776737" y="161871"/>
                  <a:pt x="588353" y="246008"/>
                  <a:pt x="565599" y="264000"/>
                </a:cubicBezTo>
                <a:cubicBezTo>
                  <a:pt x="542845" y="281992"/>
                  <a:pt x="726466" y="204204"/>
                  <a:pt x="705299" y="225900"/>
                </a:cubicBezTo>
                <a:cubicBezTo>
                  <a:pt x="684132" y="247596"/>
                  <a:pt x="506332" y="352900"/>
                  <a:pt x="438599" y="394175"/>
                </a:cubicBezTo>
                <a:cubicBezTo>
                  <a:pt x="370866" y="435450"/>
                  <a:pt x="274557" y="492600"/>
                  <a:pt x="298899" y="473550"/>
                </a:cubicBezTo>
                <a:cubicBezTo>
                  <a:pt x="323241" y="454500"/>
                  <a:pt x="581474" y="286754"/>
                  <a:pt x="584649" y="279875"/>
                </a:cubicBezTo>
                <a:cubicBezTo>
                  <a:pt x="587824" y="272996"/>
                  <a:pt x="369807" y="401054"/>
                  <a:pt x="317949" y="432275"/>
                </a:cubicBezTo>
                <a:cubicBezTo>
                  <a:pt x="266091" y="463496"/>
                  <a:pt x="278261" y="465083"/>
                  <a:pt x="273499" y="467200"/>
                </a:cubicBezTo>
                <a:cubicBezTo>
                  <a:pt x="268737" y="469317"/>
                  <a:pt x="330649" y="443917"/>
                  <a:pt x="289374" y="444975"/>
                </a:cubicBezTo>
                <a:cubicBezTo>
                  <a:pt x="248099" y="446033"/>
                  <a:pt x="-12251" y="492071"/>
                  <a:pt x="449" y="483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BA0B9FB1-B661-3C86-8860-3D7D4A30EEC2}"/>
              </a:ext>
            </a:extLst>
          </p:cNvPr>
          <p:cNvSpPr/>
          <p:nvPr/>
        </p:nvSpPr>
        <p:spPr>
          <a:xfrm>
            <a:off x="5413083" y="10007488"/>
            <a:ext cx="93691" cy="347237"/>
          </a:xfrm>
          <a:custGeom>
            <a:avLst/>
            <a:gdLst>
              <a:gd name="connsiteX0" fmla="*/ 3467 w 93691"/>
              <a:gd name="connsiteY0" fmla="*/ 112 h 347237"/>
              <a:gd name="connsiteX1" fmla="*/ 57442 w 93691"/>
              <a:gd name="connsiteY1" fmla="*/ 146162 h 347237"/>
              <a:gd name="connsiteX2" fmla="*/ 70142 w 93691"/>
              <a:gd name="connsiteY2" fmla="*/ 117587 h 347237"/>
              <a:gd name="connsiteX3" fmla="*/ 92367 w 93691"/>
              <a:gd name="connsiteY3" fmla="*/ 241412 h 347237"/>
              <a:gd name="connsiteX4" fmla="*/ 54267 w 93691"/>
              <a:gd name="connsiteY4" fmla="*/ 292212 h 347237"/>
              <a:gd name="connsiteX5" fmla="*/ 292 w 93691"/>
              <a:gd name="connsiteY5" fmla="*/ 346187 h 347237"/>
              <a:gd name="connsiteX6" fmla="*/ 79667 w 93691"/>
              <a:gd name="connsiteY6" fmla="*/ 241412 h 347237"/>
              <a:gd name="connsiteX7" fmla="*/ 92367 w 93691"/>
              <a:gd name="connsiteY7" fmla="*/ 196962 h 347237"/>
              <a:gd name="connsiteX8" fmla="*/ 63792 w 93691"/>
              <a:gd name="connsiteY8" fmla="*/ 79487 h 347237"/>
              <a:gd name="connsiteX9" fmla="*/ 79667 w 93691"/>
              <a:gd name="connsiteY9" fmla="*/ 120762 h 347237"/>
              <a:gd name="connsiteX10" fmla="*/ 3467 w 93691"/>
              <a:gd name="connsiteY10" fmla="*/ 112 h 34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91" h="347237">
                <a:moveTo>
                  <a:pt x="3467" y="112"/>
                </a:moveTo>
                <a:cubicBezTo>
                  <a:pt x="-237" y="4345"/>
                  <a:pt x="46330" y="126583"/>
                  <a:pt x="57442" y="146162"/>
                </a:cubicBezTo>
                <a:cubicBezTo>
                  <a:pt x="68554" y="165741"/>
                  <a:pt x="64321" y="101712"/>
                  <a:pt x="70142" y="117587"/>
                </a:cubicBezTo>
                <a:cubicBezTo>
                  <a:pt x="75963" y="133462"/>
                  <a:pt x="95013" y="212308"/>
                  <a:pt x="92367" y="241412"/>
                </a:cubicBezTo>
                <a:cubicBezTo>
                  <a:pt x="89721" y="270516"/>
                  <a:pt x="69613" y="274750"/>
                  <a:pt x="54267" y="292212"/>
                </a:cubicBezTo>
                <a:cubicBezTo>
                  <a:pt x="38921" y="309674"/>
                  <a:pt x="-3941" y="354654"/>
                  <a:pt x="292" y="346187"/>
                </a:cubicBezTo>
                <a:cubicBezTo>
                  <a:pt x="4525" y="337720"/>
                  <a:pt x="64321" y="266283"/>
                  <a:pt x="79667" y="241412"/>
                </a:cubicBezTo>
                <a:cubicBezTo>
                  <a:pt x="95013" y="216541"/>
                  <a:pt x="95013" y="223950"/>
                  <a:pt x="92367" y="196962"/>
                </a:cubicBezTo>
                <a:cubicBezTo>
                  <a:pt x="89721" y="169975"/>
                  <a:pt x="65909" y="92187"/>
                  <a:pt x="63792" y="79487"/>
                </a:cubicBezTo>
                <a:cubicBezTo>
                  <a:pt x="61675" y="66787"/>
                  <a:pt x="86546" y="129229"/>
                  <a:pt x="79667" y="120762"/>
                </a:cubicBezTo>
                <a:cubicBezTo>
                  <a:pt x="72788" y="112295"/>
                  <a:pt x="7171" y="-4121"/>
                  <a:pt x="346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17227B80-006B-8071-C97B-5C48592AEE84}"/>
              </a:ext>
            </a:extLst>
          </p:cNvPr>
          <p:cNvSpPr/>
          <p:nvPr/>
        </p:nvSpPr>
        <p:spPr>
          <a:xfrm>
            <a:off x="5067286" y="10067883"/>
            <a:ext cx="358824" cy="342955"/>
          </a:xfrm>
          <a:custGeom>
            <a:avLst/>
            <a:gdLst>
              <a:gd name="connsiteX0" fmla="*/ 358789 w 358824"/>
              <a:gd name="connsiteY0" fmla="*/ 42 h 342955"/>
              <a:gd name="connsiteX1" fmla="*/ 136539 w 358824"/>
              <a:gd name="connsiteY1" fmla="*/ 263567 h 342955"/>
              <a:gd name="connsiteX2" fmla="*/ 257189 w 358824"/>
              <a:gd name="connsiteY2" fmla="*/ 92117 h 342955"/>
              <a:gd name="connsiteX3" fmla="*/ 14 w 358824"/>
              <a:gd name="connsiteY3" fmla="*/ 342942 h 342955"/>
              <a:gd name="connsiteX4" fmla="*/ 244489 w 358824"/>
              <a:gd name="connsiteY4" fmla="*/ 79417 h 342955"/>
              <a:gd name="connsiteX5" fmla="*/ 117489 w 358824"/>
              <a:gd name="connsiteY5" fmla="*/ 241342 h 342955"/>
              <a:gd name="connsiteX6" fmla="*/ 358789 w 358824"/>
              <a:gd name="connsiteY6" fmla="*/ 42 h 3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824" h="342955">
                <a:moveTo>
                  <a:pt x="358789" y="42"/>
                </a:moveTo>
                <a:cubicBezTo>
                  <a:pt x="361964" y="3746"/>
                  <a:pt x="153472" y="248221"/>
                  <a:pt x="136539" y="263567"/>
                </a:cubicBezTo>
                <a:cubicBezTo>
                  <a:pt x="119606" y="278913"/>
                  <a:pt x="279943" y="78888"/>
                  <a:pt x="257189" y="92117"/>
                </a:cubicBezTo>
                <a:cubicBezTo>
                  <a:pt x="234435" y="105346"/>
                  <a:pt x="2131" y="345059"/>
                  <a:pt x="14" y="342942"/>
                </a:cubicBezTo>
                <a:cubicBezTo>
                  <a:pt x="-2103" y="340825"/>
                  <a:pt x="224910" y="96350"/>
                  <a:pt x="244489" y="79417"/>
                </a:cubicBezTo>
                <a:cubicBezTo>
                  <a:pt x="264068" y="62484"/>
                  <a:pt x="104260" y="249279"/>
                  <a:pt x="117489" y="241342"/>
                </a:cubicBezTo>
                <a:cubicBezTo>
                  <a:pt x="130718" y="233405"/>
                  <a:pt x="355614" y="-3662"/>
                  <a:pt x="35878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7D4F00B5-062B-E824-7DC4-8695E8972BDA}"/>
              </a:ext>
            </a:extLst>
          </p:cNvPr>
          <p:cNvSpPr/>
          <p:nvPr/>
        </p:nvSpPr>
        <p:spPr>
          <a:xfrm>
            <a:off x="5209938" y="10092770"/>
            <a:ext cx="263061" cy="315274"/>
          </a:xfrm>
          <a:custGeom>
            <a:avLst/>
            <a:gdLst>
              <a:gd name="connsiteX0" fmla="*/ 209787 w 263061"/>
              <a:gd name="connsiteY0" fmla="*/ 555 h 315274"/>
              <a:gd name="connsiteX1" fmla="*/ 235187 w 263061"/>
              <a:gd name="connsiteY1" fmla="*/ 140255 h 315274"/>
              <a:gd name="connsiteX2" fmla="*/ 200262 w 263061"/>
              <a:gd name="connsiteY2" fmla="*/ 194230 h 315274"/>
              <a:gd name="connsiteX3" fmla="*/ 237 w 263061"/>
              <a:gd name="connsiteY3" fmla="*/ 314880 h 315274"/>
              <a:gd name="connsiteX4" fmla="*/ 244712 w 263061"/>
              <a:gd name="connsiteY4" fmla="*/ 149780 h 315274"/>
              <a:gd name="connsiteX5" fmla="*/ 241537 w 263061"/>
              <a:gd name="connsiteY5" fmla="*/ 92630 h 315274"/>
              <a:gd name="connsiteX6" fmla="*/ 209787 w 263061"/>
              <a:gd name="connsiteY6" fmla="*/ 555 h 31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061" h="315274">
                <a:moveTo>
                  <a:pt x="209787" y="555"/>
                </a:moveTo>
                <a:cubicBezTo>
                  <a:pt x="208729" y="8492"/>
                  <a:pt x="236774" y="107976"/>
                  <a:pt x="235187" y="140255"/>
                </a:cubicBezTo>
                <a:cubicBezTo>
                  <a:pt x="233600" y="172534"/>
                  <a:pt x="239420" y="165126"/>
                  <a:pt x="200262" y="194230"/>
                </a:cubicBezTo>
                <a:cubicBezTo>
                  <a:pt x="161104" y="223334"/>
                  <a:pt x="-7171" y="322288"/>
                  <a:pt x="237" y="314880"/>
                </a:cubicBezTo>
                <a:cubicBezTo>
                  <a:pt x="7645" y="307472"/>
                  <a:pt x="204495" y="186822"/>
                  <a:pt x="244712" y="149780"/>
                </a:cubicBezTo>
                <a:cubicBezTo>
                  <a:pt x="284929" y="112738"/>
                  <a:pt x="247358" y="113267"/>
                  <a:pt x="241537" y="92630"/>
                </a:cubicBezTo>
                <a:cubicBezTo>
                  <a:pt x="235716" y="71993"/>
                  <a:pt x="210845" y="-7382"/>
                  <a:pt x="20978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55C2A6DF-52EC-571F-75F5-386BEB712455}"/>
              </a:ext>
            </a:extLst>
          </p:cNvPr>
          <p:cNvSpPr/>
          <p:nvPr/>
        </p:nvSpPr>
        <p:spPr>
          <a:xfrm>
            <a:off x="4501053" y="10323876"/>
            <a:ext cx="763751" cy="365531"/>
          </a:xfrm>
          <a:custGeom>
            <a:avLst/>
            <a:gdLst>
              <a:gd name="connsiteX0" fmla="*/ 13797 w 763751"/>
              <a:gd name="connsiteY0" fmla="*/ 347299 h 365531"/>
              <a:gd name="connsiteX1" fmla="*/ 455122 w 763751"/>
              <a:gd name="connsiteY1" fmla="*/ 105999 h 365531"/>
              <a:gd name="connsiteX2" fmla="*/ 309072 w 763751"/>
              <a:gd name="connsiteY2" fmla="*/ 239349 h 365531"/>
              <a:gd name="connsiteX3" fmla="*/ 601172 w 763751"/>
              <a:gd name="connsiteY3" fmla="*/ 64724 h 365531"/>
              <a:gd name="connsiteX4" fmla="*/ 763097 w 763751"/>
              <a:gd name="connsiteY4" fmla="*/ 1224 h 365531"/>
              <a:gd name="connsiteX5" fmla="*/ 661497 w 763751"/>
              <a:gd name="connsiteY5" fmla="*/ 112349 h 365531"/>
              <a:gd name="connsiteX6" fmla="*/ 747222 w 763751"/>
              <a:gd name="connsiteY6" fmla="*/ 77424 h 365531"/>
              <a:gd name="connsiteX7" fmla="*/ 388447 w 763751"/>
              <a:gd name="connsiteY7" fmla="*/ 242524 h 365531"/>
              <a:gd name="connsiteX8" fmla="*/ 544022 w 763751"/>
              <a:gd name="connsiteY8" fmla="*/ 140924 h 365531"/>
              <a:gd name="connsiteX9" fmla="*/ 194772 w 763751"/>
              <a:gd name="connsiteY9" fmla="*/ 331424 h 365531"/>
              <a:gd name="connsiteX10" fmla="*/ 115397 w 763751"/>
              <a:gd name="connsiteY10" fmla="*/ 347299 h 365531"/>
              <a:gd name="connsiteX11" fmla="*/ 13797 w 763751"/>
              <a:gd name="connsiteY11" fmla="*/ 347299 h 3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3751" h="365531">
                <a:moveTo>
                  <a:pt x="13797" y="347299"/>
                </a:moveTo>
                <a:cubicBezTo>
                  <a:pt x="70418" y="307082"/>
                  <a:pt x="405910" y="123991"/>
                  <a:pt x="455122" y="105999"/>
                </a:cubicBezTo>
                <a:cubicBezTo>
                  <a:pt x="504334" y="88007"/>
                  <a:pt x="284730" y="246228"/>
                  <a:pt x="309072" y="239349"/>
                </a:cubicBezTo>
                <a:cubicBezTo>
                  <a:pt x="333414" y="232470"/>
                  <a:pt x="525501" y="104411"/>
                  <a:pt x="601172" y="64724"/>
                </a:cubicBezTo>
                <a:cubicBezTo>
                  <a:pt x="676843" y="25037"/>
                  <a:pt x="753043" y="-6713"/>
                  <a:pt x="763097" y="1224"/>
                </a:cubicBezTo>
                <a:cubicBezTo>
                  <a:pt x="773151" y="9161"/>
                  <a:pt x="664143" y="99649"/>
                  <a:pt x="661497" y="112349"/>
                </a:cubicBezTo>
                <a:cubicBezTo>
                  <a:pt x="658851" y="125049"/>
                  <a:pt x="792730" y="55728"/>
                  <a:pt x="747222" y="77424"/>
                </a:cubicBezTo>
                <a:cubicBezTo>
                  <a:pt x="701714" y="99120"/>
                  <a:pt x="422314" y="231941"/>
                  <a:pt x="388447" y="242524"/>
                </a:cubicBezTo>
                <a:cubicBezTo>
                  <a:pt x="354580" y="253107"/>
                  <a:pt x="576301" y="126107"/>
                  <a:pt x="544022" y="140924"/>
                </a:cubicBezTo>
                <a:cubicBezTo>
                  <a:pt x="511743" y="155741"/>
                  <a:pt x="266209" y="297028"/>
                  <a:pt x="194772" y="331424"/>
                </a:cubicBezTo>
                <a:cubicBezTo>
                  <a:pt x="123335" y="365820"/>
                  <a:pt x="139210" y="345711"/>
                  <a:pt x="115397" y="347299"/>
                </a:cubicBezTo>
                <a:cubicBezTo>
                  <a:pt x="91584" y="348887"/>
                  <a:pt x="-42824" y="387516"/>
                  <a:pt x="13797" y="347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1BCF3C58-3663-DED5-1423-88B93B8A96AB}"/>
              </a:ext>
            </a:extLst>
          </p:cNvPr>
          <p:cNvSpPr/>
          <p:nvPr/>
        </p:nvSpPr>
        <p:spPr>
          <a:xfrm>
            <a:off x="4227789" y="10530051"/>
            <a:ext cx="465789" cy="74874"/>
          </a:xfrm>
          <a:custGeom>
            <a:avLst/>
            <a:gdLst>
              <a:gd name="connsiteX0" fmla="*/ 1311 w 465789"/>
              <a:gd name="connsiteY0" fmla="*/ 74449 h 74874"/>
              <a:gd name="connsiteX1" fmla="*/ 452161 w 465789"/>
              <a:gd name="connsiteY1" fmla="*/ 1424 h 74874"/>
              <a:gd name="connsiteX2" fmla="*/ 318811 w 465789"/>
              <a:gd name="connsiteY2" fmla="*/ 29999 h 74874"/>
              <a:gd name="connsiteX3" fmla="*/ 1311 w 465789"/>
              <a:gd name="connsiteY3" fmla="*/ 74449 h 7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789" h="74874">
                <a:moveTo>
                  <a:pt x="1311" y="74449"/>
                </a:moveTo>
                <a:cubicBezTo>
                  <a:pt x="23536" y="69686"/>
                  <a:pt x="399244" y="8832"/>
                  <a:pt x="452161" y="1424"/>
                </a:cubicBezTo>
                <a:cubicBezTo>
                  <a:pt x="505078" y="-5984"/>
                  <a:pt x="391836" y="17299"/>
                  <a:pt x="318811" y="29999"/>
                </a:cubicBezTo>
                <a:cubicBezTo>
                  <a:pt x="245786" y="42699"/>
                  <a:pt x="-20914" y="79212"/>
                  <a:pt x="1311" y="74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19AF92EB-6C36-6FFE-AF97-CB89977D706B}"/>
              </a:ext>
            </a:extLst>
          </p:cNvPr>
          <p:cNvSpPr/>
          <p:nvPr/>
        </p:nvSpPr>
        <p:spPr>
          <a:xfrm>
            <a:off x="4068415" y="10598699"/>
            <a:ext cx="832913" cy="182792"/>
          </a:xfrm>
          <a:custGeom>
            <a:avLst/>
            <a:gdLst>
              <a:gd name="connsiteX0" fmla="*/ 814735 w 832913"/>
              <a:gd name="connsiteY0" fmla="*/ 5801 h 182792"/>
              <a:gd name="connsiteX1" fmla="*/ 782985 w 832913"/>
              <a:gd name="connsiteY1" fmla="*/ 50251 h 182792"/>
              <a:gd name="connsiteX2" fmla="*/ 627410 w 832913"/>
              <a:gd name="connsiteY2" fmla="*/ 148676 h 182792"/>
              <a:gd name="connsiteX3" fmla="*/ 576610 w 832913"/>
              <a:gd name="connsiteY3" fmla="*/ 167726 h 182792"/>
              <a:gd name="connsiteX4" fmla="*/ 255935 w 832913"/>
              <a:gd name="connsiteY4" fmla="*/ 158201 h 182792"/>
              <a:gd name="connsiteX5" fmla="*/ 8285 w 832913"/>
              <a:gd name="connsiteY5" fmla="*/ 148676 h 182792"/>
              <a:gd name="connsiteX6" fmla="*/ 567085 w 832913"/>
              <a:gd name="connsiteY6" fmla="*/ 145501 h 182792"/>
              <a:gd name="connsiteX7" fmla="*/ 522635 w 832913"/>
              <a:gd name="connsiteY7" fmla="*/ 177251 h 182792"/>
              <a:gd name="connsiteX8" fmla="*/ 814735 w 832913"/>
              <a:gd name="connsiteY8" fmla="*/ 5801 h 18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13" h="182792">
                <a:moveTo>
                  <a:pt x="814735" y="5801"/>
                </a:moveTo>
                <a:cubicBezTo>
                  <a:pt x="858127" y="-15366"/>
                  <a:pt x="814206" y="26439"/>
                  <a:pt x="782985" y="50251"/>
                </a:cubicBezTo>
                <a:cubicBezTo>
                  <a:pt x="751764" y="74063"/>
                  <a:pt x="661806" y="129097"/>
                  <a:pt x="627410" y="148676"/>
                </a:cubicBezTo>
                <a:cubicBezTo>
                  <a:pt x="593014" y="168255"/>
                  <a:pt x="576610" y="167726"/>
                  <a:pt x="576610" y="167726"/>
                </a:cubicBezTo>
                <a:lnTo>
                  <a:pt x="255935" y="158201"/>
                </a:lnTo>
                <a:cubicBezTo>
                  <a:pt x="161214" y="155026"/>
                  <a:pt x="-43573" y="150793"/>
                  <a:pt x="8285" y="148676"/>
                </a:cubicBezTo>
                <a:cubicBezTo>
                  <a:pt x="60143" y="146559"/>
                  <a:pt x="481360" y="140739"/>
                  <a:pt x="567085" y="145501"/>
                </a:cubicBezTo>
                <a:cubicBezTo>
                  <a:pt x="652810" y="150263"/>
                  <a:pt x="484006" y="198947"/>
                  <a:pt x="522635" y="177251"/>
                </a:cubicBezTo>
                <a:cubicBezTo>
                  <a:pt x="561264" y="155555"/>
                  <a:pt x="771343" y="26968"/>
                  <a:pt x="814735" y="5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4B332545-A83A-4BBD-C9A9-05F1A200F516}"/>
              </a:ext>
            </a:extLst>
          </p:cNvPr>
          <p:cNvSpPr/>
          <p:nvPr/>
        </p:nvSpPr>
        <p:spPr>
          <a:xfrm>
            <a:off x="2356265" y="9840166"/>
            <a:ext cx="573207" cy="341545"/>
          </a:xfrm>
          <a:custGeom>
            <a:avLst/>
            <a:gdLst>
              <a:gd name="connsiteX0" fmla="*/ 2760 w 573207"/>
              <a:gd name="connsiteY0" fmla="*/ 2334 h 341545"/>
              <a:gd name="connsiteX1" fmla="*/ 555210 w 573207"/>
              <a:gd name="connsiteY1" fmla="*/ 335709 h 341545"/>
              <a:gd name="connsiteX2" fmla="*/ 447260 w 573207"/>
              <a:gd name="connsiteY2" fmla="*/ 221409 h 341545"/>
              <a:gd name="connsiteX3" fmla="*/ 532985 w 573207"/>
              <a:gd name="connsiteY3" fmla="*/ 310309 h 341545"/>
              <a:gd name="connsiteX4" fmla="*/ 348835 w 573207"/>
              <a:gd name="connsiteY4" fmla="*/ 192834 h 341545"/>
              <a:gd name="connsiteX5" fmla="*/ 2760 w 573207"/>
              <a:gd name="connsiteY5" fmla="*/ 2334 h 3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207" h="341545">
                <a:moveTo>
                  <a:pt x="2760" y="2334"/>
                </a:moveTo>
                <a:cubicBezTo>
                  <a:pt x="37156" y="26147"/>
                  <a:pt x="481127" y="299197"/>
                  <a:pt x="555210" y="335709"/>
                </a:cubicBezTo>
                <a:cubicBezTo>
                  <a:pt x="629293" y="372221"/>
                  <a:pt x="450964" y="225642"/>
                  <a:pt x="447260" y="221409"/>
                </a:cubicBezTo>
                <a:cubicBezTo>
                  <a:pt x="443556" y="217176"/>
                  <a:pt x="549389" y="315072"/>
                  <a:pt x="532985" y="310309"/>
                </a:cubicBezTo>
                <a:cubicBezTo>
                  <a:pt x="516581" y="305546"/>
                  <a:pt x="432443" y="242046"/>
                  <a:pt x="348835" y="192834"/>
                </a:cubicBezTo>
                <a:cubicBezTo>
                  <a:pt x="265227" y="143622"/>
                  <a:pt x="-31636" y="-21479"/>
                  <a:pt x="2760" y="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0E50553D-0845-1D41-6E27-C817AB1B382A}"/>
              </a:ext>
            </a:extLst>
          </p:cNvPr>
          <p:cNvSpPr/>
          <p:nvPr/>
        </p:nvSpPr>
        <p:spPr>
          <a:xfrm>
            <a:off x="2882897" y="10140855"/>
            <a:ext cx="454038" cy="204018"/>
          </a:xfrm>
          <a:custGeom>
            <a:avLst/>
            <a:gdLst>
              <a:gd name="connsiteX0" fmla="*/ 3 w 454038"/>
              <a:gd name="connsiteY0" fmla="*/ 95 h 204018"/>
              <a:gd name="connsiteX1" fmla="*/ 244478 w 454038"/>
              <a:gd name="connsiteY1" fmla="*/ 114395 h 204018"/>
              <a:gd name="connsiteX2" fmla="*/ 212728 w 454038"/>
              <a:gd name="connsiteY2" fmla="*/ 76295 h 204018"/>
              <a:gd name="connsiteX3" fmla="*/ 371478 w 454038"/>
              <a:gd name="connsiteY3" fmla="*/ 142970 h 204018"/>
              <a:gd name="connsiteX4" fmla="*/ 454028 w 454038"/>
              <a:gd name="connsiteY4" fmla="*/ 203295 h 204018"/>
              <a:gd name="connsiteX5" fmla="*/ 377828 w 454038"/>
              <a:gd name="connsiteY5" fmla="*/ 177895 h 204018"/>
              <a:gd name="connsiteX6" fmla="*/ 139703 w 454038"/>
              <a:gd name="connsiteY6" fmla="*/ 104870 h 204018"/>
              <a:gd name="connsiteX7" fmla="*/ 238128 w 454038"/>
              <a:gd name="connsiteY7" fmla="*/ 136620 h 204018"/>
              <a:gd name="connsiteX8" fmla="*/ 3 w 454038"/>
              <a:gd name="connsiteY8" fmla="*/ 95 h 20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38" h="204018">
                <a:moveTo>
                  <a:pt x="3" y="95"/>
                </a:moveTo>
                <a:cubicBezTo>
                  <a:pt x="1061" y="-3609"/>
                  <a:pt x="209024" y="101695"/>
                  <a:pt x="244478" y="114395"/>
                </a:cubicBezTo>
                <a:cubicBezTo>
                  <a:pt x="279932" y="127095"/>
                  <a:pt x="191561" y="71533"/>
                  <a:pt x="212728" y="76295"/>
                </a:cubicBezTo>
                <a:cubicBezTo>
                  <a:pt x="233895" y="81057"/>
                  <a:pt x="331261" y="121803"/>
                  <a:pt x="371478" y="142970"/>
                </a:cubicBezTo>
                <a:cubicBezTo>
                  <a:pt x="411695" y="164137"/>
                  <a:pt x="452970" y="197474"/>
                  <a:pt x="454028" y="203295"/>
                </a:cubicBezTo>
                <a:cubicBezTo>
                  <a:pt x="455086" y="209116"/>
                  <a:pt x="377828" y="177895"/>
                  <a:pt x="377828" y="177895"/>
                </a:cubicBezTo>
                <a:lnTo>
                  <a:pt x="139703" y="104870"/>
                </a:lnTo>
                <a:cubicBezTo>
                  <a:pt x="116420" y="97991"/>
                  <a:pt x="258236" y="150907"/>
                  <a:pt x="238128" y="136620"/>
                </a:cubicBezTo>
                <a:cubicBezTo>
                  <a:pt x="218020" y="122333"/>
                  <a:pt x="-1055" y="3799"/>
                  <a:pt x="3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CF869E01-90F2-7460-C96A-9F68682032FF}"/>
              </a:ext>
            </a:extLst>
          </p:cNvPr>
          <p:cNvSpPr/>
          <p:nvPr/>
        </p:nvSpPr>
        <p:spPr>
          <a:xfrm>
            <a:off x="3237793" y="10248700"/>
            <a:ext cx="567373" cy="177368"/>
          </a:xfrm>
          <a:custGeom>
            <a:avLst/>
            <a:gdLst>
              <a:gd name="connsiteX0" fmla="*/ 707 w 567373"/>
              <a:gd name="connsiteY0" fmla="*/ 200 h 177368"/>
              <a:gd name="connsiteX1" fmla="*/ 181682 w 567373"/>
              <a:gd name="connsiteY1" fmla="*/ 89100 h 177368"/>
              <a:gd name="connsiteX2" fmla="*/ 553157 w 567373"/>
              <a:gd name="connsiteY2" fmla="*/ 174825 h 177368"/>
              <a:gd name="connsiteX3" fmla="*/ 448382 w 567373"/>
              <a:gd name="connsiteY3" fmla="*/ 152600 h 177368"/>
              <a:gd name="connsiteX4" fmla="*/ 57857 w 567373"/>
              <a:gd name="connsiteY4" fmla="*/ 130375 h 177368"/>
              <a:gd name="connsiteX5" fmla="*/ 324557 w 567373"/>
              <a:gd name="connsiteY5" fmla="*/ 146250 h 177368"/>
              <a:gd name="connsiteX6" fmla="*/ 242007 w 567373"/>
              <a:gd name="connsiteY6" fmla="*/ 114500 h 177368"/>
              <a:gd name="connsiteX7" fmla="*/ 707 w 567373"/>
              <a:gd name="connsiteY7" fmla="*/ 200 h 17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73" h="177368">
                <a:moveTo>
                  <a:pt x="707" y="200"/>
                </a:moveTo>
                <a:cubicBezTo>
                  <a:pt x="-9347" y="-4033"/>
                  <a:pt x="89607" y="59996"/>
                  <a:pt x="181682" y="89100"/>
                </a:cubicBezTo>
                <a:cubicBezTo>
                  <a:pt x="273757" y="118204"/>
                  <a:pt x="508707" y="164242"/>
                  <a:pt x="553157" y="174825"/>
                </a:cubicBezTo>
                <a:cubicBezTo>
                  <a:pt x="597607" y="185408"/>
                  <a:pt x="530932" y="160008"/>
                  <a:pt x="448382" y="152600"/>
                </a:cubicBezTo>
                <a:cubicBezTo>
                  <a:pt x="365832" y="145192"/>
                  <a:pt x="57857" y="130375"/>
                  <a:pt x="57857" y="130375"/>
                </a:cubicBezTo>
                <a:cubicBezTo>
                  <a:pt x="37220" y="129317"/>
                  <a:pt x="293865" y="148896"/>
                  <a:pt x="324557" y="146250"/>
                </a:cubicBezTo>
                <a:cubicBezTo>
                  <a:pt x="355249" y="143604"/>
                  <a:pt x="293336" y="132492"/>
                  <a:pt x="242007" y="114500"/>
                </a:cubicBezTo>
                <a:cubicBezTo>
                  <a:pt x="190678" y="96508"/>
                  <a:pt x="10761" y="4433"/>
                  <a:pt x="70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5AB800CE-DBEE-F94B-F23B-D426FF37109B}"/>
              </a:ext>
            </a:extLst>
          </p:cNvPr>
          <p:cNvSpPr/>
          <p:nvPr/>
        </p:nvSpPr>
        <p:spPr>
          <a:xfrm>
            <a:off x="2041505" y="9547210"/>
            <a:ext cx="273122" cy="273383"/>
          </a:xfrm>
          <a:custGeom>
            <a:avLst/>
            <a:gdLst>
              <a:gd name="connsiteX0" fmla="*/ 20 w 273122"/>
              <a:gd name="connsiteY0" fmla="*/ 15 h 273383"/>
              <a:gd name="connsiteX1" fmla="*/ 76220 w 273122"/>
              <a:gd name="connsiteY1" fmla="*/ 85740 h 273383"/>
              <a:gd name="connsiteX2" fmla="*/ 187345 w 273122"/>
              <a:gd name="connsiteY2" fmla="*/ 193690 h 273383"/>
              <a:gd name="connsiteX3" fmla="*/ 203220 w 273122"/>
              <a:gd name="connsiteY3" fmla="*/ 200040 h 273383"/>
              <a:gd name="connsiteX4" fmla="*/ 203220 w 273122"/>
              <a:gd name="connsiteY4" fmla="*/ 152415 h 273383"/>
              <a:gd name="connsiteX5" fmla="*/ 171470 w 273122"/>
              <a:gd name="connsiteY5" fmla="*/ 25415 h 273383"/>
              <a:gd name="connsiteX6" fmla="*/ 196870 w 273122"/>
              <a:gd name="connsiteY6" fmla="*/ 168290 h 273383"/>
              <a:gd name="connsiteX7" fmla="*/ 273070 w 273122"/>
              <a:gd name="connsiteY7" fmla="*/ 269890 h 273383"/>
              <a:gd name="connsiteX8" fmla="*/ 206395 w 273122"/>
              <a:gd name="connsiteY8" fmla="*/ 234965 h 273383"/>
              <a:gd name="connsiteX9" fmla="*/ 69870 w 273122"/>
              <a:gd name="connsiteY9" fmla="*/ 92090 h 273383"/>
              <a:gd name="connsiteX10" fmla="*/ 20 w 273122"/>
              <a:gd name="connsiteY10" fmla="*/ 15 h 2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122" h="273383">
                <a:moveTo>
                  <a:pt x="20" y="15"/>
                </a:moveTo>
                <a:cubicBezTo>
                  <a:pt x="1078" y="-1043"/>
                  <a:pt x="44999" y="53461"/>
                  <a:pt x="76220" y="85740"/>
                </a:cubicBezTo>
                <a:cubicBezTo>
                  <a:pt x="107441" y="118019"/>
                  <a:pt x="187345" y="193690"/>
                  <a:pt x="187345" y="193690"/>
                </a:cubicBezTo>
                <a:cubicBezTo>
                  <a:pt x="208511" y="212740"/>
                  <a:pt x="200574" y="206919"/>
                  <a:pt x="203220" y="200040"/>
                </a:cubicBezTo>
                <a:cubicBezTo>
                  <a:pt x="205866" y="193161"/>
                  <a:pt x="208512" y="181519"/>
                  <a:pt x="203220" y="152415"/>
                </a:cubicBezTo>
                <a:cubicBezTo>
                  <a:pt x="197928" y="123311"/>
                  <a:pt x="172528" y="22769"/>
                  <a:pt x="171470" y="25415"/>
                </a:cubicBezTo>
                <a:cubicBezTo>
                  <a:pt x="170412" y="28061"/>
                  <a:pt x="179937" y="127544"/>
                  <a:pt x="196870" y="168290"/>
                </a:cubicBezTo>
                <a:cubicBezTo>
                  <a:pt x="213803" y="209036"/>
                  <a:pt x="271483" y="258778"/>
                  <a:pt x="273070" y="269890"/>
                </a:cubicBezTo>
                <a:cubicBezTo>
                  <a:pt x="274657" y="281002"/>
                  <a:pt x="240262" y="264598"/>
                  <a:pt x="206395" y="234965"/>
                </a:cubicBezTo>
                <a:cubicBezTo>
                  <a:pt x="172528" y="205332"/>
                  <a:pt x="101091" y="125427"/>
                  <a:pt x="69870" y="92090"/>
                </a:cubicBezTo>
                <a:cubicBezTo>
                  <a:pt x="38649" y="58753"/>
                  <a:pt x="-1038" y="1073"/>
                  <a:pt x="2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52E2CFC4-C09B-4D08-5DBF-4F87F93AE277}"/>
              </a:ext>
            </a:extLst>
          </p:cNvPr>
          <p:cNvSpPr/>
          <p:nvPr/>
        </p:nvSpPr>
        <p:spPr>
          <a:xfrm>
            <a:off x="1990654" y="9604374"/>
            <a:ext cx="932082" cy="693239"/>
          </a:xfrm>
          <a:custGeom>
            <a:avLst/>
            <a:gdLst>
              <a:gd name="connsiteX0" fmla="*/ 71 w 932082"/>
              <a:gd name="connsiteY0" fmla="*/ 1 h 693239"/>
              <a:gd name="connsiteX1" fmla="*/ 288996 w 932082"/>
              <a:gd name="connsiteY1" fmla="*/ 228601 h 693239"/>
              <a:gd name="connsiteX2" fmla="*/ 244546 w 932082"/>
              <a:gd name="connsiteY2" fmla="*/ 225426 h 693239"/>
              <a:gd name="connsiteX3" fmla="*/ 469971 w 932082"/>
              <a:gd name="connsiteY3" fmla="*/ 384176 h 693239"/>
              <a:gd name="connsiteX4" fmla="*/ 450921 w 932082"/>
              <a:gd name="connsiteY4" fmla="*/ 361951 h 693239"/>
              <a:gd name="connsiteX5" fmla="*/ 914471 w 932082"/>
              <a:gd name="connsiteY5" fmla="*/ 676276 h 693239"/>
              <a:gd name="connsiteX6" fmla="*/ 796996 w 932082"/>
              <a:gd name="connsiteY6" fmla="*/ 619126 h 693239"/>
              <a:gd name="connsiteX7" fmla="*/ 438221 w 932082"/>
              <a:gd name="connsiteY7" fmla="*/ 349251 h 693239"/>
              <a:gd name="connsiteX8" fmla="*/ 298521 w 932082"/>
              <a:gd name="connsiteY8" fmla="*/ 276226 h 693239"/>
              <a:gd name="connsiteX9" fmla="*/ 200096 w 932082"/>
              <a:gd name="connsiteY9" fmla="*/ 190501 h 693239"/>
              <a:gd name="connsiteX10" fmla="*/ 260421 w 932082"/>
              <a:gd name="connsiteY10" fmla="*/ 225426 h 693239"/>
              <a:gd name="connsiteX11" fmla="*/ 71 w 932082"/>
              <a:gd name="connsiteY11" fmla="*/ 1 h 69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2082" h="693239">
                <a:moveTo>
                  <a:pt x="71" y="1"/>
                </a:moveTo>
                <a:cubicBezTo>
                  <a:pt x="4834" y="530"/>
                  <a:pt x="248250" y="191030"/>
                  <a:pt x="288996" y="228601"/>
                </a:cubicBezTo>
                <a:cubicBezTo>
                  <a:pt x="329742" y="266172"/>
                  <a:pt x="214384" y="199497"/>
                  <a:pt x="244546" y="225426"/>
                </a:cubicBezTo>
                <a:cubicBezTo>
                  <a:pt x="274708" y="251355"/>
                  <a:pt x="435575" y="361422"/>
                  <a:pt x="469971" y="384176"/>
                </a:cubicBezTo>
                <a:cubicBezTo>
                  <a:pt x="504367" y="406930"/>
                  <a:pt x="376838" y="313268"/>
                  <a:pt x="450921" y="361951"/>
                </a:cubicBezTo>
                <a:cubicBezTo>
                  <a:pt x="525004" y="410634"/>
                  <a:pt x="856792" y="633414"/>
                  <a:pt x="914471" y="676276"/>
                </a:cubicBezTo>
                <a:cubicBezTo>
                  <a:pt x="972150" y="719138"/>
                  <a:pt x="876371" y="673630"/>
                  <a:pt x="796996" y="619126"/>
                </a:cubicBezTo>
                <a:cubicBezTo>
                  <a:pt x="717621" y="564622"/>
                  <a:pt x="521300" y="406401"/>
                  <a:pt x="438221" y="349251"/>
                </a:cubicBezTo>
                <a:cubicBezTo>
                  <a:pt x="355142" y="292101"/>
                  <a:pt x="338208" y="302684"/>
                  <a:pt x="298521" y="276226"/>
                </a:cubicBezTo>
                <a:cubicBezTo>
                  <a:pt x="258834" y="249768"/>
                  <a:pt x="206446" y="198968"/>
                  <a:pt x="200096" y="190501"/>
                </a:cubicBezTo>
                <a:cubicBezTo>
                  <a:pt x="193746" y="182034"/>
                  <a:pt x="290584" y="250297"/>
                  <a:pt x="260421" y="225426"/>
                </a:cubicBezTo>
                <a:cubicBezTo>
                  <a:pt x="230259" y="200555"/>
                  <a:pt x="-4692" y="-528"/>
                  <a:pt x="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EA0F9BEC-20E1-96BC-9EEC-3FF17FC64E18}"/>
              </a:ext>
            </a:extLst>
          </p:cNvPr>
          <p:cNvSpPr/>
          <p:nvPr/>
        </p:nvSpPr>
        <p:spPr>
          <a:xfrm>
            <a:off x="2381922" y="9882576"/>
            <a:ext cx="1564801" cy="636319"/>
          </a:xfrm>
          <a:custGeom>
            <a:avLst/>
            <a:gdLst>
              <a:gd name="connsiteX0" fmla="*/ 8853 w 1564801"/>
              <a:gd name="connsiteY0" fmla="*/ 4374 h 636319"/>
              <a:gd name="connsiteX1" fmla="*/ 735928 w 1564801"/>
              <a:gd name="connsiteY1" fmla="*/ 445699 h 636319"/>
              <a:gd name="connsiteX2" fmla="*/ 758153 w 1564801"/>
              <a:gd name="connsiteY2" fmla="*/ 439349 h 636319"/>
              <a:gd name="connsiteX3" fmla="*/ 1291553 w 1564801"/>
              <a:gd name="connsiteY3" fmla="*/ 594924 h 636319"/>
              <a:gd name="connsiteX4" fmla="*/ 1564603 w 1564801"/>
              <a:gd name="connsiteY4" fmla="*/ 636199 h 636319"/>
              <a:gd name="connsiteX5" fmla="*/ 1329653 w 1564801"/>
              <a:gd name="connsiteY5" fmla="*/ 604449 h 636319"/>
              <a:gd name="connsiteX6" fmla="*/ 999453 w 1564801"/>
              <a:gd name="connsiteY6" fmla="*/ 521899 h 636319"/>
              <a:gd name="connsiteX7" fmla="*/ 840703 w 1564801"/>
              <a:gd name="connsiteY7" fmla="*/ 474274 h 636319"/>
              <a:gd name="connsiteX8" fmla="*/ 469228 w 1564801"/>
              <a:gd name="connsiteY8" fmla="*/ 299649 h 636319"/>
              <a:gd name="connsiteX9" fmla="*/ 339053 w 1564801"/>
              <a:gd name="connsiteY9" fmla="*/ 223449 h 636319"/>
              <a:gd name="connsiteX10" fmla="*/ 8853 w 1564801"/>
              <a:gd name="connsiteY10" fmla="*/ 4374 h 63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4801" h="636319">
                <a:moveTo>
                  <a:pt x="8853" y="4374"/>
                </a:moveTo>
                <a:cubicBezTo>
                  <a:pt x="74999" y="41416"/>
                  <a:pt x="611045" y="373203"/>
                  <a:pt x="735928" y="445699"/>
                </a:cubicBezTo>
                <a:cubicBezTo>
                  <a:pt x="860811" y="518195"/>
                  <a:pt x="665549" y="414478"/>
                  <a:pt x="758153" y="439349"/>
                </a:cubicBezTo>
                <a:cubicBezTo>
                  <a:pt x="850757" y="464220"/>
                  <a:pt x="1157145" y="562116"/>
                  <a:pt x="1291553" y="594924"/>
                </a:cubicBezTo>
                <a:cubicBezTo>
                  <a:pt x="1425961" y="627732"/>
                  <a:pt x="1558253" y="634612"/>
                  <a:pt x="1564603" y="636199"/>
                </a:cubicBezTo>
                <a:cubicBezTo>
                  <a:pt x="1570953" y="637787"/>
                  <a:pt x="1423845" y="623499"/>
                  <a:pt x="1329653" y="604449"/>
                </a:cubicBezTo>
                <a:cubicBezTo>
                  <a:pt x="1235461" y="585399"/>
                  <a:pt x="1080945" y="543595"/>
                  <a:pt x="999453" y="521899"/>
                </a:cubicBezTo>
                <a:cubicBezTo>
                  <a:pt x="917961" y="500203"/>
                  <a:pt x="929074" y="511316"/>
                  <a:pt x="840703" y="474274"/>
                </a:cubicBezTo>
                <a:cubicBezTo>
                  <a:pt x="752332" y="437232"/>
                  <a:pt x="552836" y="341453"/>
                  <a:pt x="469228" y="299649"/>
                </a:cubicBezTo>
                <a:cubicBezTo>
                  <a:pt x="385620" y="257845"/>
                  <a:pt x="411549" y="270545"/>
                  <a:pt x="339053" y="223449"/>
                </a:cubicBezTo>
                <a:cubicBezTo>
                  <a:pt x="266557" y="176353"/>
                  <a:pt x="-57293" y="-32668"/>
                  <a:pt x="8853" y="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892353CF-6FCF-8F90-A296-17FC006C3FBD}"/>
              </a:ext>
            </a:extLst>
          </p:cNvPr>
          <p:cNvSpPr/>
          <p:nvPr/>
        </p:nvSpPr>
        <p:spPr>
          <a:xfrm>
            <a:off x="3575148" y="10433047"/>
            <a:ext cx="395300" cy="85365"/>
          </a:xfrm>
          <a:custGeom>
            <a:avLst/>
            <a:gdLst>
              <a:gd name="connsiteX0" fmla="*/ 9427 w 395300"/>
              <a:gd name="connsiteY0" fmla="*/ 22228 h 85365"/>
              <a:gd name="connsiteX1" fmla="*/ 307877 w 395300"/>
              <a:gd name="connsiteY1" fmla="*/ 79378 h 85365"/>
              <a:gd name="connsiteX2" fmla="*/ 393602 w 395300"/>
              <a:gd name="connsiteY2" fmla="*/ 82553 h 85365"/>
              <a:gd name="connsiteX3" fmla="*/ 361852 w 395300"/>
              <a:gd name="connsiteY3" fmla="*/ 69853 h 85365"/>
              <a:gd name="connsiteX4" fmla="*/ 323752 w 395300"/>
              <a:gd name="connsiteY4" fmla="*/ 3 h 85365"/>
              <a:gd name="connsiteX5" fmla="*/ 368202 w 395300"/>
              <a:gd name="connsiteY5" fmla="*/ 73028 h 85365"/>
              <a:gd name="connsiteX6" fmla="*/ 311052 w 395300"/>
              <a:gd name="connsiteY6" fmla="*/ 66678 h 85365"/>
              <a:gd name="connsiteX7" fmla="*/ 95152 w 395300"/>
              <a:gd name="connsiteY7" fmla="*/ 34928 h 85365"/>
              <a:gd name="connsiteX8" fmla="*/ 9427 w 395300"/>
              <a:gd name="connsiteY8" fmla="*/ 22228 h 8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300" h="85365">
                <a:moveTo>
                  <a:pt x="9427" y="22228"/>
                </a:moveTo>
                <a:cubicBezTo>
                  <a:pt x="44881" y="29636"/>
                  <a:pt x="243848" y="69324"/>
                  <a:pt x="307877" y="79378"/>
                </a:cubicBezTo>
                <a:cubicBezTo>
                  <a:pt x="371906" y="89432"/>
                  <a:pt x="384606" y="84140"/>
                  <a:pt x="393602" y="82553"/>
                </a:cubicBezTo>
                <a:cubicBezTo>
                  <a:pt x="402598" y="80966"/>
                  <a:pt x="373494" y="83611"/>
                  <a:pt x="361852" y="69853"/>
                </a:cubicBezTo>
                <a:cubicBezTo>
                  <a:pt x="350210" y="56095"/>
                  <a:pt x="322694" y="-526"/>
                  <a:pt x="323752" y="3"/>
                </a:cubicBezTo>
                <a:cubicBezTo>
                  <a:pt x="324810" y="532"/>
                  <a:pt x="370319" y="61916"/>
                  <a:pt x="368202" y="73028"/>
                </a:cubicBezTo>
                <a:cubicBezTo>
                  <a:pt x="366085" y="84140"/>
                  <a:pt x="311052" y="66678"/>
                  <a:pt x="311052" y="66678"/>
                </a:cubicBezTo>
                <a:lnTo>
                  <a:pt x="95152" y="34928"/>
                </a:lnTo>
                <a:cubicBezTo>
                  <a:pt x="46469" y="28049"/>
                  <a:pt x="-26027" y="14820"/>
                  <a:pt x="9427" y="2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3B291B00-307F-EFD2-360F-AC966243CED6}"/>
              </a:ext>
            </a:extLst>
          </p:cNvPr>
          <p:cNvSpPr/>
          <p:nvPr/>
        </p:nvSpPr>
        <p:spPr>
          <a:xfrm>
            <a:off x="2905188" y="10266509"/>
            <a:ext cx="1140346" cy="454486"/>
          </a:xfrm>
          <a:custGeom>
            <a:avLst/>
            <a:gdLst>
              <a:gd name="connsiteX0" fmla="*/ 3112 w 1140346"/>
              <a:gd name="connsiteY0" fmla="*/ 1441 h 454486"/>
              <a:gd name="connsiteX1" fmla="*/ 498412 w 1140346"/>
              <a:gd name="connsiteY1" fmla="*/ 217341 h 454486"/>
              <a:gd name="connsiteX2" fmla="*/ 431737 w 1140346"/>
              <a:gd name="connsiteY2" fmla="*/ 233216 h 454486"/>
              <a:gd name="connsiteX3" fmla="*/ 606362 w 1140346"/>
              <a:gd name="connsiteY3" fmla="*/ 239566 h 454486"/>
              <a:gd name="connsiteX4" fmla="*/ 1123887 w 1140346"/>
              <a:gd name="connsiteY4" fmla="*/ 449116 h 454486"/>
              <a:gd name="connsiteX5" fmla="*/ 974662 w 1140346"/>
              <a:gd name="connsiteY5" fmla="*/ 382441 h 454486"/>
              <a:gd name="connsiteX6" fmla="*/ 603187 w 1140346"/>
              <a:gd name="connsiteY6" fmla="*/ 274491 h 454486"/>
              <a:gd name="connsiteX7" fmla="*/ 336487 w 1140346"/>
              <a:gd name="connsiteY7" fmla="*/ 179241 h 454486"/>
              <a:gd name="connsiteX8" fmla="*/ 403162 w 1140346"/>
              <a:gd name="connsiteY8" fmla="*/ 191941 h 454486"/>
              <a:gd name="connsiteX9" fmla="*/ 193612 w 1140346"/>
              <a:gd name="connsiteY9" fmla="*/ 118916 h 454486"/>
              <a:gd name="connsiteX10" fmla="*/ 282512 w 1140346"/>
              <a:gd name="connsiteY10" fmla="*/ 122091 h 454486"/>
              <a:gd name="connsiteX11" fmla="*/ 3112 w 1140346"/>
              <a:gd name="connsiteY11" fmla="*/ 1441 h 45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0346" h="454486">
                <a:moveTo>
                  <a:pt x="3112" y="1441"/>
                </a:moveTo>
                <a:cubicBezTo>
                  <a:pt x="39095" y="17316"/>
                  <a:pt x="426975" y="178712"/>
                  <a:pt x="498412" y="217341"/>
                </a:cubicBezTo>
                <a:cubicBezTo>
                  <a:pt x="569849" y="255970"/>
                  <a:pt x="413745" y="229512"/>
                  <a:pt x="431737" y="233216"/>
                </a:cubicBezTo>
                <a:cubicBezTo>
                  <a:pt x="449729" y="236920"/>
                  <a:pt x="491004" y="203583"/>
                  <a:pt x="606362" y="239566"/>
                </a:cubicBezTo>
                <a:cubicBezTo>
                  <a:pt x="721720" y="275549"/>
                  <a:pt x="1062504" y="425304"/>
                  <a:pt x="1123887" y="449116"/>
                </a:cubicBezTo>
                <a:cubicBezTo>
                  <a:pt x="1185270" y="472928"/>
                  <a:pt x="1061445" y="411545"/>
                  <a:pt x="974662" y="382441"/>
                </a:cubicBezTo>
                <a:cubicBezTo>
                  <a:pt x="887879" y="353337"/>
                  <a:pt x="709549" y="308358"/>
                  <a:pt x="603187" y="274491"/>
                </a:cubicBezTo>
                <a:cubicBezTo>
                  <a:pt x="496825" y="240624"/>
                  <a:pt x="369824" y="192999"/>
                  <a:pt x="336487" y="179241"/>
                </a:cubicBezTo>
                <a:cubicBezTo>
                  <a:pt x="303150" y="165483"/>
                  <a:pt x="426974" y="201995"/>
                  <a:pt x="403162" y="191941"/>
                </a:cubicBezTo>
                <a:cubicBezTo>
                  <a:pt x="379350" y="181887"/>
                  <a:pt x="213720" y="130558"/>
                  <a:pt x="193612" y="118916"/>
                </a:cubicBezTo>
                <a:cubicBezTo>
                  <a:pt x="173504" y="107274"/>
                  <a:pt x="310558" y="138495"/>
                  <a:pt x="282512" y="122091"/>
                </a:cubicBezTo>
                <a:cubicBezTo>
                  <a:pt x="254466" y="105687"/>
                  <a:pt x="-32871" y="-14434"/>
                  <a:pt x="3112" y="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C6AA9E06-3628-CFB9-3328-31A8F217BFB4}"/>
              </a:ext>
            </a:extLst>
          </p:cNvPr>
          <p:cNvSpPr/>
          <p:nvPr/>
        </p:nvSpPr>
        <p:spPr>
          <a:xfrm>
            <a:off x="1913506" y="9597927"/>
            <a:ext cx="105870" cy="375657"/>
          </a:xfrm>
          <a:custGeom>
            <a:avLst/>
            <a:gdLst>
              <a:gd name="connsiteX0" fmla="*/ 105794 w 105870"/>
              <a:gd name="connsiteY0" fmla="*/ 98 h 375657"/>
              <a:gd name="connsiteX1" fmla="*/ 26419 w 105870"/>
              <a:gd name="connsiteY1" fmla="*/ 117573 h 375657"/>
              <a:gd name="connsiteX2" fmla="*/ 13719 w 105870"/>
              <a:gd name="connsiteY2" fmla="*/ 279498 h 375657"/>
              <a:gd name="connsiteX3" fmla="*/ 1019 w 105870"/>
              <a:gd name="connsiteY3" fmla="*/ 203298 h 375657"/>
              <a:gd name="connsiteX4" fmla="*/ 42294 w 105870"/>
              <a:gd name="connsiteY4" fmla="*/ 371573 h 375657"/>
              <a:gd name="connsiteX5" fmla="*/ 29594 w 105870"/>
              <a:gd name="connsiteY5" fmla="*/ 308073 h 375657"/>
              <a:gd name="connsiteX6" fmla="*/ 10544 w 105870"/>
              <a:gd name="connsiteY6" fmla="*/ 136623 h 375657"/>
              <a:gd name="connsiteX7" fmla="*/ 105794 w 105870"/>
              <a:gd name="connsiteY7" fmla="*/ 98 h 3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870" h="375657">
                <a:moveTo>
                  <a:pt x="105794" y="98"/>
                </a:moveTo>
                <a:cubicBezTo>
                  <a:pt x="108440" y="-3077"/>
                  <a:pt x="41765" y="71006"/>
                  <a:pt x="26419" y="117573"/>
                </a:cubicBezTo>
                <a:cubicBezTo>
                  <a:pt x="11073" y="164140"/>
                  <a:pt x="17952" y="265211"/>
                  <a:pt x="13719" y="279498"/>
                </a:cubicBezTo>
                <a:cubicBezTo>
                  <a:pt x="9486" y="293785"/>
                  <a:pt x="-3744" y="187952"/>
                  <a:pt x="1019" y="203298"/>
                </a:cubicBezTo>
                <a:cubicBezTo>
                  <a:pt x="5782" y="218644"/>
                  <a:pt x="37531" y="354110"/>
                  <a:pt x="42294" y="371573"/>
                </a:cubicBezTo>
                <a:cubicBezTo>
                  <a:pt x="47057" y="389036"/>
                  <a:pt x="34886" y="347231"/>
                  <a:pt x="29594" y="308073"/>
                </a:cubicBezTo>
                <a:cubicBezTo>
                  <a:pt x="24302" y="268915"/>
                  <a:pt x="-568" y="185835"/>
                  <a:pt x="10544" y="136623"/>
                </a:cubicBezTo>
                <a:cubicBezTo>
                  <a:pt x="21656" y="87411"/>
                  <a:pt x="103148" y="3273"/>
                  <a:pt x="10579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2EC87351-7BAE-DFB5-9CD3-2DF2E5871DD0}"/>
              </a:ext>
            </a:extLst>
          </p:cNvPr>
          <p:cNvSpPr/>
          <p:nvPr/>
        </p:nvSpPr>
        <p:spPr>
          <a:xfrm>
            <a:off x="1914428" y="9600923"/>
            <a:ext cx="146382" cy="670958"/>
          </a:xfrm>
          <a:custGeom>
            <a:avLst/>
            <a:gdLst>
              <a:gd name="connsiteX0" fmla="*/ 146147 w 146382"/>
              <a:gd name="connsiteY0" fmla="*/ 277 h 670958"/>
              <a:gd name="connsiteX1" fmla="*/ 66772 w 146382"/>
              <a:gd name="connsiteY1" fmla="*/ 108227 h 670958"/>
              <a:gd name="connsiteX2" fmla="*/ 54072 w 146382"/>
              <a:gd name="connsiteY2" fmla="*/ 159027 h 670958"/>
              <a:gd name="connsiteX3" fmla="*/ 63597 w 146382"/>
              <a:gd name="connsiteY3" fmla="*/ 340002 h 670958"/>
              <a:gd name="connsiteX4" fmla="*/ 63597 w 146382"/>
              <a:gd name="connsiteY4" fmla="*/ 292377 h 670958"/>
              <a:gd name="connsiteX5" fmla="*/ 63597 w 146382"/>
              <a:gd name="connsiteY5" fmla="*/ 397152 h 670958"/>
              <a:gd name="connsiteX6" fmla="*/ 69947 w 146382"/>
              <a:gd name="connsiteY6" fmla="*/ 352702 h 670958"/>
              <a:gd name="connsiteX7" fmla="*/ 15972 w 146382"/>
              <a:gd name="connsiteY7" fmla="*/ 441602 h 670958"/>
              <a:gd name="connsiteX8" fmla="*/ 35022 w 146382"/>
              <a:gd name="connsiteY8" fmla="*/ 555902 h 670958"/>
              <a:gd name="connsiteX9" fmla="*/ 44547 w 146382"/>
              <a:gd name="connsiteY9" fmla="*/ 670202 h 670958"/>
              <a:gd name="connsiteX10" fmla="*/ 38197 w 146382"/>
              <a:gd name="connsiteY10" fmla="*/ 597177 h 670958"/>
              <a:gd name="connsiteX11" fmla="*/ 97 w 146382"/>
              <a:gd name="connsiteY11" fmla="*/ 438427 h 670958"/>
              <a:gd name="connsiteX12" fmla="*/ 50897 w 146382"/>
              <a:gd name="connsiteY12" fmla="*/ 349527 h 670958"/>
              <a:gd name="connsiteX13" fmla="*/ 28672 w 146382"/>
              <a:gd name="connsiteY13" fmla="*/ 178077 h 670958"/>
              <a:gd name="connsiteX14" fmla="*/ 38197 w 146382"/>
              <a:gd name="connsiteY14" fmla="*/ 238402 h 670958"/>
              <a:gd name="connsiteX15" fmla="*/ 38197 w 146382"/>
              <a:gd name="connsiteY15" fmla="*/ 143152 h 670958"/>
              <a:gd name="connsiteX16" fmla="*/ 146147 w 146382"/>
              <a:gd name="connsiteY16" fmla="*/ 277 h 67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382" h="670958">
                <a:moveTo>
                  <a:pt x="146147" y="277"/>
                </a:moveTo>
                <a:cubicBezTo>
                  <a:pt x="150909" y="-5544"/>
                  <a:pt x="82118" y="81769"/>
                  <a:pt x="66772" y="108227"/>
                </a:cubicBezTo>
                <a:cubicBezTo>
                  <a:pt x="51426" y="134685"/>
                  <a:pt x="54601" y="120398"/>
                  <a:pt x="54072" y="159027"/>
                </a:cubicBezTo>
                <a:cubicBezTo>
                  <a:pt x="53543" y="197656"/>
                  <a:pt x="62010" y="317777"/>
                  <a:pt x="63597" y="340002"/>
                </a:cubicBezTo>
                <a:cubicBezTo>
                  <a:pt x="65184" y="362227"/>
                  <a:pt x="63597" y="292377"/>
                  <a:pt x="63597" y="292377"/>
                </a:cubicBezTo>
                <a:cubicBezTo>
                  <a:pt x="63597" y="301902"/>
                  <a:pt x="62539" y="387098"/>
                  <a:pt x="63597" y="397152"/>
                </a:cubicBezTo>
                <a:cubicBezTo>
                  <a:pt x="64655" y="407206"/>
                  <a:pt x="77884" y="345294"/>
                  <a:pt x="69947" y="352702"/>
                </a:cubicBezTo>
                <a:cubicBezTo>
                  <a:pt x="62009" y="360110"/>
                  <a:pt x="21793" y="407735"/>
                  <a:pt x="15972" y="441602"/>
                </a:cubicBezTo>
                <a:cubicBezTo>
                  <a:pt x="10151" y="475469"/>
                  <a:pt x="30259" y="517802"/>
                  <a:pt x="35022" y="555902"/>
                </a:cubicBezTo>
                <a:cubicBezTo>
                  <a:pt x="39784" y="594002"/>
                  <a:pt x="44018" y="663323"/>
                  <a:pt x="44547" y="670202"/>
                </a:cubicBezTo>
                <a:cubicBezTo>
                  <a:pt x="45076" y="677081"/>
                  <a:pt x="45605" y="635806"/>
                  <a:pt x="38197" y="597177"/>
                </a:cubicBezTo>
                <a:cubicBezTo>
                  <a:pt x="30789" y="558548"/>
                  <a:pt x="-2020" y="479702"/>
                  <a:pt x="97" y="438427"/>
                </a:cubicBezTo>
                <a:cubicBezTo>
                  <a:pt x="2214" y="397152"/>
                  <a:pt x="46134" y="392919"/>
                  <a:pt x="50897" y="349527"/>
                </a:cubicBezTo>
                <a:cubicBezTo>
                  <a:pt x="55659" y="306135"/>
                  <a:pt x="30789" y="196598"/>
                  <a:pt x="28672" y="178077"/>
                </a:cubicBezTo>
                <a:cubicBezTo>
                  <a:pt x="26555" y="159556"/>
                  <a:pt x="36609" y="244223"/>
                  <a:pt x="38197" y="238402"/>
                </a:cubicBezTo>
                <a:cubicBezTo>
                  <a:pt x="39784" y="232581"/>
                  <a:pt x="24968" y="180194"/>
                  <a:pt x="38197" y="143152"/>
                </a:cubicBezTo>
                <a:cubicBezTo>
                  <a:pt x="51426" y="106110"/>
                  <a:pt x="141385" y="6098"/>
                  <a:pt x="14614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5003A5CF-12EB-AF3A-D62E-8BAFC04B27E7}"/>
              </a:ext>
            </a:extLst>
          </p:cNvPr>
          <p:cNvSpPr/>
          <p:nvPr/>
        </p:nvSpPr>
        <p:spPr>
          <a:xfrm>
            <a:off x="1921193" y="9991667"/>
            <a:ext cx="95179" cy="255705"/>
          </a:xfrm>
          <a:custGeom>
            <a:avLst/>
            <a:gdLst>
              <a:gd name="connsiteX0" fmla="*/ 94932 w 95179"/>
              <a:gd name="connsiteY0" fmla="*/ 58 h 255705"/>
              <a:gd name="connsiteX1" fmla="*/ 40957 w 95179"/>
              <a:gd name="connsiteY1" fmla="*/ 108008 h 255705"/>
              <a:gd name="connsiteX2" fmla="*/ 53657 w 95179"/>
              <a:gd name="connsiteY2" fmla="*/ 247708 h 255705"/>
              <a:gd name="connsiteX3" fmla="*/ 53657 w 95179"/>
              <a:gd name="connsiteY3" fmla="*/ 219133 h 255705"/>
              <a:gd name="connsiteX4" fmla="*/ 2857 w 95179"/>
              <a:gd name="connsiteY4" fmla="*/ 57208 h 255705"/>
              <a:gd name="connsiteX5" fmla="*/ 15557 w 95179"/>
              <a:gd name="connsiteY5" fmla="*/ 92133 h 255705"/>
              <a:gd name="connsiteX6" fmla="*/ 94932 w 95179"/>
              <a:gd name="connsiteY6" fmla="*/ 58 h 25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79" h="255705">
                <a:moveTo>
                  <a:pt x="94932" y="58"/>
                </a:moveTo>
                <a:cubicBezTo>
                  <a:pt x="99165" y="2704"/>
                  <a:pt x="47836" y="66733"/>
                  <a:pt x="40957" y="108008"/>
                </a:cubicBezTo>
                <a:cubicBezTo>
                  <a:pt x="34078" y="149283"/>
                  <a:pt x="51540" y="229187"/>
                  <a:pt x="53657" y="247708"/>
                </a:cubicBezTo>
                <a:cubicBezTo>
                  <a:pt x="55774" y="266229"/>
                  <a:pt x="62124" y="250883"/>
                  <a:pt x="53657" y="219133"/>
                </a:cubicBezTo>
                <a:cubicBezTo>
                  <a:pt x="45190" y="187383"/>
                  <a:pt x="9207" y="78375"/>
                  <a:pt x="2857" y="57208"/>
                </a:cubicBezTo>
                <a:cubicBezTo>
                  <a:pt x="-3493" y="36041"/>
                  <a:pt x="740" y="98483"/>
                  <a:pt x="15557" y="92133"/>
                </a:cubicBezTo>
                <a:cubicBezTo>
                  <a:pt x="30374" y="85783"/>
                  <a:pt x="90699" y="-2588"/>
                  <a:pt x="9493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D7AD2E37-6FCB-550F-14B6-A7AADE505D49}"/>
              </a:ext>
            </a:extLst>
          </p:cNvPr>
          <p:cNvSpPr/>
          <p:nvPr/>
        </p:nvSpPr>
        <p:spPr>
          <a:xfrm>
            <a:off x="2627237" y="10113067"/>
            <a:ext cx="1306044" cy="599983"/>
          </a:xfrm>
          <a:custGeom>
            <a:avLst/>
            <a:gdLst>
              <a:gd name="connsiteX0" fmla="*/ 11188 w 1306044"/>
              <a:gd name="connsiteY0" fmla="*/ 5658 h 599983"/>
              <a:gd name="connsiteX1" fmla="*/ 563638 w 1306044"/>
              <a:gd name="connsiteY1" fmla="*/ 373958 h 599983"/>
              <a:gd name="connsiteX2" fmla="*/ 535063 w 1306044"/>
              <a:gd name="connsiteY2" fmla="*/ 345383 h 599983"/>
              <a:gd name="connsiteX3" fmla="*/ 970038 w 1306044"/>
              <a:gd name="connsiteY3" fmla="*/ 466033 h 599983"/>
              <a:gd name="connsiteX4" fmla="*/ 1300238 w 1306044"/>
              <a:gd name="connsiteY4" fmla="*/ 596208 h 599983"/>
              <a:gd name="connsiteX5" fmla="*/ 1189113 w 1306044"/>
              <a:gd name="connsiteY5" fmla="*/ 567633 h 599983"/>
              <a:gd name="connsiteX6" fmla="*/ 649363 w 1306044"/>
              <a:gd name="connsiteY6" fmla="*/ 434283 h 599983"/>
              <a:gd name="connsiteX7" fmla="*/ 373138 w 1306044"/>
              <a:gd name="connsiteY7" fmla="*/ 351733 h 599983"/>
              <a:gd name="connsiteX8" fmla="*/ 341388 w 1306044"/>
              <a:gd name="connsiteY8" fmla="*/ 297758 h 599983"/>
              <a:gd name="connsiteX9" fmla="*/ 236613 w 1306044"/>
              <a:gd name="connsiteY9" fmla="*/ 215208 h 599983"/>
              <a:gd name="connsiteX10" fmla="*/ 122313 w 1306044"/>
              <a:gd name="connsiteY10" fmla="*/ 88208 h 599983"/>
              <a:gd name="connsiteX11" fmla="*/ 249313 w 1306044"/>
              <a:gd name="connsiteY11" fmla="*/ 227908 h 599983"/>
              <a:gd name="connsiteX12" fmla="*/ 195338 w 1306044"/>
              <a:gd name="connsiteY12" fmla="*/ 154883 h 599983"/>
              <a:gd name="connsiteX13" fmla="*/ 11188 w 1306044"/>
              <a:gd name="connsiteY13" fmla="*/ 5658 h 59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6044" h="599983">
                <a:moveTo>
                  <a:pt x="11188" y="5658"/>
                </a:moveTo>
                <a:cubicBezTo>
                  <a:pt x="72571" y="42171"/>
                  <a:pt x="476326" y="317337"/>
                  <a:pt x="563638" y="373958"/>
                </a:cubicBezTo>
                <a:cubicBezTo>
                  <a:pt x="650951" y="430579"/>
                  <a:pt x="467330" y="330037"/>
                  <a:pt x="535063" y="345383"/>
                </a:cubicBezTo>
                <a:cubicBezTo>
                  <a:pt x="602796" y="360729"/>
                  <a:pt x="842509" y="424229"/>
                  <a:pt x="970038" y="466033"/>
                </a:cubicBezTo>
                <a:cubicBezTo>
                  <a:pt x="1097567" y="507837"/>
                  <a:pt x="1263726" y="579275"/>
                  <a:pt x="1300238" y="596208"/>
                </a:cubicBezTo>
                <a:cubicBezTo>
                  <a:pt x="1336751" y="613141"/>
                  <a:pt x="1189113" y="567633"/>
                  <a:pt x="1189113" y="567633"/>
                </a:cubicBezTo>
                <a:lnTo>
                  <a:pt x="649363" y="434283"/>
                </a:lnTo>
                <a:cubicBezTo>
                  <a:pt x="513367" y="398300"/>
                  <a:pt x="424467" y="374487"/>
                  <a:pt x="373138" y="351733"/>
                </a:cubicBezTo>
                <a:cubicBezTo>
                  <a:pt x="321809" y="328979"/>
                  <a:pt x="364142" y="320512"/>
                  <a:pt x="341388" y="297758"/>
                </a:cubicBezTo>
                <a:cubicBezTo>
                  <a:pt x="318634" y="275004"/>
                  <a:pt x="273125" y="250133"/>
                  <a:pt x="236613" y="215208"/>
                </a:cubicBezTo>
                <a:cubicBezTo>
                  <a:pt x="200101" y="180283"/>
                  <a:pt x="120196" y="86091"/>
                  <a:pt x="122313" y="88208"/>
                </a:cubicBezTo>
                <a:cubicBezTo>
                  <a:pt x="124430" y="90325"/>
                  <a:pt x="237142" y="216795"/>
                  <a:pt x="249313" y="227908"/>
                </a:cubicBezTo>
                <a:cubicBezTo>
                  <a:pt x="261484" y="239021"/>
                  <a:pt x="231321" y="189808"/>
                  <a:pt x="195338" y="154883"/>
                </a:cubicBezTo>
                <a:cubicBezTo>
                  <a:pt x="159355" y="119958"/>
                  <a:pt x="-50195" y="-30855"/>
                  <a:pt x="11188" y="5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9333A57B-E2E2-7F61-6FD6-D5BE4FC65A3A}"/>
              </a:ext>
            </a:extLst>
          </p:cNvPr>
          <p:cNvSpPr/>
          <p:nvPr/>
        </p:nvSpPr>
        <p:spPr>
          <a:xfrm>
            <a:off x="2355655" y="10163034"/>
            <a:ext cx="528907" cy="254134"/>
          </a:xfrm>
          <a:custGeom>
            <a:avLst/>
            <a:gdLst>
              <a:gd name="connsiteX0" fmla="*/ 195 w 528907"/>
              <a:gd name="connsiteY0" fmla="*/ 141 h 254134"/>
              <a:gd name="connsiteX1" fmla="*/ 197045 w 528907"/>
              <a:gd name="connsiteY1" fmla="*/ 130316 h 254134"/>
              <a:gd name="connsiteX2" fmla="*/ 181170 w 528907"/>
              <a:gd name="connsiteY2" fmla="*/ 108091 h 254134"/>
              <a:gd name="connsiteX3" fmla="*/ 517720 w 528907"/>
              <a:gd name="connsiteY3" fmla="*/ 250966 h 254134"/>
              <a:gd name="connsiteX4" fmla="*/ 422470 w 528907"/>
              <a:gd name="connsiteY4" fmla="*/ 203341 h 254134"/>
              <a:gd name="connsiteX5" fmla="*/ 165295 w 528907"/>
              <a:gd name="connsiteY5" fmla="*/ 158891 h 254134"/>
              <a:gd name="connsiteX6" fmla="*/ 195 w 528907"/>
              <a:gd name="connsiteY6" fmla="*/ 141 h 25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07" h="254134">
                <a:moveTo>
                  <a:pt x="195" y="141"/>
                </a:moveTo>
                <a:cubicBezTo>
                  <a:pt x="5487" y="-4622"/>
                  <a:pt x="166883" y="112324"/>
                  <a:pt x="197045" y="130316"/>
                </a:cubicBezTo>
                <a:cubicBezTo>
                  <a:pt x="227207" y="148308"/>
                  <a:pt x="127724" y="87983"/>
                  <a:pt x="181170" y="108091"/>
                </a:cubicBezTo>
                <a:cubicBezTo>
                  <a:pt x="234616" y="128199"/>
                  <a:pt x="477503" y="235091"/>
                  <a:pt x="517720" y="250966"/>
                </a:cubicBezTo>
                <a:cubicBezTo>
                  <a:pt x="557937" y="266841"/>
                  <a:pt x="481208" y="218687"/>
                  <a:pt x="422470" y="203341"/>
                </a:cubicBezTo>
                <a:cubicBezTo>
                  <a:pt x="363733" y="187995"/>
                  <a:pt x="232499" y="195404"/>
                  <a:pt x="165295" y="158891"/>
                </a:cubicBezTo>
                <a:cubicBezTo>
                  <a:pt x="98091" y="122378"/>
                  <a:pt x="-5097" y="4904"/>
                  <a:pt x="195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DD460379-F87E-3E36-5E7F-0B2440B5E523}"/>
              </a:ext>
            </a:extLst>
          </p:cNvPr>
          <p:cNvSpPr/>
          <p:nvPr/>
        </p:nvSpPr>
        <p:spPr>
          <a:xfrm>
            <a:off x="2164905" y="9876621"/>
            <a:ext cx="732143" cy="502023"/>
          </a:xfrm>
          <a:custGeom>
            <a:avLst/>
            <a:gdLst>
              <a:gd name="connsiteX0" fmla="*/ 445 w 732143"/>
              <a:gd name="connsiteY0" fmla="*/ 804 h 502023"/>
              <a:gd name="connsiteX1" fmla="*/ 390970 w 732143"/>
              <a:gd name="connsiteY1" fmla="*/ 210354 h 502023"/>
              <a:gd name="connsiteX2" fmla="*/ 714820 w 732143"/>
              <a:gd name="connsiteY2" fmla="*/ 489754 h 502023"/>
              <a:gd name="connsiteX3" fmla="*/ 651320 w 732143"/>
              <a:gd name="connsiteY3" fmla="*/ 429429 h 502023"/>
              <a:gd name="connsiteX4" fmla="*/ 340170 w 732143"/>
              <a:gd name="connsiteY4" fmla="*/ 223054 h 502023"/>
              <a:gd name="connsiteX5" fmla="*/ 470345 w 732143"/>
              <a:gd name="connsiteY5" fmla="*/ 286554 h 502023"/>
              <a:gd name="connsiteX6" fmla="*/ 445 w 732143"/>
              <a:gd name="connsiteY6" fmla="*/ 804 h 5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143" h="502023">
                <a:moveTo>
                  <a:pt x="445" y="804"/>
                </a:moveTo>
                <a:cubicBezTo>
                  <a:pt x="-12784" y="-11896"/>
                  <a:pt x="271908" y="128862"/>
                  <a:pt x="390970" y="210354"/>
                </a:cubicBezTo>
                <a:cubicBezTo>
                  <a:pt x="510033" y="291846"/>
                  <a:pt x="671428" y="453241"/>
                  <a:pt x="714820" y="489754"/>
                </a:cubicBezTo>
                <a:cubicBezTo>
                  <a:pt x="758212" y="526267"/>
                  <a:pt x="713762" y="473879"/>
                  <a:pt x="651320" y="429429"/>
                </a:cubicBezTo>
                <a:cubicBezTo>
                  <a:pt x="588878" y="384979"/>
                  <a:pt x="370332" y="246866"/>
                  <a:pt x="340170" y="223054"/>
                </a:cubicBezTo>
                <a:cubicBezTo>
                  <a:pt x="310008" y="199242"/>
                  <a:pt x="525907" y="326241"/>
                  <a:pt x="470345" y="286554"/>
                </a:cubicBezTo>
                <a:cubicBezTo>
                  <a:pt x="414783" y="246867"/>
                  <a:pt x="13674" y="13504"/>
                  <a:pt x="44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A4646E68-018C-AB93-9F1A-DD2A83558CFB}"/>
              </a:ext>
            </a:extLst>
          </p:cNvPr>
          <p:cNvSpPr/>
          <p:nvPr/>
        </p:nvSpPr>
        <p:spPr>
          <a:xfrm>
            <a:off x="2164821" y="10194642"/>
            <a:ext cx="1794844" cy="527528"/>
          </a:xfrm>
          <a:custGeom>
            <a:avLst/>
            <a:gdLst>
              <a:gd name="connsiteX0" fmla="*/ 529 w 1794844"/>
              <a:gd name="connsiteY0" fmla="*/ 283 h 527528"/>
              <a:gd name="connsiteX1" fmla="*/ 514879 w 1794844"/>
              <a:gd name="connsiteY1" fmla="*/ 152683 h 527528"/>
              <a:gd name="connsiteX2" fmla="*/ 1032404 w 1794844"/>
              <a:gd name="connsiteY2" fmla="*/ 301908 h 527528"/>
              <a:gd name="connsiteX3" fmla="*/ 965729 w 1794844"/>
              <a:gd name="connsiteY3" fmla="*/ 317783 h 527528"/>
              <a:gd name="connsiteX4" fmla="*/ 1788054 w 1794844"/>
              <a:gd name="connsiteY4" fmla="*/ 524158 h 527528"/>
              <a:gd name="connsiteX5" fmla="*/ 1330854 w 1794844"/>
              <a:gd name="connsiteY5" fmla="*/ 438433 h 527528"/>
              <a:gd name="connsiteX6" fmla="*/ 864129 w 1794844"/>
              <a:gd name="connsiteY6" fmla="*/ 340008 h 527528"/>
              <a:gd name="connsiteX7" fmla="*/ 286279 w 1794844"/>
              <a:gd name="connsiteY7" fmla="*/ 155858 h 527528"/>
              <a:gd name="connsiteX8" fmla="*/ 864129 w 1794844"/>
              <a:gd name="connsiteY8" fmla="*/ 289208 h 527528"/>
              <a:gd name="connsiteX9" fmla="*/ 238654 w 1794844"/>
              <a:gd name="connsiteY9" fmla="*/ 111408 h 527528"/>
              <a:gd name="connsiteX10" fmla="*/ 413279 w 1794844"/>
              <a:gd name="connsiteY10" fmla="*/ 114583 h 527528"/>
              <a:gd name="connsiteX11" fmla="*/ 529 w 1794844"/>
              <a:gd name="connsiteY11" fmla="*/ 283 h 5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844" h="527528">
                <a:moveTo>
                  <a:pt x="529" y="283"/>
                </a:moveTo>
                <a:cubicBezTo>
                  <a:pt x="17462" y="6633"/>
                  <a:pt x="514879" y="152683"/>
                  <a:pt x="514879" y="152683"/>
                </a:cubicBezTo>
                <a:cubicBezTo>
                  <a:pt x="686858" y="202954"/>
                  <a:pt x="957262" y="274391"/>
                  <a:pt x="1032404" y="301908"/>
                </a:cubicBezTo>
                <a:cubicBezTo>
                  <a:pt x="1107546" y="329425"/>
                  <a:pt x="839787" y="280741"/>
                  <a:pt x="965729" y="317783"/>
                </a:cubicBezTo>
                <a:cubicBezTo>
                  <a:pt x="1091671" y="354825"/>
                  <a:pt x="1727200" y="504050"/>
                  <a:pt x="1788054" y="524158"/>
                </a:cubicBezTo>
                <a:cubicBezTo>
                  <a:pt x="1848908" y="544266"/>
                  <a:pt x="1484841" y="469125"/>
                  <a:pt x="1330854" y="438433"/>
                </a:cubicBezTo>
                <a:cubicBezTo>
                  <a:pt x="1176867" y="407741"/>
                  <a:pt x="1038225" y="387104"/>
                  <a:pt x="864129" y="340008"/>
                </a:cubicBezTo>
                <a:cubicBezTo>
                  <a:pt x="690033" y="292912"/>
                  <a:pt x="286279" y="164325"/>
                  <a:pt x="286279" y="155858"/>
                </a:cubicBezTo>
                <a:cubicBezTo>
                  <a:pt x="286279" y="147391"/>
                  <a:pt x="872067" y="296616"/>
                  <a:pt x="864129" y="289208"/>
                </a:cubicBezTo>
                <a:cubicBezTo>
                  <a:pt x="856192" y="281800"/>
                  <a:pt x="313796" y="140512"/>
                  <a:pt x="238654" y="111408"/>
                </a:cubicBezTo>
                <a:cubicBezTo>
                  <a:pt x="163512" y="82304"/>
                  <a:pt x="448733" y="133104"/>
                  <a:pt x="413279" y="114583"/>
                </a:cubicBezTo>
                <a:cubicBezTo>
                  <a:pt x="377825" y="96062"/>
                  <a:pt x="-16404" y="-6067"/>
                  <a:pt x="52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6D8A85D6-6BDA-6E2B-5F63-4A9CFB94BD04}"/>
              </a:ext>
            </a:extLst>
          </p:cNvPr>
          <p:cNvSpPr/>
          <p:nvPr/>
        </p:nvSpPr>
        <p:spPr>
          <a:xfrm>
            <a:off x="2090497" y="10252377"/>
            <a:ext cx="1762349" cy="518291"/>
          </a:xfrm>
          <a:custGeom>
            <a:avLst/>
            <a:gdLst>
              <a:gd name="connsiteX0" fmla="*/ 17703 w 1762349"/>
              <a:gd name="connsiteY0" fmla="*/ 6048 h 518291"/>
              <a:gd name="connsiteX1" fmla="*/ 1097203 w 1762349"/>
              <a:gd name="connsiteY1" fmla="*/ 352123 h 518291"/>
              <a:gd name="connsiteX2" fmla="*/ 954328 w 1762349"/>
              <a:gd name="connsiteY2" fmla="*/ 374348 h 518291"/>
              <a:gd name="connsiteX3" fmla="*/ 1754428 w 1762349"/>
              <a:gd name="connsiteY3" fmla="*/ 517223 h 518291"/>
              <a:gd name="connsiteX4" fmla="*/ 1348028 w 1762349"/>
              <a:gd name="connsiteY4" fmla="*/ 434673 h 518291"/>
              <a:gd name="connsiteX5" fmla="*/ 1084503 w 1762349"/>
              <a:gd name="connsiteY5" fmla="*/ 342598 h 518291"/>
              <a:gd name="connsiteX6" fmla="*/ 1278178 w 1762349"/>
              <a:gd name="connsiteY6" fmla="*/ 406098 h 518291"/>
              <a:gd name="connsiteX7" fmla="*/ 1001953 w 1762349"/>
              <a:gd name="connsiteY7" fmla="*/ 329898 h 518291"/>
              <a:gd name="connsiteX8" fmla="*/ 465378 w 1762349"/>
              <a:gd name="connsiteY8" fmla="*/ 145748 h 518291"/>
              <a:gd name="connsiteX9" fmla="*/ 17703 w 1762349"/>
              <a:gd name="connsiteY9" fmla="*/ 6048 h 5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2349" h="518291">
                <a:moveTo>
                  <a:pt x="17703" y="6048"/>
                </a:moveTo>
                <a:cubicBezTo>
                  <a:pt x="123007" y="40444"/>
                  <a:pt x="941099" y="290740"/>
                  <a:pt x="1097203" y="352123"/>
                </a:cubicBezTo>
                <a:cubicBezTo>
                  <a:pt x="1253307" y="413506"/>
                  <a:pt x="844791" y="346831"/>
                  <a:pt x="954328" y="374348"/>
                </a:cubicBezTo>
                <a:cubicBezTo>
                  <a:pt x="1063865" y="401865"/>
                  <a:pt x="1688811" y="507169"/>
                  <a:pt x="1754428" y="517223"/>
                </a:cubicBezTo>
                <a:cubicBezTo>
                  <a:pt x="1820045" y="527277"/>
                  <a:pt x="1459682" y="463777"/>
                  <a:pt x="1348028" y="434673"/>
                </a:cubicBezTo>
                <a:cubicBezTo>
                  <a:pt x="1236374" y="405569"/>
                  <a:pt x="1096145" y="347360"/>
                  <a:pt x="1084503" y="342598"/>
                </a:cubicBezTo>
                <a:cubicBezTo>
                  <a:pt x="1072861" y="337836"/>
                  <a:pt x="1291936" y="408215"/>
                  <a:pt x="1278178" y="406098"/>
                </a:cubicBezTo>
                <a:cubicBezTo>
                  <a:pt x="1264420" y="403981"/>
                  <a:pt x="1137420" y="373290"/>
                  <a:pt x="1001953" y="329898"/>
                </a:cubicBezTo>
                <a:cubicBezTo>
                  <a:pt x="866486" y="286506"/>
                  <a:pt x="626245" y="198665"/>
                  <a:pt x="465378" y="145748"/>
                </a:cubicBezTo>
                <a:cubicBezTo>
                  <a:pt x="304511" y="92831"/>
                  <a:pt x="-87601" y="-28348"/>
                  <a:pt x="17703" y="6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4245CCF6-57D7-CA9A-6EFC-0D1BB10AFFEA}"/>
              </a:ext>
            </a:extLst>
          </p:cNvPr>
          <p:cNvSpPr/>
          <p:nvPr/>
        </p:nvSpPr>
        <p:spPr>
          <a:xfrm>
            <a:off x="1716863" y="9470706"/>
            <a:ext cx="216974" cy="408909"/>
          </a:xfrm>
          <a:custGeom>
            <a:avLst/>
            <a:gdLst>
              <a:gd name="connsiteX0" fmla="*/ 216712 w 216974"/>
              <a:gd name="connsiteY0" fmla="*/ 319 h 408909"/>
              <a:gd name="connsiteX1" fmla="*/ 102412 w 216974"/>
              <a:gd name="connsiteY1" fmla="*/ 105094 h 408909"/>
              <a:gd name="connsiteX2" fmla="*/ 51612 w 216974"/>
              <a:gd name="connsiteY2" fmla="*/ 213044 h 408909"/>
              <a:gd name="connsiteX3" fmla="*/ 64312 w 216974"/>
              <a:gd name="connsiteY3" fmla="*/ 152719 h 408909"/>
              <a:gd name="connsiteX4" fmla="*/ 32562 w 216974"/>
              <a:gd name="connsiteY4" fmla="*/ 260669 h 408909"/>
              <a:gd name="connsiteX5" fmla="*/ 812 w 216974"/>
              <a:gd name="connsiteY5" fmla="*/ 406719 h 408909"/>
              <a:gd name="connsiteX6" fmla="*/ 67487 w 216974"/>
              <a:gd name="connsiteY6" fmla="*/ 140019 h 408909"/>
              <a:gd name="connsiteX7" fmla="*/ 216712 w 216974"/>
              <a:gd name="connsiteY7" fmla="*/ 319 h 4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4" h="408909">
                <a:moveTo>
                  <a:pt x="216712" y="319"/>
                </a:moveTo>
                <a:cubicBezTo>
                  <a:pt x="222533" y="-5502"/>
                  <a:pt x="129929" y="69640"/>
                  <a:pt x="102412" y="105094"/>
                </a:cubicBezTo>
                <a:cubicBezTo>
                  <a:pt x="74895" y="140548"/>
                  <a:pt x="57962" y="205107"/>
                  <a:pt x="51612" y="213044"/>
                </a:cubicBezTo>
                <a:cubicBezTo>
                  <a:pt x="45262" y="220981"/>
                  <a:pt x="67487" y="144781"/>
                  <a:pt x="64312" y="152719"/>
                </a:cubicBezTo>
                <a:cubicBezTo>
                  <a:pt x="61137" y="160657"/>
                  <a:pt x="43145" y="218336"/>
                  <a:pt x="32562" y="260669"/>
                </a:cubicBezTo>
                <a:cubicBezTo>
                  <a:pt x="21979" y="303002"/>
                  <a:pt x="-5009" y="426827"/>
                  <a:pt x="812" y="406719"/>
                </a:cubicBezTo>
                <a:cubicBezTo>
                  <a:pt x="6633" y="386611"/>
                  <a:pt x="34149" y="205636"/>
                  <a:pt x="67487" y="140019"/>
                </a:cubicBezTo>
                <a:cubicBezTo>
                  <a:pt x="100824" y="74402"/>
                  <a:pt x="210891" y="6140"/>
                  <a:pt x="216712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20235AFD-3F8F-FE21-43D6-0A5522366C11}"/>
              </a:ext>
            </a:extLst>
          </p:cNvPr>
          <p:cNvSpPr/>
          <p:nvPr/>
        </p:nvSpPr>
        <p:spPr>
          <a:xfrm>
            <a:off x="1682489" y="9418544"/>
            <a:ext cx="226409" cy="449378"/>
          </a:xfrm>
          <a:custGeom>
            <a:avLst/>
            <a:gdLst>
              <a:gd name="connsiteX0" fmla="*/ 225686 w 226409"/>
              <a:gd name="connsiteY0" fmla="*/ 1681 h 449378"/>
              <a:gd name="connsiteX1" fmla="*/ 155836 w 226409"/>
              <a:gd name="connsiteY1" fmla="*/ 58831 h 449378"/>
              <a:gd name="connsiteX2" fmla="*/ 70111 w 226409"/>
              <a:gd name="connsiteY2" fmla="*/ 157256 h 449378"/>
              <a:gd name="connsiteX3" fmla="*/ 32011 w 226409"/>
              <a:gd name="connsiteY3" fmla="*/ 268381 h 449378"/>
              <a:gd name="connsiteX4" fmla="*/ 51061 w 226409"/>
              <a:gd name="connsiteY4" fmla="*/ 198531 h 449378"/>
              <a:gd name="connsiteX5" fmla="*/ 12961 w 226409"/>
              <a:gd name="connsiteY5" fmla="*/ 325531 h 449378"/>
              <a:gd name="connsiteX6" fmla="*/ 261 w 226409"/>
              <a:gd name="connsiteY6" fmla="*/ 449356 h 449378"/>
              <a:gd name="connsiteX7" fmla="*/ 22486 w 226409"/>
              <a:gd name="connsiteY7" fmla="*/ 316006 h 449378"/>
              <a:gd name="connsiteX8" fmla="*/ 111386 w 226409"/>
              <a:gd name="connsiteY8" fmla="*/ 122331 h 449378"/>
              <a:gd name="connsiteX9" fmla="*/ 225686 w 226409"/>
              <a:gd name="connsiteY9" fmla="*/ 1681 h 44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409" h="449378">
                <a:moveTo>
                  <a:pt x="225686" y="1681"/>
                </a:moveTo>
                <a:cubicBezTo>
                  <a:pt x="233094" y="-8902"/>
                  <a:pt x="181765" y="32902"/>
                  <a:pt x="155836" y="58831"/>
                </a:cubicBezTo>
                <a:cubicBezTo>
                  <a:pt x="129907" y="84760"/>
                  <a:pt x="90749" y="122331"/>
                  <a:pt x="70111" y="157256"/>
                </a:cubicBezTo>
                <a:cubicBezTo>
                  <a:pt x="49473" y="192181"/>
                  <a:pt x="35186" y="261502"/>
                  <a:pt x="32011" y="268381"/>
                </a:cubicBezTo>
                <a:cubicBezTo>
                  <a:pt x="28836" y="275260"/>
                  <a:pt x="54236" y="189006"/>
                  <a:pt x="51061" y="198531"/>
                </a:cubicBezTo>
                <a:cubicBezTo>
                  <a:pt x="47886" y="208056"/>
                  <a:pt x="21428" y="283727"/>
                  <a:pt x="12961" y="325531"/>
                </a:cubicBezTo>
                <a:cubicBezTo>
                  <a:pt x="4494" y="367335"/>
                  <a:pt x="-1326" y="450943"/>
                  <a:pt x="261" y="449356"/>
                </a:cubicBezTo>
                <a:cubicBezTo>
                  <a:pt x="1848" y="447769"/>
                  <a:pt x="3965" y="370510"/>
                  <a:pt x="22486" y="316006"/>
                </a:cubicBezTo>
                <a:cubicBezTo>
                  <a:pt x="41007" y="261502"/>
                  <a:pt x="76461" y="174719"/>
                  <a:pt x="111386" y="122331"/>
                </a:cubicBezTo>
                <a:cubicBezTo>
                  <a:pt x="146311" y="69944"/>
                  <a:pt x="218278" y="12264"/>
                  <a:pt x="225686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CDAB428F-B518-3182-FE8D-B2A39D5E377A}"/>
              </a:ext>
            </a:extLst>
          </p:cNvPr>
          <p:cNvSpPr/>
          <p:nvPr/>
        </p:nvSpPr>
        <p:spPr>
          <a:xfrm>
            <a:off x="1553211" y="9743983"/>
            <a:ext cx="186689" cy="707154"/>
          </a:xfrm>
          <a:custGeom>
            <a:avLst/>
            <a:gdLst>
              <a:gd name="connsiteX0" fmla="*/ 186689 w 186689"/>
              <a:gd name="connsiteY0" fmla="*/ 92 h 707154"/>
              <a:gd name="connsiteX1" fmla="*/ 148589 w 186689"/>
              <a:gd name="connsiteY1" fmla="*/ 165192 h 707154"/>
              <a:gd name="connsiteX2" fmla="*/ 72389 w 186689"/>
              <a:gd name="connsiteY2" fmla="*/ 362042 h 707154"/>
              <a:gd name="connsiteX3" fmla="*/ 120014 w 186689"/>
              <a:gd name="connsiteY3" fmla="*/ 298542 h 707154"/>
              <a:gd name="connsiteX4" fmla="*/ 27939 w 186689"/>
              <a:gd name="connsiteY4" fmla="*/ 447767 h 707154"/>
              <a:gd name="connsiteX5" fmla="*/ 18414 w 186689"/>
              <a:gd name="connsiteY5" fmla="*/ 584292 h 707154"/>
              <a:gd name="connsiteX6" fmla="*/ 5714 w 186689"/>
              <a:gd name="connsiteY6" fmla="*/ 704942 h 707154"/>
              <a:gd name="connsiteX7" fmla="*/ 8889 w 186689"/>
              <a:gd name="connsiteY7" fmla="*/ 635092 h 707154"/>
              <a:gd name="connsiteX8" fmla="*/ 107314 w 186689"/>
              <a:gd name="connsiteY8" fmla="*/ 320767 h 707154"/>
              <a:gd name="connsiteX9" fmla="*/ 148589 w 186689"/>
              <a:gd name="connsiteY9" fmla="*/ 187417 h 707154"/>
              <a:gd name="connsiteX10" fmla="*/ 186689 w 186689"/>
              <a:gd name="connsiteY10" fmla="*/ 92 h 7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689" h="707154">
                <a:moveTo>
                  <a:pt x="186689" y="92"/>
                </a:moveTo>
                <a:cubicBezTo>
                  <a:pt x="186689" y="-3612"/>
                  <a:pt x="167639" y="104867"/>
                  <a:pt x="148589" y="165192"/>
                </a:cubicBezTo>
                <a:cubicBezTo>
                  <a:pt x="129539" y="225517"/>
                  <a:pt x="77151" y="339817"/>
                  <a:pt x="72389" y="362042"/>
                </a:cubicBezTo>
                <a:cubicBezTo>
                  <a:pt x="67626" y="384267"/>
                  <a:pt x="127422" y="284255"/>
                  <a:pt x="120014" y="298542"/>
                </a:cubicBezTo>
                <a:cubicBezTo>
                  <a:pt x="112606" y="312829"/>
                  <a:pt x="44872" y="400142"/>
                  <a:pt x="27939" y="447767"/>
                </a:cubicBezTo>
                <a:cubicBezTo>
                  <a:pt x="11006" y="495392"/>
                  <a:pt x="22118" y="541429"/>
                  <a:pt x="18414" y="584292"/>
                </a:cubicBezTo>
                <a:cubicBezTo>
                  <a:pt x="14710" y="627155"/>
                  <a:pt x="7301" y="696475"/>
                  <a:pt x="5714" y="704942"/>
                </a:cubicBezTo>
                <a:cubicBezTo>
                  <a:pt x="4127" y="713409"/>
                  <a:pt x="-8044" y="699121"/>
                  <a:pt x="8889" y="635092"/>
                </a:cubicBezTo>
                <a:cubicBezTo>
                  <a:pt x="25822" y="571063"/>
                  <a:pt x="84031" y="395379"/>
                  <a:pt x="107314" y="320767"/>
                </a:cubicBezTo>
                <a:cubicBezTo>
                  <a:pt x="130597" y="246155"/>
                  <a:pt x="133772" y="237688"/>
                  <a:pt x="148589" y="187417"/>
                </a:cubicBezTo>
                <a:cubicBezTo>
                  <a:pt x="163406" y="137146"/>
                  <a:pt x="186689" y="3796"/>
                  <a:pt x="186689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E7DA6773-F9BB-1792-ECA2-894A7673D887}"/>
              </a:ext>
            </a:extLst>
          </p:cNvPr>
          <p:cNvSpPr/>
          <p:nvPr/>
        </p:nvSpPr>
        <p:spPr>
          <a:xfrm>
            <a:off x="1504526" y="9830284"/>
            <a:ext cx="211810" cy="1060752"/>
          </a:xfrm>
          <a:custGeom>
            <a:avLst/>
            <a:gdLst>
              <a:gd name="connsiteX0" fmla="*/ 209974 w 211810"/>
              <a:gd name="connsiteY0" fmla="*/ 5866 h 1060752"/>
              <a:gd name="connsiteX1" fmla="*/ 117899 w 211810"/>
              <a:gd name="connsiteY1" fmla="*/ 212241 h 1060752"/>
              <a:gd name="connsiteX2" fmla="*/ 41699 w 211810"/>
              <a:gd name="connsiteY2" fmla="*/ 393216 h 1060752"/>
              <a:gd name="connsiteX3" fmla="*/ 424 w 211810"/>
              <a:gd name="connsiteY3" fmla="*/ 567841 h 1060752"/>
              <a:gd name="connsiteX4" fmla="*/ 19474 w 211810"/>
              <a:gd name="connsiteY4" fmla="*/ 497991 h 1060752"/>
              <a:gd name="connsiteX5" fmla="*/ 6774 w 211810"/>
              <a:gd name="connsiteY5" fmla="*/ 615466 h 1060752"/>
              <a:gd name="connsiteX6" fmla="*/ 124249 w 211810"/>
              <a:gd name="connsiteY6" fmla="*/ 796441 h 1060752"/>
              <a:gd name="connsiteX7" fmla="*/ 111549 w 211810"/>
              <a:gd name="connsiteY7" fmla="*/ 783741 h 1060752"/>
              <a:gd name="connsiteX8" fmla="*/ 178224 w 211810"/>
              <a:gd name="connsiteY8" fmla="*/ 932966 h 1060752"/>
              <a:gd name="connsiteX9" fmla="*/ 178224 w 211810"/>
              <a:gd name="connsiteY9" fmla="*/ 1059966 h 1060752"/>
              <a:gd name="connsiteX10" fmla="*/ 178224 w 211810"/>
              <a:gd name="connsiteY10" fmla="*/ 980591 h 1060752"/>
              <a:gd name="connsiteX11" fmla="*/ 143299 w 211810"/>
              <a:gd name="connsiteY11" fmla="*/ 859941 h 1060752"/>
              <a:gd name="connsiteX12" fmla="*/ 19474 w 211810"/>
              <a:gd name="connsiteY12" fmla="*/ 612291 h 1060752"/>
              <a:gd name="connsiteX13" fmla="*/ 60749 w 211810"/>
              <a:gd name="connsiteY13" fmla="*/ 361466 h 1060752"/>
              <a:gd name="connsiteX14" fmla="*/ 28999 w 211810"/>
              <a:gd name="connsiteY14" fmla="*/ 456716 h 1060752"/>
              <a:gd name="connsiteX15" fmla="*/ 209974 w 211810"/>
              <a:gd name="connsiteY15" fmla="*/ 5866 h 10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810" h="1060752">
                <a:moveTo>
                  <a:pt x="209974" y="5866"/>
                </a:moveTo>
                <a:cubicBezTo>
                  <a:pt x="224791" y="-34880"/>
                  <a:pt x="145945" y="147683"/>
                  <a:pt x="117899" y="212241"/>
                </a:cubicBezTo>
                <a:cubicBezTo>
                  <a:pt x="89853" y="276799"/>
                  <a:pt x="61278" y="333949"/>
                  <a:pt x="41699" y="393216"/>
                </a:cubicBezTo>
                <a:cubicBezTo>
                  <a:pt x="22120" y="452483"/>
                  <a:pt x="4128" y="550379"/>
                  <a:pt x="424" y="567841"/>
                </a:cubicBezTo>
                <a:cubicBezTo>
                  <a:pt x="-3280" y="585303"/>
                  <a:pt x="18416" y="490054"/>
                  <a:pt x="19474" y="497991"/>
                </a:cubicBezTo>
                <a:cubicBezTo>
                  <a:pt x="20532" y="505928"/>
                  <a:pt x="-10689" y="565724"/>
                  <a:pt x="6774" y="615466"/>
                </a:cubicBezTo>
                <a:cubicBezTo>
                  <a:pt x="24236" y="665208"/>
                  <a:pt x="106786" y="768395"/>
                  <a:pt x="124249" y="796441"/>
                </a:cubicBezTo>
                <a:cubicBezTo>
                  <a:pt x="141711" y="824487"/>
                  <a:pt x="102553" y="760987"/>
                  <a:pt x="111549" y="783741"/>
                </a:cubicBezTo>
                <a:cubicBezTo>
                  <a:pt x="120545" y="806495"/>
                  <a:pt x="167112" y="886929"/>
                  <a:pt x="178224" y="932966"/>
                </a:cubicBezTo>
                <a:cubicBezTo>
                  <a:pt x="189336" y="979003"/>
                  <a:pt x="178224" y="1059966"/>
                  <a:pt x="178224" y="1059966"/>
                </a:cubicBezTo>
                <a:cubicBezTo>
                  <a:pt x="178224" y="1067903"/>
                  <a:pt x="184045" y="1013928"/>
                  <a:pt x="178224" y="980591"/>
                </a:cubicBezTo>
                <a:cubicBezTo>
                  <a:pt x="172403" y="947254"/>
                  <a:pt x="169757" y="921324"/>
                  <a:pt x="143299" y="859941"/>
                </a:cubicBezTo>
                <a:cubicBezTo>
                  <a:pt x="116841" y="798558"/>
                  <a:pt x="33232" y="695370"/>
                  <a:pt x="19474" y="612291"/>
                </a:cubicBezTo>
                <a:cubicBezTo>
                  <a:pt x="5716" y="529212"/>
                  <a:pt x="59161" y="387395"/>
                  <a:pt x="60749" y="361466"/>
                </a:cubicBezTo>
                <a:cubicBezTo>
                  <a:pt x="62336" y="335537"/>
                  <a:pt x="6774" y="512808"/>
                  <a:pt x="28999" y="456716"/>
                </a:cubicBezTo>
                <a:cubicBezTo>
                  <a:pt x="51224" y="400624"/>
                  <a:pt x="195157" y="46612"/>
                  <a:pt x="209974" y="5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D36FD610-F5FF-A0C4-6856-EC3BF0249E46}"/>
              </a:ext>
            </a:extLst>
          </p:cNvPr>
          <p:cNvSpPr/>
          <p:nvPr/>
        </p:nvSpPr>
        <p:spPr>
          <a:xfrm>
            <a:off x="1568245" y="10471097"/>
            <a:ext cx="168725" cy="670781"/>
          </a:xfrm>
          <a:custGeom>
            <a:avLst/>
            <a:gdLst>
              <a:gd name="connsiteX0" fmla="*/ 205 w 168725"/>
              <a:gd name="connsiteY0" fmla="*/ 53 h 670781"/>
              <a:gd name="connsiteX1" fmla="*/ 152605 w 168725"/>
              <a:gd name="connsiteY1" fmla="*/ 273103 h 670781"/>
              <a:gd name="connsiteX2" fmla="*/ 165305 w 168725"/>
              <a:gd name="connsiteY2" fmla="*/ 454078 h 670781"/>
              <a:gd name="connsiteX3" fmla="*/ 162130 w 168725"/>
              <a:gd name="connsiteY3" fmla="*/ 352478 h 670781"/>
              <a:gd name="connsiteX4" fmla="*/ 143080 w 168725"/>
              <a:gd name="connsiteY4" fmla="*/ 463603 h 670781"/>
              <a:gd name="connsiteX5" fmla="*/ 108155 w 168725"/>
              <a:gd name="connsiteY5" fmla="*/ 539803 h 670781"/>
              <a:gd name="connsiteX6" fmla="*/ 82755 w 168725"/>
              <a:gd name="connsiteY6" fmla="*/ 669978 h 670781"/>
              <a:gd name="connsiteX7" fmla="*/ 85930 w 168725"/>
              <a:gd name="connsiteY7" fmla="*/ 584253 h 670781"/>
              <a:gd name="connsiteX8" fmla="*/ 158955 w 168725"/>
              <a:gd name="connsiteY8" fmla="*/ 381053 h 670781"/>
              <a:gd name="connsiteX9" fmla="*/ 120855 w 168725"/>
              <a:gd name="connsiteY9" fmla="*/ 250878 h 670781"/>
              <a:gd name="connsiteX10" fmla="*/ 205 w 168725"/>
              <a:gd name="connsiteY10" fmla="*/ 53 h 67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725" h="670781">
                <a:moveTo>
                  <a:pt x="205" y="53"/>
                </a:moveTo>
                <a:cubicBezTo>
                  <a:pt x="5497" y="3757"/>
                  <a:pt x="125088" y="197432"/>
                  <a:pt x="152605" y="273103"/>
                </a:cubicBezTo>
                <a:cubicBezTo>
                  <a:pt x="180122" y="348774"/>
                  <a:pt x="163718" y="440849"/>
                  <a:pt x="165305" y="454078"/>
                </a:cubicBezTo>
                <a:cubicBezTo>
                  <a:pt x="166892" y="467307"/>
                  <a:pt x="165834" y="350891"/>
                  <a:pt x="162130" y="352478"/>
                </a:cubicBezTo>
                <a:cubicBezTo>
                  <a:pt x="158426" y="354065"/>
                  <a:pt x="152076" y="432382"/>
                  <a:pt x="143080" y="463603"/>
                </a:cubicBezTo>
                <a:cubicBezTo>
                  <a:pt x="134084" y="494824"/>
                  <a:pt x="118209" y="505407"/>
                  <a:pt x="108155" y="539803"/>
                </a:cubicBezTo>
                <a:cubicBezTo>
                  <a:pt x="98101" y="574199"/>
                  <a:pt x="86459" y="662570"/>
                  <a:pt x="82755" y="669978"/>
                </a:cubicBezTo>
                <a:cubicBezTo>
                  <a:pt x="79051" y="677386"/>
                  <a:pt x="73230" y="632407"/>
                  <a:pt x="85930" y="584253"/>
                </a:cubicBezTo>
                <a:cubicBezTo>
                  <a:pt x="98630" y="536099"/>
                  <a:pt x="153134" y="436615"/>
                  <a:pt x="158955" y="381053"/>
                </a:cubicBezTo>
                <a:cubicBezTo>
                  <a:pt x="164776" y="325491"/>
                  <a:pt x="148372" y="315436"/>
                  <a:pt x="120855" y="250878"/>
                </a:cubicBezTo>
                <a:cubicBezTo>
                  <a:pt x="93338" y="186320"/>
                  <a:pt x="-5087" y="-3651"/>
                  <a:pt x="20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42E66612-51F2-5486-7187-8225F6157CBC}"/>
              </a:ext>
            </a:extLst>
          </p:cNvPr>
          <p:cNvSpPr/>
          <p:nvPr/>
        </p:nvSpPr>
        <p:spPr>
          <a:xfrm>
            <a:off x="1599866" y="10845329"/>
            <a:ext cx="115469" cy="321187"/>
          </a:xfrm>
          <a:custGeom>
            <a:avLst/>
            <a:gdLst>
              <a:gd name="connsiteX0" fmla="*/ 114634 w 115469"/>
              <a:gd name="connsiteY0" fmla="*/ 471 h 321187"/>
              <a:gd name="connsiteX1" fmla="*/ 63834 w 115469"/>
              <a:gd name="connsiteY1" fmla="*/ 102071 h 321187"/>
              <a:gd name="connsiteX2" fmla="*/ 28909 w 115469"/>
              <a:gd name="connsiteY2" fmla="*/ 162396 h 321187"/>
              <a:gd name="connsiteX3" fmla="*/ 334 w 115469"/>
              <a:gd name="connsiteY3" fmla="*/ 321146 h 321187"/>
              <a:gd name="connsiteX4" fmla="*/ 19384 w 115469"/>
              <a:gd name="connsiteY4" fmla="*/ 146521 h 321187"/>
              <a:gd name="connsiteX5" fmla="*/ 114634 w 115469"/>
              <a:gd name="connsiteY5" fmla="*/ 471 h 3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69" h="321187">
                <a:moveTo>
                  <a:pt x="114634" y="471"/>
                </a:moveTo>
                <a:cubicBezTo>
                  <a:pt x="122042" y="-6937"/>
                  <a:pt x="78121" y="75084"/>
                  <a:pt x="63834" y="102071"/>
                </a:cubicBezTo>
                <a:cubicBezTo>
                  <a:pt x="49546" y="129059"/>
                  <a:pt x="39492" y="125884"/>
                  <a:pt x="28909" y="162396"/>
                </a:cubicBezTo>
                <a:cubicBezTo>
                  <a:pt x="18326" y="198908"/>
                  <a:pt x="1921" y="323792"/>
                  <a:pt x="334" y="321146"/>
                </a:cubicBezTo>
                <a:cubicBezTo>
                  <a:pt x="-1254" y="318500"/>
                  <a:pt x="2451" y="196263"/>
                  <a:pt x="19384" y="146521"/>
                </a:cubicBezTo>
                <a:cubicBezTo>
                  <a:pt x="36317" y="96779"/>
                  <a:pt x="107226" y="7879"/>
                  <a:pt x="114634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91E68C05-CC2C-C7BC-19DF-D07345418C0C}"/>
              </a:ext>
            </a:extLst>
          </p:cNvPr>
          <p:cNvSpPr/>
          <p:nvPr/>
        </p:nvSpPr>
        <p:spPr>
          <a:xfrm>
            <a:off x="1745687" y="10254380"/>
            <a:ext cx="989747" cy="477528"/>
          </a:xfrm>
          <a:custGeom>
            <a:avLst/>
            <a:gdLst>
              <a:gd name="connsiteX0" fmla="*/ 225988 w 989747"/>
              <a:gd name="connsiteY0" fmla="*/ 10395 h 477528"/>
              <a:gd name="connsiteX1" fmla="*/ 133913 w 989747"/>
              <a:gd name="connsiteY1" fmla="*/ 13570 h 477528"/>
              <a:gd name="connsiteX2" fmla="*/ 29138 w 989747"/>
              <a:gd name="connsiteY2" fmla="*/ 4045 h 477528"/>
              <a:gd name="connsiteX3" fmla="*/ 143438 w 989747"/>
              <a:gd name="connsiteY3" fmla="*/ 89770 h 477528"/>
              <a:gd name="connsiteX4" fmla="*/ 352988 w 989747"/>
              <a:gd name="connsiteY4" fmla="*/ 210420 h 477528"/>
              <a:gd name="connsiteX5" fmla="*/ 295838 w 989747"/>
              <a:gd name="connsiteY5" fmla="*/ 175495 h 477528"/>
              <a:gd name="connsiteX6" fmla="*/ 549838 w 989747"/>
              <a:gd name="connsiteY6" fmla="*/ 280270 h 477528"/>
              <a:gd name="connsiteX7" fmla="*/ 864163 w 989747"/>
              <a:gd name="connsiteY7" fmla="*/ 419970 h 477528"/>
              <a:gd name="connsiteX8" fmla="*/ 968938 w 989747"/>
              <a:gd name="connsiteY8" fmla="*/ 473945 h 477528"/>
              <a:gd name="connsiteX9" fmla="*/ 946713 w 989747"/>
              <a:gd name="connsiteY9" fmla="*/ 442195 h 477528"/>
              <a:gd name="connsiteX10" fmla="*/ 543488 w 989747"/>
              <a:gd name="connsiteY10" fmla="*/ 200895 h 477528"/>
              <a:gd name="connsiteX11" fmla="*/ 867338 w 989747"/>
              <a:gd name="connsiteY11" fmla="*/ 397745 h 477528"/>
              <a:gd name="connsiteX12" fmla="*/ 648263 w 989747"/>
              <a:gd name="connsiteY12" fmla="*/ 308845 h 477528"/>
              <a:gd name="connsiteX13" fmla="*/ 13263 w 989747"/>
              <a:gd name="connsiteY13" fmla="*/ 35795 h 477528"/>
              <a:gd name="connsiteX14" fmla="*/ 225988 w 989747"/>
              <a:gd name="connsiteY14" fmla="*/ 10395 h 47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9747" h="477528">
                <a:moveTo>
                  <a:pt x="225988" y="10395"/>
                </a:moveTo>
                <a:cubicBezTo>
                  <a:pt x="246096" y="6691"/>
                  <a:pt x="166721" y="14628"/>
                  <a:pt x="133913" y="13570"/>
                </a:cubicBezTo>
                <a:cubicBezTo>
                  <a:pt x="101105" y="12512"/>
                  <a:pt x="27551" y="-8655"/>
                  <a:pt x="29138" y="4045"/>
                </a:cubicBezTo>
                <a:cubicBezTo>
                  <a:pt x="30725" y="16745"/>
                  <a:pt x="89463" y="55374"/>
                  <a:pt x="143438" y="89770"/>
                </a:cubicBezTo>
                <a:cubicBezTo>
                  <a:pt x="197413" y="124166"/>
                  <a:pt x="327588" y="196133"/>
                  <a:pt x="352988" y="210420"/>
                </a:cubicBezTo>
                <a:cubicBezTo>
                  <a:pt x="378388" y="224707"/>
                  <a:pt x="263030" y="163853"/>
                  <a:pt x="295838" y="175495"/>
                </a:cubicBezTo>
                <a:cubicBezTo>
                  <a:pt x="328646" y="187137"/>
                  <a:pt x="455117" y="239524"/>
                  <a:pt x="549838" y="280270"/>
                </a:cubicBezTo>
                <a:cubicBezTo>
                  <a:pt x="644559" y="321016"/>
                  <a:pt x="794313" y="387691"/>
                  <a:pt x="864163" y="419970"/>
                </a:cubicBezTo>
                <a:cubicBezTo>
                  <a:pt x="934013" y="452249"/>
                  <a:pt x="955180" y="470241"/>
                  <a:pt x="968938" y="473945"/>
                </a:cubicBezTo>
                <a:cubicBezTo>
                  <a:pt x="982696" y="477649"/>
                  <a:pt x="1017621" y="487703"/>
                  <a:pt x="946713" y="442195"/>
                </a:cubicBezTo>
                <a:cubicBezTo>
                  <a:pt x="875805" y="396687"/>
                  <a:pt x="556717" y="208303"/>
                  <a:pt x="543488" y="200895"/>
                </a:cubicBezTo>
                <a:cubicBezTo>
                  <a:pt x="530259" y="193487"/>
                  <a:pt x="849876" y="379753"/>
                  <a:pt x="867338" y="397745"/>
                </a:cubicBezTo>
                <a:cubicBezTo>
                  <a:pt x="884800" y="415737"/>
                  <a:pt x="648263" y="308845"/>
                  <a:pt x="648263" y="308845"/>
                </a:cubicBezTo>
                <a:cubicBezTo>
                  <a:pt x="505917" y="248520"/>
                  <a:pt x="88405" y="82891"/>
                  <a:pt x="13263" y="35795"/>
                </a:cubicBezTo>
                <a:cubicBezTo>
                  <a:pt x="-61879" y="-11301"/>
                  <a:pt x="205880" y="14099"/>
                  <a:pt x="225988" y="1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6ECAC2FF-2657-4B95-F8CC-B8578152670F}"/>
              </a:ext>
            </a:extLst>
          </p:cNvPr>
          <p:cNvSpPr/>
          <p:nvPr/>
        </p:nvSpPr>
        <p:spPr>
          <a:xfrm>
            <a:off x="1774722" y="10340965"/>
            <a:ext cx="838169" cy="480944"/>
          </a:xfrm>
          <a:custGeom>
            <a:avLst/>
            <a:gdLst>
              <a:gd name="connsiteX0" fmla="*/ 103 w 838169"/>
              <a:gd name="connsiteY0" fmla="*/ 10 h 480944"/>
              <a:gd name="connsiteX1" fmla="*/ 146153 w 838169"/>
              <a:gd name="connsiteY1" fmla="*/ 180985 h 480944"/>
              <a:gd name="connsiteX2" fmla="*/ 139803 w 838169"/>
              <a:gd name="connsiteY2" fmla="*/ 158760 h 480944"/>
              <a:gd name="connsiteX3" fmla="*/ 447778 w 838169"/>
              <a:gd name="connsiteY3" fmla="*/ 317510 h 480944"/>
              <a:gd name="connsiteX4" fmla="*/ 387453 w 838169"/>
              <a:gd name="connsiteY4" fmla="*/ 336560 h 480944"/>
              <a:gd name="connsiteX5" fmla="*/ 549378 w 838169"/>
              <a:gd name="connsiteY5" fmla="*/ 352435 h 480944"/>
              <a:gd name="connsiteX6" fmla="*/ 831953 w 838169"/>
              <a:gd name="connsiteY6" fmla="*/ 479435 h 480944"/>
              <a:gd name="connsiteX7" fmla="*/ 724003 w 838169"/>
              <a:gd name="connsiteY7" fmla="*/ 415935 h 480944"/>
              <a:gd name="connsiteX8" fmla="*/ 485878 w 838169"/>
              <a:gd name="connsiteY8" fmla="*/ 320685 h 480944"/>
              <a:gd name="connsiteX9" fmla="*/ 120753 w 838169"/>
              <a:gd name="connsiteY9" fmla="*/ 292110 h 480944"/>
              <a:gd name="connsiteX10" fmla="*/ 352528 w 838169"/>
              <a:gd name="connsiteY10" fmla="*/ 292110 h 480944"/>
              <a:gd name="connsiteX11" fmla="*/ 216003 w 838169"/>
              <a:gd name="connsiteY11" fmla="*/ 203210 h 480944"/>
              <a:gd name="connsiteX12" fmla="*/ 177903 w 838169"/>
              <a:gd name="connsiteY12" fmla="*/ 9535 h 480944"/>
              <a:gd name="connsiteX13" fmla="*/ 171553 w 838169"/>
              <a:gd name="connsiteY13" fmla="*/ 171460 h 480944"/>
              <a:gd name="connsiteX14" fmla="*/ 103 w 838169"/>
              <a:gd name="connsiteY14" fmla="*/ 10 h 4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8169" h="480944">
                <a:moveTo>
                  <a:pt x="103" y="10"/>
                </a:moveTo>
                <a:cubicBezTo>
                  <a:pt x="-4130" y="1597"/>
                  <a:pt x="122870" y="154527"/>
                  <a:pt x="146153" y="180985"/>
                </a:cubicBezTo>
                <a:cubicBezTo>
                  <a:pt x="169436" y="207443"/>
                  <a:pt x="89532" y="136006"/>
                  <a:pt x="139803" y="158760"/>
                </a:cubicBezTo>
                <a:cubicBezTo>
                  <a:pt x="190074" y="181514"/>
                  <a:pt x="406503" y="287877"/>
                  <a:pt x="447778" y="317510"/>
                </a:cubicBezTo>
                <a:cubicBezTo>
                  <a:pt x="489053" y="347143"/>
                  <a:pt x="370520" y="330739"/>
                  <a:pt x="387453" y="336560"/>
                </a:cubicBezTo>
                <a:cubicBezTo>
                  <a:pt x="404386" y="342381"/>
                  <a:pt x="475295" y="328623"/>
                  <a:pt x="549378" y="352435"/>
                </a:cubicBezTo>
                <a:cubicBezTo>
                  <a:pt x="623461" y="376248"/>
                  <a:pt x="802849" y="468852"/>
                  <a:pt x="831953" y="479435"/>
                </a:cubicBezTo>
                <a:cubicBezTo>
                  <a:pt x="861057" y="490018"/>
                  <a:pt x="781682" y="442393"/>
                  <a:pt x="724003" y="415935"/>
                </a:cubicBezTo>
                <a:cubicBezTo>
                  <a:pt x="666324" y="389477"/>
                  <a:pt x="586420" y="341323"/>
                  <a:pt x="485878" y="320685"/>
                </a:cubicBezTo>
                <a:cubicBezTo>
                  <a:pt x="385336" y="300048"/>
                  <a:pt x="142978" y="296873"/>
                  <a:pt x="120753" y="292110"/>
                </a:cubicBezTo>
                <a:cubicBezTo>
                  <a:pt x="98528" y="287348"/>
                  <a:pt x="336653" y="306927"/>
                  <a:pt x="352528" y="292110"/>
                </a:cubicBezTo>
                <a:cubicBezTo>
                  <a:pt x="368403" y="277293"/>
                  <a:pt x="245107" y="250306"/>
                  <a:pt x="216003" y="203210"/>
                </a:cubicBezTo>
                <a:cubicBezTo>
                  <a:pt x="186899" y="156114"/>
                  <a:pt x="185311" y="14827"/>
                  <a:pt x="177903" y="9535"/>
                </a:cubicBezTo>
                <a:cubicBezTo>
                  <a:pt x="170495" y="4243"/>
                  <a:pt x="198541" y="169343"/>
                  <a:pt x="171553" y="171460"/>
                </a:cubicBezTo>
                <a:cubicBezTo>
                  <a:pt x="144566" y="173577"/>
                  <a:pt x="4336" y="-1577"/>
                  <a:pt x="10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123558E6-48C8-7ACD-3CE8-221AD2B4968C}"/>
              </a:ext>
            </a:extLst>
          </p:cNvPr>
          <p:cNvSpPr/>
          <p:nvPr/>
        </p:nvSpPr>
        <p:spPr>
          <a:xfrm>
            <a:off x="1604009" y="10492738"/>
            <a:ext cx="1530001" cy="692789"/>
          </a:xfrm>
          <a:custGeom>
            <a:avLst/>
            <a:gdLst>
              <a:gd name="connsiteX0" fmla="*/ 12066 w 1530001"/>
              <a:gd name="connsiteY0" fmla="*/ 13337 h 692789"/>
              <a:gd name="connsiteX1" fmla="*/ 456566 w 1530001"/>
              <a:gd name="connsiteY1" fmla="*/ 407037 h 692789"/>
              <a:gd name="connsiteX2" fmla="*/ 447041 w 1530001"/>
              <a:gd name="connsiteY2" fmla="*/ 403862 h 692789"/>
              <a:gd name="connsiteX3" fmla="*/ 764541 w 1530001"/>
              <a:gd name="connsiteY3" fmla="*/ 486412 h 692789"/>
              <a:gd name="connsiteX4" fmla="*/ 939166 w 1530001"/>
              <a:gd name="connsiteY4" fmla="*/ 511812 h 692789"/>
              <a:gd name="connsiteX5" fmla="*/ 1263016 w 1530001"/>
              <a:gd name="connsiteY5" fmla="*/ 648337 h 692789"/>
              <a:gd name="connsiteX6" fmla="*/ 1209041 w 1530001"/>
              <a:gd name="connsiteY6" fmla="*/ 584837 h 692789"/>
              <a:gd name="connsiteX7" fmla="*/ 1529716 w 1530001"/>
              <a:gd name="connsiteY7" fmla="*/ 692787 h 692789"/>
              <a:gd name="connsiteX8" fmla="*/ 1145541 w 1530001"/>
              <a:gd name="connsiteY8" fmla="*/ 581662 h 692789"/>
              <a:gd name="connsiteX9" fmla="*/ 675641 w 1530001"/>
              <a:gd name="connsiteY9" fmla="*/ 457837 h 692789"/>
              <a:gd name="connsiteX10" fmla="*/ 345441 w 1530001"/>
              <a:gd name="connsiteY10" fmla="*/ 324487 h 692789"/>
              <a:gd name="connsiteX11" fmla="*/ 234316 w 1530001"/>
              <a:gd name="connsiteY11" fmla="*/ 203837 h 692789"/>
              <a:gd name="connsiteX12" fmla="*/ 135891 w 1530001"/>
              <a:gd name="connsiteY12" fmla="*/ 102237 h 692789"/>
              <a:gd name="connsiteX13" fmla="*/ 12066 w 1530001"/>
              <a:gd name="connsiteY13" fmla="*/ 13337 h 69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0001" h="692789">
                <a:moveTo>
                  <a:pt x="12066" y="13337"/>
                </a:moveTo>
                <a:cubicBezTo>
                  <a:pt x="65512" y="64137"/>
                  <a:pt x="384070" y="341950"/>
                  <a:pt x="456566" y="407037"/>
                </a:cubicBezTo>
                <a:cubicBezTo>
                  <a:pt x="529062" y="472125"/>
                  <a:pt x="447041" y="403862"/>
                  <a:pt x="447041" y="403862"/>
                </a:cubicBezTo>
                <a:cubicBezTo>
                  <a:pt x="498370" y="417091"/>
                  <a:pt x="682520" y="468420"/>
                  <a:pt x="764541" y="486412"/>
                </a:cubicBezTo>
                <a:cubicBezTo>
                  <a:pt x="846562" y="504404"/>
                  <a:pt x="856087" y="484824"/>
                  <a:pt x="939166" y="511812"/>
                </a:cubicBezTo>
                <a:cubicBezTo>
                  <a:pt x="1022245" y="538800"/>
                  <a:pt x="1218037" y="636166"/>
                  <a:pt x="1263016" y="648337"/>
                </a:cubicBezTo>
                <a:cubicBezTo>
                  <a:pt x="1307995" y="660508"/>
                  <a:pt x="1164591" y="577429"/>
                  <a:pt x="1209041" y="584837"/>
                </a:cubicBezTo>
                <a:cubicBezTo>
                  <a:pt x="1253491" y="592245"/>
                  <a:pt x="1540299" y="693316"/>
                  <a:pt x="1529716" y="692787"/>
                </a:cubicBezTo>
                <a:cubicBezTo>
                  <a:pt x="1519133" y="692258"/>
                  <a:pt x="1287887" y="620820"/>
                  <a:pt x="1145541" y="581662"/>
                </a:cubicBezTo>
                <a:cubicBezTo>
                  <a:pt x="1003195" y="542504"/>
                  <a:pt x="808991" y="500699"/>
                  <a:pt x="675641" y="457837"/>
                </a:cubicBezTo>
                <a:cubicBezTo>
                  <a:pt x="542291" y="414975"/>
                  <a:pt x="418995" y="366820"/>
                  <a:pt x="345441" y="324487"/>
                </a:cubicBezTo>
                <a:cubicBezTo>
                  <a:pt x="271887" y="282154"/>
                  <a:pt x="269241" y="240879"/>
                  <a:pt x="234316" y="203837"/>
                </a:cubicBezTo>
                <a:cubicBezTo>
                  <a:pt x="199391" y="166795"/>
                  <a:pt x="173991" y="133458"/>
                  <a:pt x="135891" y="102237"/>
                </a:cubicBezTo>
                <a:cubicBezTo>
                  <a:pt x="97791" y="71016"/>
                  <a:pt x="-41380" y="-37463"/>
                  <a:pt x="12066" y="13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DE5373EA-4BE2-18BA-EB13-50C7175FA907}"/>
              </a:ext>
            </a:extLst>
          </p:cNvPr>
          <p:cNvSpPr/>
          <p:nvPr/>
        </p:nvSpPr>
        <p:spPr>
          <a:xfrm>
            <a:off x="2190748" y="10775872"/>
            <a:ext cx="1130397" cy="352221"/>
          </a:xfrm>
          <a:custGeom>
            <a:avLst/>
            <a:gdLst>
              <a:gd name="connsiteX0" fmla="*/ 2 w 1130397"/>
              <a:gd name="connsiteY0" fmla="*/ 60403 h 352221"/>
              <a:gd name="connsiteX1" fmla="*/ 422277 w 1130397"/>
              <a:gd name="connsiteY1" fmla="*/ 92153 h 352221"/>
              <a:gd name="connsiteX2" fmla="*/ 688977 w 1130397"/>
              <a:gd name="connsiteY2" fmla="*/ 187403 h 352221"/>
              <a:gd name="connsiteX3" fmla="*/ 577852 w 1130397"/>
              <a:gd name="connsiteY3" fmla="*/ 133428 h 352221"/>
              <a:gd name="connsiteX4" fmla="*/ 1123952 w 1130397"/>
              <a:gd name="connsiteY4" fmla="*/ 349328 h 352221"/>
              <a:gd name="connsiteX5" fmla="*/ 892177 w 1130397"/>
              <a:gd name="connsiteY5" fmla="*/ 263603 h 352221"/>
              <a:gd name="connsiteX6" fmla="*/ 409577 w 1130397"/>
              <a:gd name="connsiteY6" fmla="*/ 98503 h 352221"/>
              <a:gd name="connsiteX7" fmla="*/ 574677 w 1130397"/>
              <a:gd name="connsiteY7" fmla="*/ 127078 h 352221"/>
              <a:gd name="connsiteX8" fmla="*/ 393702 w 1130397"/>
              <a:gd name="connsiteY8" fmla="*/ 60403 h 352221"/>
              <a:gd name="connsiteX9" fmla="*/ 79377 w 1130397"/>
              <a:gd name="connsiteY9" fmla="*/ 78 h 352221"/>
              <a:gd name="connsiteX10" fmla="*/ 415927 w 1130397"/>
              <a:gd name="connsiteY10" fmla="*/ 73103 h 352221"/>
              <a:gd name="connsiteX11" fmla="*/ 2 w 1130397"/>
              <a:gd name="connsiteY11" fmla="*/ 60403 h 35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0397" h="352221">
                <a:moveTo>
                  <a:pt x="2" y="60403"/>
                </a:moveTo>
                <a:cubicBezTo>
                  <a:pt x="1060" y="63578"/>
                  <a:pt x="307448" y="70986"/>
                  <a:pt x="422277" y="92153"/>
                </a:cubicBezTo>
                <a:cubicBezTo>
                  <a:pt x="537106" y="113320"/>
                  <a:pt x="663048" y="180524"/>
                  <a:pt x="688977" y="187403"/>
                </a:cubicBezTo>
                <a:cubicBezTo>
                  <a:pt x="714906" y="194282"/>
                  <a:pt x="505356" y="106441"/>
                  <a:pt x="577852" y="133428"/>
                </a:cubicBezTo>
                <a:cubicBezTo>
                  <a:pt x="650348" y="160415"/>
                  <a:pt x="1071565" y="327632"/>
                  <a:pt x="1123952" y="349328"/>
                </a:cubicBezTo>
                <a:cubicBezTo>
                  <a:pt x="1176339" y="371024"/>
                  <a:pt x="892177" y="263603"/>
                  <a:pt x="892177" y="263603"/>
                </a:cubicBezTo>
                <a:cubicBezTo>
                  <a:pt x="773115" y="221799"/>
                  <a:pt x="462494" y="121257"/>
                  <a:pt x="409577" y="98503"/>
                </a:cubicBezTo>
                <a:cubicBezTo>
                  <a:pt x="356660" y="75749"/>
                  <a:pt x="577323" y="133428"/>
                  <a:pt x="574677" y="127078"/>
                </a:cubicBezTo>
                <a:cubicBezTo>
                  <a:pt x="572031" y="120728"/>
                  <a:pt x="476252" y="81570"/>
                  <a:pt x="393702" y="60403"/>
                </a:cubicBezTo>
                <a:cubicBezTo>
                  <a:pt x="311152" y="39236"/>
                  <a:pt x="75673" y="-2039"/>
                  <a:pt x="79377" y="78"/>
                </a:cubicBezTo>
                <a:cubicBezTo>
                  <a:pt x="83081" y="2195"/>
                  <a:pt x="436564" y="61461"/>
                  <a:pt x="415927" y="73103"/>
                </a:cubicBezTo>
                <a:cubicBezTo>
                  <a:pt x="395290" y="84745"/>
                  <a:pt x="-1056" y="57228"/>
                  <a:pt x="2" y="60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A9FCFB4B-8189-DA2D-0D57-2C3BF3CCB979}"/>
              </a:ext>
            </a:extLst>
          </p:cNvPr>
          <p:cNvSpPr/>
          <p:nvPr/>
        </p:nvSpPr>
        <p:spPr>
          <a:xfrm>
            <a:off x="2172508" y="10886862"/>
            <a:ext cx="1120484" cy="271873"/>
          </a:xfrm>
          <a:custGeom>
            <a:avLst/>
            <a:gdLst>
              <a:gd name="connsiteX0" fmla="*/ 2367 w 1120484"/>
              <a:gd name="connsiteY0" fmla="*/ 3388 h 271873"/>
              <a:gd name="connsiteX1" fmla="*/ 259542 w 1120484"/>
              <a:gd name="connsiteY1" fmla="*/ 12913 h 271873"/>
              <a:gd name="connsiteX2" fmla="*/ 440517 w 1120484"/>
              <a:gd name="connsiteY2" fmla="*/ 57363 h 271873"/>
              <a:gd name="connsiteX3" fmla="*/ 326217 w 1120484"/>
              <a:gd name="connsiteY3" fmla="*/ 31963 h 271873"/>
              <a:gd name="connsiteX4" fmla="*/ 554817 w 1120484"/>
              <a:gd name="connsiteY4" fmla="*/ 60538 h 271873"/>
              <a:gd name="connsiteX5" fmla="*/ 1088217 w 1120484"/>
              <a:gd name="connsiteY5" fmla="*/ 260563 h 271873"/>
              <a:gd name="connsiteX6" fmla="*/ 1015192 w 1120484"/>
              <a:gd name="connsiteY6" fmla="*/ 235163 h 271873"/>
              <a:gd name="connsiteX7" fmla="*/ 637367 w 1120484"/>
              <a:gd name="connsiteY7" fmla="*/ 136738 h 271873"/>
              <a:gd name="connsiteX8" fmla="*/ 240492 w 1120484"/>
              <a:gd name="connsiteY8" fmla="*/ 70063 h 271873"/>
              <a:gd name="connsiteX9" fmla="*/ 421467 w 1120484"/>
              <a:gd name="connsiteY9" fmla="*/ 63713 h 271873"/>
              <a:gd name="connsiteX10" fmla="*/ 2367 w 1120484"/>
              <a:gd name="connsiteY10" fmla="*/ 3388 h 27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0484" h="271873">
                <a:moveTo>
                  <a:pt x="2367" y="3388"/>
                </a:moveTo>
                <a:cubicBezTo>
                  <a:pt x="-24621" y="-5079"/>
                  <a:pt x="186517" y="3917"/>
                  <a:pt x="259542" y="12913"/>
                </a:cubicBezTo>
                <a:cubicBezTo>
                  <a:pt x="332567" y="21909"/>
                  <a:pt x="429404" y="54188"/>
                  <a:pt x="440517" y="57363"/>
                </a:cubicBezTo>
                <a:cubicBezTo>
                  <a:pt x="451630" y="60538"/>
                  <a:pt x="307167" y="31434"/>
                  <a:pt x="326217" y="31963"/>
                </a:cubicBezTo>
                <a:cubicBezTo>
                  <a:pt x="345267" y="32492"/>
                  <a:pt x="427817" y="22438"/>
                  <a:pt x="554817" y="60538"/>
                </a:cubicBezTo>
                <a:cubicBezTo>
                  <a:pt x="681817" y="98638"/>
                  <a:pt x="1011488" y="231459"/>
                  <a:pt x="1088217" y="260563"/>
                </a:cubicBezTo>
                <a:cubicBezTo>
                  <a:pt x="1164946" y="289667"/>
                  <a:pt x="1090334" y="255801"/>
                  <a:pt x="1015192" y="235163"/>
                </a:cubicBezTo>
                <a:cubicBezTo>
                  <a:pt x="940050" y="214526"/>
                  <a:pt x="766484" y="164255"/>
                  <a:pt x="637367" y="136738"/>
                </a:cubicBezTo>
                <a:cubicBezTo>
                  <a:pt x="508250" y="109221"/>
                  <a:pt x="276475" y="82234"/>
                  <a:pt x="240492" y="70063"/>
                </a:cubicBezTo>
                <a:cubicBezTo>
                  <a:pt x="204509" y="57892"/>
                  <a:pt x="455863" y="75355"/>
                  <a:pt x="421467" y="63713"/>
                </a:cubicBezTo>
                <a:cubicBezTo>
                  <a:pt x="387071" y="52071"/>
                  <a:pt x="29355" y="11855"/>
                  <a:pt x="2367" y="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A3641DA2-7178-5B3C-E6AD-073EB4A16BA7}"/>
              </a:ext>
            </a:extLst>
          </p:cNvPr>
          <p:cNvSpPr/>
          <p:nvPr/>
        </p:nvSpPr>
        <p:spPr>
          <a:xfrm>
            <a:off x="1687409" y="10607510"/>
            <a:ext cx="1051003" cy="549707"/>
          </a:xfrm>
          <a:custGeom>
            <a:avLst/>
            <a:gdLst>
              <a:gd name="connsiteX0" fmla="*/ 1691 w 1051003"/>
              <a:gd name="connsiteY0" fmla="*/ 165 h 549707"/>
              <a:gd name="connsiteX1" fmla="*/ 166791 w 1051003"/>
              <a:gd name="connsiteY1" fmla="*/ 162090 h 549707"/>
              <a:gd name="connsiteX2" fmla="*/ 398566 w 1051003"/>
              <a:gd name="connsiteY2" fmla="*/ 330365 h 549707"/>
              <a:gd name="connsiteX3" fmla="*/ 382691 w 1051003"/>
              <a:gd name="connsiteY3" fmla="*/ 324015 h 549707"/>
              <a:gd name="connsiteX4" fmla="*/ 471591 w 1051003"/>
              <a:gd name="connsiteY4" fmla="*/ 387515 h 549707"/>
              <a:gd name="connsiteX5" fmla="*/ 630341 w 1051003"/>
              <a:gd name="connsiteY5" fmla="*/ 435140 h 549707"/>
              <a:gd name="connsiteX6" fmla="*/ 700191 w 1051003"/>
              <a:gd name="connsiteY6" fmla="*/ 460540 h 549707"/>
              <a:gd name="connsiteX7" fmla="*/ 585891 w 1051003"/>
              <a:gd name="connsiteY7" fmla="*/ 447840 h 549707"/>
              <a:gd name="connsiteX8" fmla="*/ 884341 w 1051003"/>
              <a:gd name="connsiteY8" fmla="*/ 517690 h 549707"/>
              <a:gd name="connsiteX9" fmla="*/ 1049441 w 1051003"/>
              <a:gd name="connsiteY9" fmla="*/ 549440 h 549707"/>
              <a:gd name="connsiteX10" fmla="*/ 954191 w 1051003"/>
              <a:gd name="connsiteY10" fmla="*/ 501815 h 549707"/>
              <a:gd name="connsiteX11" fmla="*/ 741466 w 1051003"/>
              <a:gd name="connsiteY11" fmla="*/ 435140 h 549707"/>
              <a:gd name="connsiteX12" fmla="*/ 490641 w 1051003"/>
              <a:gd name="connsiteY12" fmla="*/ 343065 h 549707"/>
              <a:gd name="connsiteX13" fmla="*/ 344591 w 1051003"/>
              <a:gd name="connsiteY13" fmla="*/ 308140 h 549707"/>
              <a:gd name="connsiteX14" fmla="*/ 39791 w 1051003"/>
              <a:gd name="connsiteY14" fmla="*/ 108115 h 549707"/>
              <a:gd name="connsiteX15" fmla="*/ 77891 w 1051003"/>
              <a:gd name="connsiteY15" fmla="*/ 130340 h 549707"/>
              <a:gd name="connsiteX16" fmla="*/ 1691 w 1051003"/>
              <a:gd name="connsiteY16" fmla="*/ 165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1003" h="549707">
                <a:moveTo>
                  <a:pt x="1691" y="165"/>
                </a:moveTo>
                <a:cubicBezTo>
                  <a:pt x="16508" y="5457"/>
                  <a:pt x="100645" y="107057"/>
                  <a:pt x="166791" y="162090"/>
                </a:cubicBezTo>
                <a:cubicBezTo>
                  <a:pt x="232937" y="217123"/>
                  <a:pt x="398566" y="330365"/>
                  <a:pt x="398566" y="330365"/>
                </a:cubicBezTo>
                <a:cubicBezTo>
                  <a:pt x="434549" y="357352"/>
                  <a:pt x="370520" y="314490"/>
                  <a:pt x="382691" y="324015"/>
                </a:cubicBezTo>
                <a:cubicBezTo>
                  <a:pt x="394862" y="333540"/>
                  <a:pt x="430316" y="368994"/>
                  <a:pt x="471591" y="387515"/>
                </a:cubicBezTo>
                <a:cubicBezTo>
                  <a:pt x="512866" y="406036"/>
                  <a:pt x="592241" y="422969"/>
                  <a:pt x="630341" y="435140"/>
                </a:cubicBezTo>
                <a:cubicBezTo>
                  <a:pt x="668441" y="447311"/>
                  <a:pt x="707599" y="458423"/>
                  <a:pt x="700191" y="460540"/>
                </a:cubicBezTo>
                <a:cubicBezTo>
                  <a:pt x="692783" y="462657"/>
                  <a:pt x="555199" y="438315"/>
                  <a:pt x="585891" y="447840"/>
                </a:cubicBezTo>
                <a:cubicBezTo>
                  <a:pt x="616583" y="457365"/>
                  <a:pt x="807083" y="500757"/>
                  <a:pt x="884341" y="517690"/>
                </a:cubicBezTo>
                <a:cubicBezTo>
                  <a:pt x="961599" y="534623"/>
                  <a:pt x="1037799" y="552086"/>
                  <a:pt x="1049441" y="549440"/>
                </a:cubicBezTo>
                <a:cubicBezTo>
                  <a:pt x="1061083" y="546794"/>
                  <a:pt x="1005520" y="520865"/>
                  <a:pt x="954191" y="501815"/>
                </a:cubicBezTo>
                <a:cubicBezTo>
                  <a:pt x="902862" y="482765"/>
                  <a:pt x="818724" y="461598"/>
                  <a:pt x="741466" y="435140"/>
                </a:cubicBezTo>
                <a:cubicBezTo>
                  <a:pt x="664208" y="408682"/>
                  <a:pt x="556787" y="364232"/>
                  <a:pt x="490641" y="343065"/>
                </a:cubicBezTo>
                <a:cubicBezTo>
                  <a:pt x="424495" y="321898"/>
                  <a:pt x="419733" y="347298"/>
                  <a:pt x="344591" y="308140"/>
                </a:cubicBezTo>
                <a:cubicBezTo>
                  <a:pt x="269449" y="268982"/>
                  <a:pt x="84241" y="137748"/>
                  <a:pt x="39791" y="108115"/>
                </a:cubicBezTo>
                <a:cubicBezTo>
                  <a:pt x="-4659" y="78482"/>
                  <a:pt x="81595" y="142511"/>
                  <a:pt x="77891" y="130340"/>
                </a:cubicBezTo>
                <a:cubicBezTo>
                  <a:pt x="74187" y="118169"/>
                  <a:pt x="-13126" y="-5127"/>
                  <a:pt x="1691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90C14557-25E2-FC33-0155-E8F5DB5D70C8}"/>
              </a:ext>
            </a:extLst>
          </p:cNvPr>
          <p:cNvSpPr/>
          <p:nvPr/>
        </p:nvSpPr>
        <p:spPr>
          <a:xfrm>
            <a:off x="2361452" y="10909294"/>
            <a:ext cx="896583" cy="270710"/>
          </a:xfrm>
          <a:custGeom>
            <a:avLst/>
            <a:gdLst>
              <a:gd name="connsiteX0" fmla="*/ 748 w 896583"/>
              <a:gd name="connsiteY0" fmla="*/ 6 h 270710"/>
              <a:gd name="connsiteX1" fmla="*/ 296023 w 896583"/>
              <a:gd name="connsiteY1" fmla="*/ 53981 h 270710"/>
              <a:gd name="connsiteX2" fmla="*/ 597648 w 896583"/>
              <a:gd name="connsiteY2" fmla="*/ 136531 h 270710"/>
              <a:gd name="connsiteX3" fmla="*/ 540498 w 896583"/>
              <a:gd name="connsiteY3" fmla="*/ 120656 h 270710"/>
              <a:gd name="connsiteX4" fmla="*/ 886573 w 896583"/>
              <a:gd name="connsiteY4" fmla="*/ 263531 h 270710"/>
              <a:gd name="connsiteX5" fmla="*/ 810373 w 896583"/>
              <a:gd name="connsiteY5" fmla="*/ 250831 h 270710"/>
              <a:gd name="connsiteX6" fmla="*/ 515098 w 896583"/>
              <a:gd name="connsiteY6" fmla="*/ 193681 h 270710"/>
              <a:gd name="connsiteX7" fmla="*/ 245223 w 896583"/>
              <a:gd name="connsiteY7" fmla="*/ 95256 h 270710"/>
              <a:gd name="connsiteX8" fmla="*/ 343648 w 896583"/>
              <a:gd name="connsiteY8" fmla="*/ 69856 h 270710"/>
              <a:gd name="connsiteX9" fmla="*/ 67423 w 896583"/>
              <a:gd name="connsiteY9" fmla="*/ 25406 h 270710"/>
              <a:gd name="connsiteX10" fmla="*/ 207123 w 896583"/>
              <a:gd name="connsiteY10" fmla="*/ 57156 h 270710"/>
              <a:gd name="connsiteX11" fmla="*/ 748 w 896583"/>
              <a:gd name="connsiteY11" fmla="*/ 6 h 27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583" h="270710">
                <a:moveTo>
                  <a:pt x="748" y="6"/>
                </a:moveTo>
                <a:cubicBezTo>
                  <a:pt x="15565" y="-523"/>
                  <a:pt x="196540" y="31227"/>
                  <a:pt x="296023" y="53981"/>
                </a:cubicBezTo>
                <a:cubicBezTo>
                  <a:pt x="395506" y="76735"/>
                  <a:pt x="556902" y="125419"/>
                  <a:pt x="597648" y="136531"/>
                </a:cubicBezTo>
                <a:cubicBezTo>
                  <a:pt x="638394" y="147644"/>
                  <a:pt x="492344" y="99489"/>
                  <a:pt x="540498" y="120656"/>
                </a:cubicBezTo>
                <a:cubicBezTo>
                  <a:pt x="588652" y="141823"/>
                  <a:pt x="841594" y="241835"/>
                  <a:pt x="886573" y="263531"/>
                </a:cubicBezTo>
                <a:cubicBezTo>
                  <a:pt x="931552" y="285227"/>
                  <a:pt x="810373" y="250831"/>
                  <a:pt x="810373" y="250831"/>
                </a:cubicBezTo>
                <a:cubicBezTo>
                  <a:pt x="748461" y="239189"/>
                  <a:pt x="609290" y="219610"/>
                  <a:pt x="515098" y="193681"/>
                </a:cubicBezTo>
                <a:cubicBezTo>
                  <a:pt x="420906" y="167752"/>
                  <a:pt x="273798" y="115893"/>
                  <a:pt x="245223" y="95256"/>
                </a:cubicBezTo>
                <a:cubicBezTo>
                  <a:pt x="216648" y="74619"/>
                  <a:pt x="373281" y="81498"/>
                  <a:pt x="343648" y="69856"/>
                </a:cubicBezTo>
                <a:cubicBezTo>
                  <a:pt x="314015" y="58214"/>
                  <a:pt x="90177" y="27523"/>
                  <a:pt x="67423" y="25406"/>
                </a:cubicBezTo>
                <a:cubicBezTo>
                  <a:pt x="44669" y="23289"/>
                  <a:pt x="218235" y="59273"/>
                  <a:pt x="207123" y="57156"/>
                </a:cubicBezTo>
                <a:cubicBezTo>
                  <a:pt x="196011" y="55039"/>
                  <a:pt x="-14069" y="535"/>
                  <a:pt x="7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CC12ECE3-5BA2-84D6-8A9A-578DDA8BCE13}"/>
              </a:ext>
            </a:extLst>
          </p:cNvPr>
          <p:cNvSpPr/>
          <p:nvPr/>
        </p:nvSpPr>
        <p:spPr>
          <a:xfrm>
            <a:off x="3394067" y="10658354"/>
            <a:ext cx="865449" cy="276348"/>
          </a:xfrm>
          <a:custGeom>
            <a:avLst/>
            <a:gdLst>
              <a:gd name="connsiteX0" fmla="*/ 8 w 865449"/>
              <a:gd name="connsiteY0" fmla="*/ 121 h 276348"/>
              <a:gd name="connsiteX1" fmla="*/ 774708 w 865449"/>
              <a:gd name="connsiteY1" fmla="*/ 190621 h 276348"/>
              <a:gd name="connsiteX2" fmla="*/ 850908 w 865449"/>
              <a:gd name="connsiteY2" fmla="*/ 276346 h 276348"/>
              <a:gd name="connsiteX3" fmla="*/ 784233 w 865449"/>
              <a:gd name="connsiteY3" fmla="*/ 193796 h 276348"/>
              <a:gd name="connsiteX4" fmla="*/ 758833 w 865449"/>
              <a:gd name="connsiteY4" fmla="*/ 162046 h 276348"/>
              <a:gd name="connsiteX5" fmla="*/ 8 w 865449"/>
              <a:gd name="connsiteY5" fmla="*/ 121 h 2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449" h="276348">
                <a:moveTo>
                  <a:pt x="8" y="121"/>
                </a:moveTo>
                <a:cubicBezTo>
                  <a:pt x="2654" y="4883"/>
                  <a:pt x="632891" y="144584"/>
                  <a:pt x="774708" y="190621"/>
                </a:cubicBezTo>
                <a:cubicBezTo>
                  <a:pt x="916525" y="236658"/>
                  <a:pt x="849321" y="275817"/>
                  <a:pt x="850908" y="276346"/>
                </a:cubicBezTo>
                <a:cubicBezTo>
                  <a:pt x="852495" y="276875"/>
                  <a:pt x="784233" y="193796"/>
                  <a:pt x="784233" y="193796"/>
                </a:cubicBezTo>
                <a:cubicBezTo>
                  <a:pt x="768887" y="174746"/>
                  <a:pt x="884775" y="192208"/>
                  <a:pt x="758833" y="162046"/>
                </a:cubicBezTo>
                <a:cubicBezTo>
                  <a:pt x="632891" y="131884"/>
                  <a:pt x="-2638" y="-4641"/>
                  <a:pt x="8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5C2A4783-D18B-9D24-676C-9C8E07085090}"/>
              </a:ext>
            </a:extLst>
          </p:cNvPr>
          <p:cNvSpPr/>
          <p:nvPr/>
        </p:nvSpPr>
        <p:spPr>
          <a:xfrm>
            <a:off x="4035363" y="10721912"/>
            <a:ext cx="279579" cy="445208"/>
          </a:xfrm>
          <a:custGeom>
            <a:avLst/>
            <a:gdLst>
              <a:gd name="connsiteX0" fmla="*/ 62 w 279579"/>
              <a:gd name="connsiteY0" fmla="*/ 63 h 445208"/>
              <a:gd name="connsiteX1" fmla="*/ 200087 w 279579"/>
              <a:gd name="connsiteY1" fmla="*/ 82613 h 445208"/>
              <a:gd name="connsiteX2" fmla="*/ 254062 w 279579"/>
              <a:gd name="connsiteY2" fmla="*/ 200088 h 445208"/>
              <a:gd name="connsiteX3" fmla="*/ 269937 w 279579"/>
              <a:gd name="connsiteY3" fmla="*/ 168338 h 445208"/>
              <a:gd name="connsiteX4" fmla="*/ 279462 w 279579"/>
              <a:gd name="connsiteY4" fmla="*/ 273113 h 445208"/>
              <a:gd name="connsiteX5" fmla="*/ 263587 w 279579"/>
              <a:gd name="connsiteY5" fmla="*/ 444563 h 445208"/>
              <a:gd name="connsiteX6" fmla="*/ 269937 w 279579"/>
              <a:gd name="connsiteY6" fmla="*/ 323913 h 445208"/>
              <a:gd name="connsiteX7" fmla="*/ 257237 w 279579"/>
              <a:gd name="connsiteY7" fmla="*/ 130238 h 445208"/>
              <a:gd name="connsiteX8" fmla="*/ 222312 w 279579"/>
              <a:gd name="connsiteY8" fmla="*/ 95313 h 445208"/>
              <a:gd name="connsiteX9" fmla="*/ 62 w 279579"/>
              <a:gd name="connsiteY9" fmla="*/ 63 h 4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579" h="445208">
                <a:moveTo>
                  <a:pt x="62" y="63"/>
                </a:moveTo>
                <a:cubicBezTo>
                  <a:pt x="-3642" y="-2054"/>
                  <a:pt x="157754" y="49276"/>
                  <a:pt x="200087" y="82613"/>
                </a:cubicBezTo>
                <a:cubicBezTo>
                  <a:pt x="242420" y="115950"/>
                  <a:pt x="242420" y="185801"/>
                  <a:pt x="254062" y="200088"/>
                </a:cubicBezTo>
                <a:cubicBezTo>
                  <a:pt x="265704" y="214375"/>
                  <a:pt x="265704" y="156167"/>
                  <a:pt x="269937" y="168338"/>
                </a:cubicBezTo>
                <a:cubicBezTo>
                  <a:pt x="274170" y="180509"/>
                  <a:pt x="280520" y="227076"/>
                  <a:pt x="279462" y="273113"/>
                </a:cubicBezTo>
                <a:cubicBezTo>
                  <a:pt x="278404" y="319150"/>
                  <a:pt x="265174" y="436096"/>
                  <a:pt x="263587" y="444563"/>
                </a:cubicBezTo>
                <a:cubicBezTo>
                  <a:pt x="262000" y="453030"/>
                  <a:pt x="270995" y="376300"/>
                  <a:pt x="269937" y="323913"/>
                </a:cubicBezTo>
                <a:cubicBezTo>
                  <a:pt x="268879" y="271526"/>
                  <a:pt x="265174" y="168338"/>
                  <a:pt x="257237" y="130238"/>
                </a:cubicBezTo>
                <a:cubicBezTo>
                  <a:pt x="249300" y="92138"/>
                  <a:pt x="265175" y="114892"/>
                  <a:pt x="222312" y="95313"/>
                </a:cubicBezTo>
                <a:cubicBezTo>
                  <a:pt x="179450" y="75734"/>
                  <a:pt x="3766" y="2180"/>
                  <a:pt x="62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CD921D8C-F382-0BC2-EA06-C51D676B7840}"/>
              </a:ext>
            </a:extLst>
          </p:cNvPr>
          <p:cNvSpPr/>
          <p:nvPr/>
        </p:nvSpPr>
        <p:spPr>
          <a:xfrm>
            <a:off x="4048072" y="10686994"/>
            <a:ext cx="335103" cy="514621"/>
          </a:xfrm>
          <a:custGeom>
            <a:avLst/>
            <a:gdLst>
              <a:gd name="connsiteX0" fmla="*/ 53 w 335103"/>
              <a:gd name="connsiteY0" fmla="*/ 56 h 514621"/>
              <a:gd name="connsiteX1" fmla="*/ 257228 w 335103"/>
              <a:gd name="connsiteY1" fmla="*/ 130231 h 514621"/>
              <a:gd name="connsiteX2" fmla="*/ 330253 w 335103"/>
              <a:gd name="connsiteY2" fmla="*/ 257231 h 514621"/>
              <a:gd name="connsiteX3" fmla="*/ 327078 w 335103"/>
              <a:gd name="connsiteY3" fmla="*/ 206431 h 514621"/>
              <a:gd name="connsiteX4" fmla="*/ 317553 w 335103"/>
              <a:gd name="connsiteY4" fmla="*/ 368356 h 514621"/>
              <a:gd name="connsiteX5" fmla="*/ 317553 w 335103"/>
              <a:gd name="connsiteY5" fmla="*/ 514406 h 514621"/>
              <a:gd name="connsiteX6" fmla="*/ 298503 w 335103"/>
              <a:gd name="connsiteY6" fmla="*/ 396931 h 514621"/>
              <a:gd name="connsiteX7" fmla="*/ 320728 w 335103"/>
              <a:gd name="connsiteY7" fmla="*/ 231831 h 514621"/>
              <a:gd name="connsiteX8" fmla="*/ 320728 w 335103"/>
              <a:gd name="connsiteY8" fmla="*/ 139756 h 514621"/>
              <a:gd name="connsiteX9" fmla="*/ 317553 w 335103"/>
              <a:gd name="connsiteY9" fmla="*/ 181031 h 514621"/>
              <a:gd name="connsiteX10" fmla="*/ 235003 w 335103"/>
              <a:gd name="connsiteY10" fmla="*/ 114356 h 514621"/>
              <a:gd name="connsiteX11" fmla="*/ 53 w 335103"/>
              <a:gd name="connsiteY11" fmla="*/ 56 h 51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103" h="514621">
                <a:moveTo>
                  <a:pt x="53" y="56"/>
                </a:moveTo>
                <a:cubicBezTo>
                  <a:pt x="3757" y="2702"/>
                  <a:pt x="202195" y="87369"/>
                  <a:pt x="257228" y="130231"/>
                </a:cubicBezTo>
                <a:cubicBezTo>
                  <a:pt x="312261" y="173094"/>
                  <a:pt x="318611" y="244531"/>
                  <a:pt x="330253" y="257231"/>
                </a:cubicBezTo>
                <a:cubicBezTo>
                  <a:pt x="341895" y="269931"/>
                  <a:pt x="329195" y="187910"/>
                  <a:pt x="327078" y="206431"/>
                </a:cubicBezTo>
                <a:cubicBezTo>
                  <a:pt x="324961" y="224952"/>
                  <a:pt x="319140" y="317027"/>
                  <a:pt x="317553" y="368356"/>
                </a:cubicBezTo>
                <a:cubicBezTo>
                  <a:pt x="315966" y="419685"/>
                  <a:pt x="320728" y="509644"/>
                  <a:pt x="317553" y="514406"/>
                </a:cubicBezTo>
                <a:cubicBezTo>
                  <a:pt x="314378" y="519168"/>
                  <a:pt x="297974" y="444027"/>
                  <a:pt x="298503" y="396931"/>
                </a:cubicBezTo>
                <a:cubicBezTo>
                  <a:pt x="299032" y="349835"/>
                  <a:pt x="317024" y="274694"/>
                  <a:pt x="320728" y="231831"/>
                </a:cubicBezTo>
                <a:cubicBezTo>
                  <a:pt x="324432" y="188968"/>
                  <a:pt x="321257" y="148223"/>
                  <a:pt x="320728" y="139756"/>
                </a:cubicBezTo>
                <a:cubicBezTo>
                  <a:pt x="320199" y="131289"/>
                  <a:pt x="331840" y="185264"/>
                  <a:pt x="317553" y="181031"/>
                </a:cubicBezTo>
                <a:cubicBezTo>
                  <a:pt x="303266" y="176798"/>
                  <a:pt x="283686" y="139756"/>
                  <a:pt x="235003" y="114356"/>
                </a:cubicBezTo>
                <a:cubicBezTo>
                  <a:pt x="186320" y="88956"/>
                  <a:pt x="-3651" y="-2590"/>
                  <a:pt x="5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3FF2E3D3-3DEE-4B68-3A01-33F6F906E35C}"/>
              </a:ext>
            </a:extLst>
          </p:cNvPr>
          <p:cNvSpPr/>
          <p:nvPr/>
        </p:nvSpPr>
        <p:spPr>
          <a:xfrm>
            <a:off x="4292382" y="10810681"/>
            <a:ext cx="58282" cy="395018"/>
          </a:xfrm>
          <a:custGeom>
            <a:avLst/>
            <a:gdLst>
              <a:gd name="connsiteX0" fmla="*/ 6568 w 58282"/>
              <a:gd name="connsiteY0" fmla="*/ 194 h 395018"/>
              <a:gd name="connsiteX1" fmla="*/ 44668 w 58282"/>
              <a:gd name="connsiteY1" fmla="*/ 124019 h 395018"/>
              <a:gd name="connsiteX2" fmla="*/ 19268 w 58282"/>
              <a:gd name="connsiteY2" fmla="*/ 311344 h 395018"/>
              <a:gd name="connsiteX3" fmla="*/ 218 w 58282"/>
              <a:gd name="connsiteY3" fmla="*/ 393894 h 395018"/>
              <a:gd name="connsiteX4" fmla="*/ 31968 w 58282"/>
              <a:gd name="connsiteY4" fmla="*/ 257369 h 395018"/>
              <a:gd name="connsiteX5" fmla="*/ 57368 w 58282"/>
              <a:gd name="connsiteY5" fmla="*/ 130369 h 395018"/>
              <a:gd name="connsiteX6" fmla="*/ 51018 w 58282"/>
              <a:gd name="connsiteY6" fmla="*/ 95444 h 395018"/>
              <a:gd name="connsiteX7" fmla="*/ 6568 w 58282"/>
              <a:gd name="connsiteY7" fmla="*/ 194 h 3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82" h="395018">
                <a:moveTo>
                  <a:pt x="6568" y="194"/>
                </a:moveTo>
                <a:cubicBezTo>
                  <a:pt x="5510" y="4956"/>
                  <a:pt x="42551" y="72161"/>
                  <a:pt x="44668" y="124019"/>
                </a:cubicBezTo>
                <a:cubicBezTo>
                  <a:pt x="46785" y="175877"/>
                  <a:pt x="26676" y="266365"/>
                  <a:pt x="19268" y="311344"/>
                </a:cubicBezTo>
                <a:cubicBezTo>
                  <a:pt x="11860" y="356323"/>
                  <a:pt x="-1899" y="402890"/>
                  <a:pt x="218" y="393894"/>
                </a:cubicBezTo>
                <a:cubicBezTo>
                  <a:pt x="2335" y="384898"/>
                  <a:pt x="22443" y="301290"/>
                  <a:pt x="31968" y="257369"/>
                </a:cubicBezTo>
                <a:cubicBezTo>
                  <a:pt x="41493" y="213448"/>
                  <a:pt x="54193" y="157357"/>
                  <a:pt x="57368" y="130369"/>
                </a:cubicBezTo>
                <a:cubicBezTo>
                  <a:pt x="60543" y="103381"/>
                  <a:pt x="54722" y="111319"/>
                  <a:pt x="51018" y="95444"/>
                </a:cubicBezTo>
                <a:cubicBezTo>
                  <a:pt x="47314" y="79569"/>
                  <a:pt x="7626" y="-4568"/>
                  <a:pt x="656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3B8D4AC8-39FC-FE62-2C8C-E4A73CD62513}"/>
              </a:ext>
            </a:extLst>
          </p:cNvPr>
          <p:cNvSpPr/>
          <p:nvPr/>
        </p:nvSpPr>
        <p:spPr>
          <a:xfrm>
            <a:off x="4009999" y="10563213"/>
            <a:ext cx="367619" cy="181029"/>
          </a:xfrm>
          <a:custGeom>
            <a:avLst/>
            <a:gdLst>
              <a:gd name="connsiteX0" fmla="*/ 26 w 367619"/>
              <a:gd name="connsiteY0" fmla="*/ 57162 h 181029"/>
              <a:gd name="connsiteX1" fmla="*/ 184176 w 367619"/>
              <a:gd name="connsiteY1" fmla="*/ 25412 h 181029"/>
              <a:gd name="connsiteX2" fmla="*/ 365151 w 367619"/>
              <a:gd name="connsiteY2" fmla="*/ 12 h 181029"/>
              <a:gd name="connsiteX3" fmla="*/ 288951 w 367619"/>
              <a:gd name="connsiteY3" fmla="*/ 28587 h 181029"/>
              <a:gd name="connsiteX4" fmla="*/ 285776 w 367619"/>
              <a:gd name="connsiteY4" fmla="*/ 114312 h 181029"/>
              <a:gd name="connsiteX5" fmla="*/ 304826 w 367619"/>
              <a:gd name="connsiteY5" fmla="*/ 180987 h 181029"/>
              <a:gd name="connsiteX6" fmla="*/ 288951 w 367619"/>
              <a:gd name="connsiteY6" fmla="*/ 104787 h 181029"/>
              <a:gd name="connsiteX7" fmla="*/ 260376 w 367619"/>
              <a:gd name="connsiteY7" fmla="*/ 22237 h 181029"/>
              <a:gd name="connsiteX8" fmla="*/ 63526 w 367619"/>
              <a:gd name="connsiteY8" fmla="*/ 31762 h 181029"/>
              <a:gd name="connsiteX9" fmla="*/ 196876 w 367619"/>
              <a:gd name="connsiteY9" fmla="*/ 12712 h 181029"/>
              <a:gd name="connsiteX10" fmla="*/ 26 w 367619"/>
              <a:gd name="connsiteY10" fmla="*/ 57162 h 1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619" h="181029">
                <a:moveTo>
                  <a:pt x="26" y="57162"/>
                </a:moveTo>
                <a:cubicBezTo>
                  <a:pt x="-2091" y="59279"/>
                  <a:pt x="123322" y="34937"/>
                  <a:pt x="184176" y="25412"/>
                </a:cubicBezTo>
                <a:cubicBezTo>
                  <a:pt x="245030" y="15887"/>
                  <a:pt x="347689" y="-517"/>
                  <a:pt x="365151" y="12"/>
                </a:cubicBezTo>
                <a:cubicBezTo>
                  <a:pt x="382613" y="541"/>
                  <a:pt x="302180" y="9537"/>
                  <a:pt x="288951" y="28587"/>
                </a:cubicBezTo>
                <a:cubicBezTo>
                  <a:pt x="275722" y="47637"/>
                  <a:pt x="283130" y="88912"/>
                  <a:pt x="285776" y="114312"/>
                </a:cubicBezTo>
                <a:cubicBezTo>
                  <a:pt x="288422" y="139712"/>
                  <a:pt x="304297" y="182574"/>
                  <a:pt x="304826" y="180987"/>
                </a:cubicBezTo>
                <a:cubicBezTo>
                  <a:pt x="305355" y="179400"/>
                  <a:pt x="296359" y="131245"/>
                  <a:pt x="288951" y="104787"/>
                </a:cubicBezTo>
                <a:cubicBezTo>
                  <a:pt x="281543" y="78329"/>
                  <a:pt x="297947" y="34408"/>
                  <a:pt x="260376" y="22237"/>
                </a:cubicBezTo>
                <a:cubicBezTo>
                  <a:pt x="222805" y="10066"/>
                  <a:pt x="74109" y="33349"/>
                  <a:pt x="63526" y="31762"/>
                </a:cubicBezTo>
                <a:lnTo>
                  <a:pt x="196876" y="12712"/>
                </a:lnTo>
                <a:cubicBezTo>
                  <a:pt x="183647" y="15887"/>
                  <a:pt x="2143" y="55045"/>
                  <a:pt x="26" y="57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6DA6A64D-C2BC-392E-E86A-D1F774E01AA7}"/>
              </a:ext>
            </a:extLst>
          </p:cNvPr>
          <p:cNvSpPr/>
          <p:nvPr/>
        </p:nvSpPr>
        <p:spPr>
          <a:xfrm>
            <a:off x="3989508" y="10552336"/>
            <a:ext cx="59313" cy="214424"/>
          </a:xfrm>
          <a:custGeom>
            <a:avLst/>
            <a:gdLst>
              <a:gd name="connsiteX0" fmla="*/ 58617 w 59313"/>
              <a:gd name="connsiteY0" fmla="*/ 1364 h 214424"/>
              <a:gd name="connsiteX1" fmla="*/ 33217 w 59313"/>
              <a:gd name="connsiteY1" fmla="*/ 74389 h 214424"/>
              <a:gd name="connsiteX2" fmla="*/ 33217 w 59313"/>
              <a:gd name="connsiteY2" fmla="*/ 214089 h 214424"/>
              <a:gd name="connsiteX3" fmla="*/ 26867 w 59313"/>
              <a:gd name="connsiteY3" fmla="*/ 115664 h 214424"/>
              <a:gd name="connsiteX4" fmla="*/ 14167 w 59313"/>
              <a:gd name="connsiteY4" fmla="*/ 188689 h 214424"/>
              <a:gd name="connsiteX5" fmla="*/ 10992 w 59313"/>
              <a:gd name="connsiteY5" fmla="*/ 93439 h 214424"/>
              <a:gd name="connsiteX6" fmla="*/ 1467 w 59313"/>
              <a:gd name="connsiteY6" fmla="*/ 134714 h 214424"/>
              <a:gd name="connsiteX7" fmla="*/ 58617 w 59313"/>
              <a:gd name="connsiteY7" fmla="*/ 1364 h 21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13" h="214424">
                <a:moveTo>
                  <a:pt x="58617" y="1364"/>
                </a:moveTo>
                <a:cubicBezTo>
                  <a:pt x="63909" y="-8690"/>
                  <a:pt x="37450" y="38935"/>
                  <a:pt x="33217" y="74389"/>
                </a:cubicBezTo>
                <a:cubicBezTo>
                  <a:pt x="28984" y="109843"/>
                  <a:pt x="34275" y="207210"/>
                  <a:pt x="33217" y="214089"/>
                </a:cubicBezTo>
                <a:cubicBezTo>
                  <a:pt x="32159" y="220968"/>
                  <a:pt x="30042" y="119897"/>
                  <a:pt x="26867" y="115664"/>
                </a:cubicBezTo>
                <a:cubicBezTo>
                  <a:pt x="23692" y="111431"/>
                  <a:pt x="16813" y="192393"/>
                  <a:pt x="14167" y="188689"/>
                </a:cubicBezTo>
                <a:cubicBezTo>
                  <a:pt x="11521" y="184985"/>
                  <a:pt x="13109" y="102435"/>
                  <a:pt x="10992" y="93439"/>
                </a:cubicBezTo>
                <a:cubicBezTo>
                  <a:pt x="8875" y="84443"/>
                  <a:pt x="-4354" y="147414"/>
                  <a:pt x="1467" y="134714"/>
                </a:cubicBezTo>
                <a:cubicBezTo>
                  <a:pt x="7288" y="122014"/>
                  <a:pt x="53325" y="11418"/>
                  <a:pt x="58617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A093C30C-9C77-504C-B7AF-97416649B9AC}"/>
              </a:ext>
            </a:extLst>
          </p:cNvPr>
          <p:cNvSpPr/>
          <p:nvPr/>
        </p:nvSpPr>
        <p:spPr>
          <a:xfrm>
            <a:off x="3961281" y="10213098"/>
            <a:ext cx="115431" cy="400934"/>
          </a:xfrm>
          <a:custGeom>
            <a:avLst/>
            <a:gdLst>
              <a:gd name="connsiteX0" fmla="*/ 115419 w 115431"/>
              <a:gd name="connsiteY0" fmla="*/ 877 h 400934"/>
              <a:gd name="connsiteX1" fmla="*/ 29694 w 115431"/>
              <a:gd name="connsiteY1" fmla="*/ 169152 h 400934"/>
              <a:gd name="connsiteX2" fmla="*/ 29694 w 115431"/>
              <a:gd name="connsiteY2" fmla="*/ 277102 h 400934"/>
              <a:gd name="connsiteX3" fmla="*/ 4294 w 115431"/>
              <a:gd name="connsiteY3" fmla="*/ 277102 h 400934"/>
              <a:gd name="connsiteX4" fmla="*/ 45569 w 115431"/>
              <a:gd name="connsiteY4" fmla="*/ 343777 h 400934"/>
              <a:gd name="connsiteX5" fmla="*/ 112244 w 115431"/>
              <a:gd name="connsiteY5" fmla="*/ 400927 h 400934"/>
              <a:gd name="connsiteX6" fmla="*/ 77319 w 115431"/>
              <a:gd name="connsiteY6" fmla="*/ 346952 h 400934"/>
              <a:gd name="connsiteX7" fmla="*/ 1119 w 115431"/>
              <a:gd name="connsiteY7" fmla="*/ 232652 h 400934"/>
              <a:gd name="connsiteX8" fmla="*/ 36044 w 115431"/>
              <a:gd name="connsiteY8" fmla="*/ 108827 h 400934"/>
              <a:gd name="connsiteX9" fmla="*/ 115419 w 115431"/>
              <a:gd name="connsiteY9" fmla="*/ 877 h 40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431" h="400934">
                <a:moveTo>
                  <a:pt x="115419" y="877"/>
                </a:moveTo>
                <a:cubicBezTo>
                  <a:pt x="114361" y="10931"/>
                  <a:pt x="43981" y="123115"/>
                  <a:pt x="29694" y="169152"/>
                </a:cubicBezTo>
                <a:cubicBezTo>
                  <a:pt x="15407" y="215189"/>
                  <a:pt x="33927" y="259110"/>
                  <a:pt x="29694" y="277102"/>
                </a:cubicBezTo>
                <a:cubicBezTo>
                  <a:pt x="25461" y="295094"/>
                  <a:pt x="1648" y="265989"/>
                  <a:pt x="4294" y="277102"/>
                </a:cubicBezTo>
                <a:cubicBezTo>
                  <a:pt x="6940" y="288215"/>
                  <a:pt x="27577" y="323140"/>
                  <a:pt x="45569" y="343777"/>
                </a:cubicBezTo>
                <a:cubicBezTo>
                  <a:pt x="63561" y="364415"/>
                  <a:pt x="106952" y="400398"/>
                  <a:pt x="112244" y="400927"/>
                </a:cubicBezTo>
                <a:cubicBezTo>
                  <a:pt x="117536" y="401456"/>
                  <a:pt x="95840" y="374998"/>
                  <a:pt x="77319" y="346952"/>
                </a:cubicBezTo>
                <a:cubicBezTo>
                  <a:pt x="58798" y="318906"/>
                  <a:pt x="7998" y="272339"/>
                  <a:pt x="1119" y="232652"/>
                </a:cubicBezTo>
                <a:cubicBezTo>
                  <a:pt x="-5760" y="192965"/>
                  <a:pt x="20698" y="147985"/>
                  <a:pt x="36044" y="108827"/>
                </a:cubicBezTo>
                <a:cubicBezTo>
                  <a:pt x="51390" y="69669"/>
                  <a:pt x="116477" y="-9177"/>
                  <a:pt x="115419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C781411A-CE9F-23F0-DE0A-7DE2FA439046}"/>
              </a:ext>
            </a:extLst>
          </p:cNvPr>
          <p:cNvSpPr/>
          <p:nvPr/>
        </p:nvSpPr>
        <p:spPr>
          <a:xfrm>
            <a:off x="4044730" y="10577182"/>
            <a:ext cx="258658" cy="167103"/>
          </a:xfrm>
          <a:custGeom>
            <a:avLst/>
            <a:gdLst>
              <a:gd name="connsiteX0" fmla="*/ 220 w 258658"/>
              <a:gd name="connsiteY0" fmla="*/ 167018 h 167103"/>
              <a:gd name="connsiteX1" fmla="*/ 38320 w 258658"/>
              <a:gd name="connsiteY1" fmla="*/ 93993 h 167103"/>
              <a:gd name="connsiteX2" fmla="*/ 165320 w 258658"/>
              <a:gd name="connsiteY2" fmla="*/ 68593 h 167103"/>
              <a:gd name="connsiteX3" fmla="*/ 257395 w 258658"/>
              <a:gd name="connsiteY3" fmla="*/ 116218 h 167103"/>
              <a:gd name="connsiteX4" fmla="*/ 219295 w 258658"/>
              <a:gd name="connsiteY4" fmla="*/ 84468 h 167103"/>
              <a:gd name="connsiteX5" fmla="*/ 225645 w 258658"/>
              <a:gd name="connsiteY5" fmla="*/ 1918 h 167103"/>
              <a:gd name="connsiteX6" fmla="*/ 216120 w 258658"/>
              <a:gd name="connsiteY6" fmla="*/ 30493 h 167103"/>
              <a:gd name="connsiteX7" fmla="*/ 31970 w 258658"/>
              <a:gd name="connsiteY7" fmla="*/ 78118 h 167103"/>
              <a:gd name="connsiteX8" fmla="*/ 220 w 258658"/>
              <a:gd name="connsiteY8" fmla="*/ 167018 h 16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58" h="167103">
                <a:moveTo>
                  <a:pt x="220" y="167018"/>
                </a:moveTo>
                <a:cubicBezTo>
                  <a:pt x="1278" y="169664"/>
                  <a:pt x="10803" y="110397"/>
                  <a:pt x="38320" y="93993"/>
                </a:cubicBezTo>
                <a:cubicBezTo>
                  <a:pt x="65837" y="77589"/>
                  <a:pt x="128808" y="64889"/>
                  <a:pt x="165320" y="68593"/>
                </a:cubicBezTo>
                <a:cubicBezTo>
                  <a:pt x="201832" y="72297"/>
                  <a:pt x="248399" y="113572"/>
                  <a:pt x="257395" y="116218"/>
                </a:cubicBezTo>
                <a:cubicBezTo>
                  <a:pt x="266391" y="118864"/>
                  <a:pt x="224587" y="103518"/>
                  <a:pt x="219295" y="84468"/>
                </a:cubicBezTo>
                <a:cubicBezTo>
                  <a:pt x="214003" y="65418"/>
                  <a:pt x="226174" y="10914"/>
                  <a:pt x="225645" y="1918"/>
                </a:cubicBezTo>
                <a:cubicBezTo>
                  <a:pt x="225116" y="-7078"/>
                  <a:pt x="248399" y="17793"/>
                  <a:pt x="216120" y="30493"/>
                </a:cubicBezTo>
                <a:cubicBezTo>
                  <a:pt x="183841" y="43193"/>
                  <a:pt x="63191" y="57481"/>
                  <a:pt x="31970" y="78118"/>
                </a:cubicBezTo>
                <a:cubicBezTo>
                  <a:pt x="749" y="98755"/>
                  <a:pt x="-838" y="164372"/>
                  <a:pt x="220" y="167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FBEFE5CE-5443-3A2F-F2C7-09C8BA0C6482}"/>
              </a:ext>
            </a:extLst>
          </p:cNvPr>
          <p:cNvSpPr/>
          <p:nvPr/>
        </p:nvSpPr>
        <p:spPr>
          <a:xfrm>
            <a:off x="3456651" y="9905178"/>
            <a:ext cx="880509" cy="283410"/>
          </a:xfrm>
          <a:custGeom>
            <a:avLst/>
            <a:gdLst>
              <a:gd name="connsiteX0" fmla="*/ 26324 w 880509"/>
              <a:gd name="connsiteY0" fmla="*/ 822 h 283410"/>
              <a:gd name="connsiteX1" fmla="*/ 581949 w 880509"/>
              <a:gd name="connsiteY1" fmla="*/ 137347 h 283410"/>
              <a:gd name="connsiteX2" fmla="*/ 553374 w 880509"/>
              <a:gd name="connsiteY2" fmla="*/ 165922 h 283410"/>
              <a:gd name="connsiteX3" fmla="*/ 712124 w 880509"/>
              <a:gd name="connsiteY3" fmla="*/ 156397 h 283410"/>
              <a:gd name="connsiteX4" fmla="*/ 880399 w 880509"/>
              <a:gd name="connsiteY4" fmla="*/ 153222 h 283410"/>
              <a:gd name="connsiteX5" fmla="*/ 686724 w 880509"/>
              <a:gd name="connsiteY5" fmla="*/ 200847 h 283410"/>
              <a:gd name="connsiteX6" fmla="*/ 604174 w 880509"/>
              <a:gd name="connsiteY6" fmla="*/ 283397 h 283410"/>
              <a:gd name="connsiteX7" fmla="*/ 804199 w 880509"/>
              <a:gd name="connsiteY7" fmla="*/ 194497 h 283410"/>
              <a:gd name="connsiteX8" fmla="*/ 635924 w 880509"/>
              <a:gd name="connsiteY8" fmla="*/ 197672 h 283410"/>
              <a:gd name="connsiteX9" fmla="*/ 445424 w 880509"/>
              <a:gd name="connsiteY9" fmla="*/ 175447 h 283410"/>
              <a:gd name="connsiteX10" fmla="*/ 127924 w 880509"/>
              <a:gd name="connsiteY10" fmla="*/ 83372 h 283410"/>
              <a:gd name="connsiteX11" fmla="*/ 26324 w 880509"/>
              <a:gd name="connsiteY11" fmla="*/ 822 h 28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509" h="283410">
                <a:moveTo>
                  <a:pt x="26324" y="822"/>
                </a:moveTo>
                <a:cubicBezTo>
                  <a:pt x="101995" y="9818"/>
                  <a:pt x="494107" y="109830"/>
                  <a:pt x="581949" y="137347"/>
                </a:cubicBezTo>
                <a:cubicBezTo>
                  <a:pt x="669791" y="164864"/>
                  <a:pt x="531678" y="162747"/>
                  <a:pt x="553374" y="165922"/>
                </a:cubicBezTo>
                <a:cubicBezTo>
                  <a:pt x="575070" y="169097"/>
                  <a:pt x="657620" y="158514"/>
                  <a:pt x="712124" y="156397"/>
                </a:cubicBezTo>
                <a:cubicBezTo>
                  <a:pt x="766628" y="154280"/>
                  <a:pt x="884632" y="145814"/>
                  <a:pt x="880399" y="153222"/>
                </a:cubicBezTo>
                <a:cubicBezTo>
                  <a:pt x="876166" y="160630"/>
                  <a:pt x="732762" y="179151"/>
                  <a:pt x="686724" y="200847"/>
                </a:cubicBezTo>
                <a:cubicBezTo>
                  <a:pt x="640687" y="222543"/>
                  <a:pt x="584595" y="284455"/>
                  <a:pt x="604174" y="283397"/>
                </a:cubicBezTo>
                <a:cubicBezTo>
                  <a:pt x="623753" y="282339"/>
                  <a:pt x="798907" y="208784"/>
                  <a:pt x="804199" y="194497"/>
                </a:cubicBezTo>
                <a:cubicBezTo>
                  <a:pt x="809491" y="180210"/>
                  <a:pt x="695720" y="200847"/>
                  <a:pt x="635924" y="197672"/>
                </a:cubicBezTo>
                <a:cubicBezTo>
                  <a:pt x="576128" y="194497"/>
                  <a:pt x="530091" y="194497"/>
                  <a:pt x="445424" y="175447"/>
                </a:cubicBezTo>
                <a:cubicBezTo>
                  <a:pt x="360757" y="156397"/>
                  <a:pt x="200949" y="107714"/>
                  <a:pt x="127924" y="83372"/>
                </a:cubicBezTo>
                <a:cubicBezTo>
                  <a:pt x="54899" y="59030"/>
                  <a:pt x="-49347" y="-8174"/>
                  <a:pt x="26324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A173DF7A-3103-F474-C237-5679D17A0EA4}"/>
              </a:ext>
            </a:extLst>
          </p:cNvPr>
          <p:cNvSpPr/>
          <p:nvPr/>
        </p:nvSpPr>
        <p:spPr>
          <a:xfrm>
            <a:off x="4294522" y="10086970"/>
            <a:ext cx="519227" cy="159216"/>
          </a:xfrm>
          <a:custGeom>
            <a:avLst/>
            <a:gdLst>
              <a:gd name="connsiteX0" fmla="*/ 7603 w 519227"/>
              <a:gd name="connsiteY0" fmla="*/ 57155 h 159216"/>
              <a:gd name="connsiteX1" fmla="*/ 502903 w 519227"/>
              <a:gd name="connsiteY1" fmla="*/ 5 h 159216"/>
              <a:gd name="connsiteX2" fmla="*/ 401303 w 519227"/>
              <a:gd name="connsiteY2" fmla="*/ 53980 h 159216"/>
              <a:gd name="connsiteX3" fmla="*/ 414003 w 519227"/>
              <a:gd name="connsiteY3" fmla="*/ 117480 h 159216"/>
              <a:gd name="connsiteX4" fmla="*/ 334628 w 519227"/>
              <a:gd name="connsiteY4" fmla="*/ 136530 h 159216"/>
              <a:gd name="connsiteX5" fmla="*/ 401303 w 519227"/>
              <a:gd name="connsiteY5" fmla="*/ 133355 h 159216"/>
              <a:gd name="connsiteX6" fmla="*/ 309228 w 519227"/>
              <a:gd name="connsiteY6" fmla="*/ 158755 h 159216"/>
              <a:gd name="connsiteX7" fmla="*/ 42528 w 519227"/>
              <a:gd name="connsiteY7" fmla="*/ 139705 h 159216"/>
              <a:gd name="connsiteX8" fmla="*/ 353678 w 519227"/>
              <a:gd name="connsiteY8" fmla="*/ 31755 h 159216"/>
              <a:gd name="connsiteX9" fmla="*/ 210803 w 519227"/>
              <a:gd name="connsiteY9" fmla="*/ 50805 h 159216"/>
              <a:gd name="connsiteX10" fmla="*/ 7603 w 519227"/>
              <a:gd name="connsiteY10" fmla="*/ 57155 h 1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9227" h="159216">
                <a:moveTo>
                  <a:pt x="7603" y="57155"/>
                </a:moveTo>
                <a:cubicBezTo>
                  <a:pt x="56286" y="48688"/>
                  <a:pt x="437286" y="534"/>
                  <a:pt x="502903" y="5"/>
                </a:cubicBezTo>
                <a:cubicBezTo>
                  <a:pt x="568520" y="-524"/>
                  <a:pt x="416120" y="34401"/>
                  <a:pt x="401303" y="53980"/>
                </a:cubicBezTo>
                <a:cubicBezTo>
                  <a:pt x="386486" y="73559"/>
                  <a:pt x="425116" y="103722"/>
                  <a:pt x="414003" y="117480"/>
                </a:cubicBezTo>
                <a:cubicBezTo>
                  <a:pt x="402890" y="131238"/>
                  <a:pt x="336745" y="133884"/>
                  <a:pt x="334628" y="136530"/>
                </a:cubicBezTo>
                <a:cubicBezTo>
                  <a:pt x="332511" y="139176"/>
                  <a:pt x="405536" y="129651"/>
                  <a:pt x="401303" y="133355"/>
                </a:cubicBezTo>
                <a:cubicBezTo>
                  <a:pt x="397070" y="137059"/>
                  <a:pt x="369024" y="157697"/>
                  <a:pt x="309228" y="158755"/>
                </a:cubicBezTo>
                <a:cubicBezTo>
                  <a:pt x="249432" y="159813"/>
                  <a:pt x="35120" y="160872"/>
                  <a:pt x="42528" y="139705"/>
                </a:cubicBezTo>
                <a:cubicBezTo>
                  <a:pt x="49936" y="118538"/>
                  <a:pt x="325632" y="46572"/>
                  <a:pt x="353678" y="31755"/>
                </a:cubicBezTo>
                <a:cubicBezTo>
                  <a:pt x="381724" y="16938"/>
                  <a:pt x="263720" y="45513"/>
                  <a:pt x="210803" y="50805"/>
                </a:cubicBezTo>
                <a:cubicBezTo>
                  <a:pt x="157886" y="56097"/>
                  <a:pt x="-41080" y="65622"/>
                  <a:pt x="7603" y="57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902E7C5A-3951-C7D2-BBCB-C253269B7A8B}"/>
              </a:ext>
            </a:extLst>
          </p:cNvPr>
          <p:cNvSpPr/>
          <p:nvPr/>
        </p:nvSpPr>
        <p:spPr>
          <a:xfrm>
            <a:off x="4746231" y="10006560"/>
            <a:ext cx="347483" cy="145313"/>
          </a:xfrm>
          <a:custGeom>
            <a:avLst/>
            <a:gdLst>
              <a:gd name="connsiteX0" fmla="*/ 13094 w 347483"/>
              <a:gd name="connsiteY0" fmla="*/ 80415 h 145313"/>
              <a:gd name="connsiteX1" fmla="*/ 336944 w 347483"/>
              <a:gd name="connsiteY1" fmla="*/ 1040 h 145313"/>
              <a:gd name="connsiteX2" fmla="*/ 254394 w 347483"/>
              <a:gd name="connsiteY2" fmla="*/ 42315 h 145313"/>
              <a:gd name="connsiteX3" fmla="*/ 111519 w 347483"/>
              <a:gd name="connsiteY3" fmla="*/ 143915 h 145313"/>
              <a:gd name="connsiteX4" fmla="*/ 67069 w 347483"/>
              <a:gd name="connsiteY4" fmla="*/ 99465 h 145313"/>
              <a:gd name="connsiteX5" fmla="*/ 13094 w 347483"/>
              <a:gd name="connsiteY5" fmla="*/ 80415 h 1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83" h="145313">
                <a:moveTo>
                  <a:pt x="13094" y="80415"/>
                </a:moveTo>
                <a:cubicBezTo>
                  <a:pt x="58073" y="64011"/>
                  <a:pt x="296727" y="7390"/>
                  <a:pt x="336944" y="1040"/>
                </a:cubicBezTo>
                <a:cubicBezTo>
                  <a:pt x="377161" y="-5310"/>
                  <a:pt x="291965" y="18503"/>
                  <a:pt x="254394" y="42315"/>
                </a:cubicBezTo>
                <a:cubicBezTo>
                  <a:pt x="216823" y="66127"/>
                  <a:pt x="142740" y="134390"/>
                  <a:pt x="111519" y="143915"/>
                </a:cubicBezTo>
                <a:cubicBezTo>
                  <a:pt x="80298" y="153440"/>
                  <a:pt x="81886" y="111636"/>
                  <a:pt x="67069" y="99465"/>
                </a:cubicBezTo>
                <a:cubicBezTo>
                  <a:pt x="52252" y="87294"/>
                  <a:pt x="-31885" y="96819"/>
                  <a:pt x="13094" y="8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0FD7D968-2970-1A31-6EF3-7CEBC0C5FDB2}"/>
              </a:ext>
            </a:extLst>
          </p:cNvPr>
          <p:cNvSpPr/>
          <p:nvPr/>
        </p:nvSpPr>
        <p:spPr>
          <a:xfrm>
            <a:off x="4760102" y="10251298"/>
            <a:ext cx="317491" cy="179091"/>
          </a:xfrm>
          <a:custGeom>
            <a:avLst/>
            <a:gdLst>
              <a:gd name="connsiteX0" fmla="*/ 5573 w 317491"/>
              <a:gd name="connsiteY0" fmla="*/ 178577 h 179091"/>
              <a:gd name="connsiteX1" fmla="*/ 307198 w 317491"/>
              <a:gd name="connsiteY1" fmla="*/ 13477 h 179091"/>
              <a:gd name="connsiteX2" fmla="*/ 240523 w 317491"/>
              <a:gd name="connsiteY2" fmla="*/ 10302 h 179091"/>
              <a:gd name="connsiteX3" fmla="*/ 173848 w 317491"/>
              <a:gd name="connsiteY3" fmla="*/ 16652 h 179091"/>
              <a:gd name="connsiteX4" fmla="*/ 113523 w 317491"/>
              <a:gd name="connsiteY4" fmla="*/ 64277 h 179091"/>
              <a:gd name="connsiteX5" fmla="*/ 5573 w 317491"/>
              <a:gd name="connsiteY5" fmla="*/ 178577 h 17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491" h="179091">
                <a:moveTo>
                  <a:pt x="5573" y="178577"/>
                </a:moveTo>
                <a:cubicBezTo>
                  <a:pt x="37852" y="170110"/>
                  <a:pt x="268040" y="41523"/>
                  <a:pt x="307198" y="13477"/>
                </a:cubicBezTo>
                <a:cubicBezTo>
                  <a:pt x="346356" y="-14569"/>
                  <a:pt x="262748" y="9773"/>
                  <a:pt x="240523" y="10302"/>
                </a:cubicBezTo>
                <a:cubicBezTo>
                  <a:pt x="218298" y="10831"/>
                  <a:pt x="195015" y="7656"/>
                  <a:pt x="173848" y="16652"/>
                </a:cubicBezTo>
                <a:cubicBezTo>
                  <a:pt x="152681" y="25648"/>
                  <a:pt x="136277" y="39935"/>
                  <a:pt x="113523" y="64277"/>
                </a:cubicBezTo>
                <a:cubicBezTo>
                  <a:pt x="90769" y="88619"/>
                  <a:pt x="-26706" y="187044"/>
                  <a:pt x="5573" y="178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137DAC4D-1D6A-C3AB-E017-D9CC3F7C4D11}"/>
              </a:ext>
            </a:extLst>
          </p:cNvPr>
          <p:cNvSpPr/>
          <p:nvPr/>
        </p:nvSpPr>
        <p:spPr>
          <a:xfrm>
            <a:off x="4635401" y="10110168"/>
            <a:ext cx="156380" cy="379348"/>
          </a:xfrm>
          <a:custGeom>
            <a:avLst/>
            <a:gdLst>
              <a:gd name="connsiteX0" fmla="*/ 69949 w 156380"/>
              <a:gd name="connsiteY0" fmla="*/ 2207 h 379348"/>
              <a:gd name="connsiteX1" fmla="*/ 155674 w 156380"/>
              <a:gd name="connsiteY1" fmla="*/ 145082 h 379348"/>
              <a:gd name="connsiteX2" fmla="*/ 108049 w 156380"/>
              <a:gd name="connsiteY2" fmla="*/ 189532 h 379348"/>
              <a:gd name="connsiteX3" fmla="*/ 60424 w 156380"/>
              <a:gd name="connsiteY3" fmla="*/ 326057 h 379348"/>
              <a:gd name="connsiteX4" fmla="*/ 99 w 156380"/>
              <a:gd name="connsiteY4" fmla="*/ 376857 h 379348"/>
              <a:gd name="connsiteX5" fmla="*/ 47724 w 156380"/>
              <a:gd name="connsiteY5" fmla="*/ 256207 h 379348"/>
              <a:gd name="connsiteX6" fmla="*/ 104874 w 156380"/>
              <a:gd name="connsiteY6" fmla="*/ 145082 h 379348"/>
              <a:gd name="connsiteX7" fmla="*/ 123924 w 156380"/>
              <a:gd name="connsiteY7" fmla="*/ 113332 h 379348"/>
              <a:gd name="connsiteX8" fmla="*/ 82649 w 156380"/>
              <a:gd name="connsiteY8" fmla="*/ 59357 h 379348"/>
              <a:gd name="connsiteX9" fmla="*/ 69949 w 156380"/>
              <a:gd name="connsiteY9" fmla="*/ 2207 h 37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380" h="379348">
                <a:moveTo>
                  <a:pt x="69949" y="2207"/>
                </a:moveTo>
                <a:cubicBezTo>
                  <a:pt x="82120" y="16494"/>
                  <a:pt x="149324" y="113861"/>
                  <a:pt x="155674" y="145082"/>
                </a:cubicBezTo>
                <a:cubicBezTo>
                  <a:pt x="162024" y="176303"/>
                  <a:pt x="123924" y="159370"/>
                  <a:pt x="108049" y="189532"/>
                </a:cubicBezTo>
                <a:cubicBezTo>
                  <a:pt x="92174" y="219694"/>
                  <a:pt x="78416" y="294836"/>
                  <a:pt x="60424" y="326057"/>
                </a:cubicBezTo>
                <a:cubicBezTo>
                  <a:pt x="42432" y="357278"/>
                  <a:pt x="2216" y="388499"/>
                  <a:pt x="99" y="376857"/>
                </a:cubicBezTo>
                <a:cubicBezTo>
                  <a:pt x="-2018" y="365215"/>
                  <a:pt x="30262" y="294836"/>
                  <a:pt x="47724" y="256207"/>
                </a:cubicBezTo>
                <a:cubicBezTo>
                  <a:pt x="65186" y="217578"/>
                  <a:pt x="92174" y="168895"/>
                  <a:pt x="104874" y="145082"/>
                </a:cubicBezTo>
                <a:cubicBezTo>
                  <a:pt x="117574" y="121270"/>
                  <a:pt x="127628" y="127619"/>
                  <a:pt x="123924" y="113332"/>
                </a:cubicBezTo>
                <a:cubicBezTo>
                  <a:pt x="120220" y="99045"/>
                  <a:pt x="82649" y="59357"/>
                  <a:pt x="82649" y="59357"/>
                </a:cubicBezTo>
                <a:cubicBezTo>
                  <a:pt x="75241" y="47186"/>
                  <a:pt x="57778" y="-12080"/>
                  <a:pt x="69949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9E91EF76-FE7F-E793-886F-7F74A90444E3}"/>
              </a:ext>
            </a:extLst>
          </p:cNvPr>
          <p:cNvSpPr/>
          <p:nvPr/>
        </p:nvSpPr>
        <p:spPr>
          <a:xfrm>
            <a:off x="4018560" y="9956762"/>
            <a:ext cx="376592" cy="105385"/>
          </a:xfrm>
          <a:custGeom>
            <a:avLst/>
            <a:gdLst>
              <a:gd name="connsiteX0" fmla="*/ 990 w 376592"/>
              <a:gd name="connsiteY0" fmla="*/ 63538 h 105385"/>
              <a:gd name="connsiteX1" fmla="*/ 270865 w 376592"/>
              <a:gd name="connsiteY1" fmla="*/ 57188 h 105385"/>
              <a:gd name="connsiteX2" fmla="*/ 372465 w 376592"/>
              <a:gd name="connsiteY2" fmla="*/ 38 h 105385"/>
              <a:gd name="connsiteX3" fmla="*/ 353415 w 376592"/>
              <a:gd name="connsiteY3" fmla="*/ 66713 h 105385"/>
              <a:gd name="connsiteX4" fmla="*/ 321665 w 376592"/>
              <a:gd name="connsiteY4" fmla="*/ 98463 h 105385"/>
              <a:gd name="connsiteX5" fmla="*/ 166090 w 376592"/>
              <a:gd name="connsiteY5" fmla="*/ 104813 h 105385"/>
              <a:gd name="connsiteX6" fmla="*/ 188315 w 376592"/>
              <a:gd name="connsiteY6" fmla="*/ 88938 h 105385"/>
              <a:gd name="connsiteX7" fmla="*/ 178790 w 376592"/>
              <a:gd name="connsiteY7" fmla="*/ 73063 h 105385"/>
              <a:gd name="connsiteX8" fmla="*/ 990 w 376592"/>
              <a:gd name="connsiteY8" fmla="*/ 63538 h 1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592" h="105385">
                <a:moveTo>
                  <a:pt x="990" y="63538"/>
                </a:moveTo>
                <a:cubicBezTo>
                  <a:pt x="16336" y="60892"/>
                  <a:pt x="208953" y="67771"/>
                  <a:pt x="270865" y="57188"/>
                </a:cubicBezTo>
                <a:cubicBezTo>
                  <a:pt x="332777" y="46605"/>
                  <a:pt x="358707" y="-1549"/>
                  <a:pt x="372465" y="38"/>
                </a:cubicBezTo>
                <a:cubicBezTo>
                  <a:pt x="386223" y="1625"/>
                  <a:pt x="361882" y="50309"/>
                  <a:pt x="353415" y="66713"/>
                </a:cubicBezTo>
                <a:cubicBezTo>
                  <a:pt x="344948" y="83117"/>
                  <a:pt x="352886" y="92113"/>
                  <a:pt x="321665" y="98463"/>
                </a:cubicBezTo>
                <a:cubicBezTo>
                  <a:pt x="290444" y="104813"/>
                  <a:pt x="188315" y="106400"/>
                  <a:pt x="166090" y="104813"/>
                </a:cubicBezTo>
                <a:cubicBezTo>
                  <a:pt x="143865" y="103226"/>
                  <a:pt x="188315" y="88938"/>
                  <a:pt x="188315" y="88938"/>
                </a:cubicBezTo>
                <a:cubicBezTo>
                  <a:pt x="190432" y="83646"/>
                  <a:pt x="204190" y="75709"/>
                  <a:pt x="178790" y="73063"/>
                </a:cubicBezTo>
                <a:cubicBezTo>
                  <a:pt x="153390" y="70417"/>
                  <a:pt x="-14356" y="66184"/>
                  <a:pt x="990" y="6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64DFDEAC-2EA1-CAFA-DEE7-CB82EBD72D3D}"/>
              </a:ext>
            </a:extLst>
          </p:cNvPr>
          <p:cNvSpPr/>
          <p:nvPr/>
        </p:nvSpPr>
        <p:spPr>
          <a:xfrm>
            <a:off x="5428622" y="10299462"/>
            <a:ext cx="67423" cy="492809"/>
          </a:xfrm>
          <a:custGeom>
            <a:avLst/>
            <a:gdLst>
              <a:gd name="connsiteX0" fmla="*/ 41903 w 67423"/>
              <a:gd name="connsiteY0" fmla="*/ 238 h 492809"/>
              <a:gd name="connsiteX1" fmla="*/ 19678 w 67423"/>
              <a:gd name="connsiteY1" fmla="*/ 152638 h 492809"/>
              <a:gd name="connsiteX2" fmla="*/ 35553 w 67423"/>
              <a:gd name="connsiteY2" fmla="*/ 219313 h 492809"/>
              <a:gd name="connsiteX3" fmla="*/ 35553 w 67423"/>
              <a:gd name="connsiteY3" fmla="*/ 197088 h 492809"/>
              <a:gd name="connsiteX4" fmla="*/ 628 w 67423"/>
              <a:gd name="connsiteY4" fmla="*/ 330438 h 492809"/>
              <a:gd name="connsiteX5" fmla="*/ 13328 w 67423"/>
              <a:gd name="connsiteY5" fmla="*/ 492363 h 492809"/>
              <a:gd name="connsiteX6" fmla="*/ 16503 w 67423"/>
              <a:gd name="connsiteY6" fmla="*/ 368538 h 492809"/>
              <a:gd name="connsiteX7" fmla="*/ 64128 w 67423"/>
              <a:gd name="connsiteY7" fmla="*/ 85963 h 492809"/>
              <a:gd name="connsiteX8" fmla="*/ 60953 w 67423"/>
              <a:gd name="connsiteY8" fmla="*/ 190738 h 492809"/>
              <a:gd name="connsiteX9" fmla="*/ 41903 w 67423"/>
              <a:gd name="connsiteY9" fmla="*/ 238 h 49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23" h="492809">
                <a:moveTo>
                  <a:pt x="41903" y="238"/>
                </a:moveTo>
                <a:cubicBezTo>
                  <a:pt x="35024" y="-6112"/>
                  <a:pt x="20736" y="116126"/>
                  <a:pt x="19678" y="152638"/>
                </a:cubicBezTo>
                <a:cubicBezTo>
                  <a:pt x="18620" y="189150"/>
                  <a:pt x="32907" y="211905"/>
                  <a:pt x="35553" y="219313"/>
                </a:cubicBezTo>
                <a:cubicBezTo>
                  <a:pt x="38199" y="226721"/>
                  <a:pt x="41374" y="178567"/>
                  <a:pt x="35553" y="197088"/>
                </a:cubicBezTo>
                <a:cubicBezTo>
                  <a:pt x="29732" y="215609"/>
                  <a:pt x="4332" y="281226"/>
                  <a:pt x="628" y="330438"/>
                </a:cubicBezTo>
                <a:cubicBezTo>
                  <a:pt x="-3076" y="379651"/>
                  <a:pt x="10682" y="486013"/>
                  <a:pt x="13328" y="492363"/>
                </a:cubicBezTo>
                <a:cubicBezTo>
                  <a:pt x="15974" y="498713"/>
                  <a:pt x="8036" y="436271"/>
                  <a:pt x="16503" y="368538"/>
                </a:cubicBezTo>
                <a:cubicBezTo>
                  <a:pt x="24970" y="300805"/>
                  <a:pt x="56720" y="115596"/>
                  <a:pt x="64128" y="85963"/>
                </a:cubicBezTo>
                <a:cubicBezTo>
                  <a:pt x="71536" y="56330"/>
                  <a:pt x="64657" y="202909"/>
                  <a:pt x="60953" y="190738"/>
                </a:cubicBezTo>
                <a:cubicBezTo>
                  <a:pt x="57249" y="178567"/>
                  <a:pt x="48782" y="6588"/>
                  <a:pt x="41903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988007E7-9855-DBFB-4D20-E46033DEE722}"/>
              </a:ext>
            </a:extLst>
          </p:cNvPr>
          <p:cNvSpPr/>
          <p:nvPr/>
        </p:nvSpPr>
        <p:spPr>
          <a:xfrm>
            <a:off x="5406792" y="10537676"/>
            <a:ext cx="140069" cy="475907"/>
          </a:xfrm>
          <a:custGeom>
            <a:avLst/>
            <a:gdLst>
              <a:gd name="connsiteX0" fmla="*/ 233 w 140069"/>
              <a:gd name="connsiteY0" fmla="*/ 149 h 475907"/>
              <a:gd name="connsiteX1" fmla="*/ 85958 w 140069"/>
              <a:gd name="connsiteY1" fmla="*/ 130324 h 475907"/>
              <a:gd name="connsiteX2" fmla="*/ 127233 w 140069"/>
              <a:gd name="connsiteY2" fmla="*/ 285899 h 475907"/>
              <a:gd name="connsiteX3" fmla="*/ 127233 w 140069"/>
              <a:gd name="connsiteY3" fmla="*/ 225574 h 475907"/>
              <a:gd name="connsiteX4" fmla="*/ 114533 w 140069"/>
              <a:gd name="connsiteY4" fmla="*/ 358924 h 475907"/>
              <a:gd name="connsiteX5" fmla="*/ 124058 w 140069"/>
              <a:gd name="connsiteY5" fmla="*/ 473224 h 475907"/>
              <a:gd name="connsiteX6" fmla="*/ 136758 w 140069"/>
              <a:gd name="connsiteY6" fmla="*/ 241449 h 475907"/>
              <a:gd name="connsiteX7" fmla="*/ 57383 w 140069"/>
              <a:gd name="connsiteY7" fmla="*/ 63649 h 475907"/>
              <a:gd name="connsiteX8" fmla="*/ 114533 w 140069"/>
              <a:gd name="connsiteY8" fmla="*/ 155724 h 475907"/>
              <a:gd name="connsiteX9" fmla="*/ 233 w 140069"/>
              <a:gd name="connsiteY9" fmla="*/ 149 h 4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69" h="475907">
                <a:moveTo>
                  <a:pt x="233" y="149"/>
                </a:moveTo>
                <a:cubicBezTo>
                  <a:pt x="-4529" y="-4084"/>
                  <a:pt x="64791" y="82699"/>
                  <a:pt x="85958" y="130324"/>
                </a:cubicBezTo>
                <a:cubicBezTo>
                  <a:pt x="107125" y="177949"/>
                  <a:pt x="120354" y="270024"/>
                  <a:pt x="127233" y="285899"/>
                </a:cubicBezTo>
                <a:cubicBezTo>
                  <a:pt x="134112" y="301774"/>
                  <a:pt x="129350" y="213403"/>
                  <a:pt x="127233" y="225574"/>
                </a:cubicBezTo>
                <a:cubicBezTo>
                  <a:pt x="125116" y="237745"/>
                  <a:pt x="115062" y="317649"/>
                  <a:pt x="114533" y="358924"/>
                </a:cubicBezTo>
                <a:cubicBezTo>
                  <a:pt x="114004" y="400199"/>
                  <a:pt x="120354" y="492803"/>
                  <a:pt x="124058" y="473224"/>
                </a:cubicBezTo>
                <a:cubicBezTo>
                  <a:pt x="127762" y="453645"/>
                  <a:pt x="147870" y="309711"/>
                  <a:pt x="136758" y="241449"/>
                </a:cubicBezTo>
                <a:cubicBezTo>
                  <a:pt x="125646" y="173187"/>
                  <a:pt x="61087" y="77936"/>
                  <a:pt x="57383" y="63649"/>
                </a:cubicBezTo>
                <a:cubicBezTo>
                  <a:pt x="53679" y="49362"/>
                  <a:pt x="121412" y="162603"/>
                  <a:pt x="114533" y="155724"/>
                </a:cubicBezTo>
                <a:cubicBezTo>
                  <a:pt x="107654" y="148845"/>
                  <a:pt x="4995" y="4382"/>
                  <a:pt x="23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BDEB5C07-F76C-CC16-2B6A-26194F67FFCE}"/>
              </a:ext>
            </a:extLst>
          </p:cNvPr>
          <p:cNvSpPr/>
          <p:nvPr/>
        </p:nvSpPr>
        <p:spPr>
          <a:xfrm>
            <a:off x="5511481" y="10934684"/>
            <a:ext cx="54471" cy="228624"/>
          </a:xfrm>
          <a:custGeom>
            <a:avLst/>
            <a:gdLst>
              <a:gd name="connsiteX0" fmla="*/ 319 w 54471"/>
              <a:gd name="connsiteY0" fmla="*/ 16 h 228624"/>
              <a:gd name="connsiteX1" fmla="*/ 32069 w 54471"/>
              <a:gd name="connsiteY1" fmla="*/ 88916 h 228624"/>
              <a:gd name="connsiteX2" fmla="*/ 35244 w 54471"/>
              <a:gd name="connsiteY2" fmla="*/ 228616 h 228624"/>
              <a:gd name="connsiteX3" fmla="*/ 54294 w 54471"/>
              <a:gd name="connsiteY3" fmla="*/ 82566 h 228624"/>
              <a:gd name="connsiteX4" fmla="*/ 319 w 54471"/>
              <a:gd name="connsiteY4" fmla="*/ 16 h 2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1" h="228624">
                <a:moveTo>
                  <a:pt x="319" y="16"/>
                </a:moveTo>
                <a:cubicBezTo>
                  <a:pt x="-3385" y="1074"/>
                  <a:pt x="26248" y="50816"/>
                  <a:pt x="32069" y="88916"/>
                </a:cubicBezTo>
                <a:cubicBezTo>
                  <a:pt x="37890" y="127016"/>
                  <a:pt x="31540" y="229674"/>
                  <a:pt x="35244" y="228616"/>
                </a:cubicBezTo>
                <a:cubicBezTo>
                  <a:pt x="38948" y="227558"/>
                  <a:pt x="56411" y="116962"/>
                  <a:pt x="54294" y="82566"/>
                </a:cubicBezTo>
                <a:cubicBezTo>
                  <a:pt x="52177" y="48170"/>
                  <a:pt x="4023" y="-1042"/>
                  <a:pt x="31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8A23C71E-63A6-9A9E-4040-19AE02D8D33E}"/>
              </a:ext>
            </a:extLst>
          </p:cNvPr>
          <p:cNvSpPr/>
          <p:nvPr/>
        </p:nvSpPr>
        <p:spPr>
          <a:xfrm>
            <a:off x="4855010" y="10077358"/>
            <a:ext cx="523441" cy="387040"/>
          </a:xfrm>
          <a:custGeom>
            <a:avLst/>
            <a:gdLst>
              <a:gd name="connsiteX0" fmla="*/ 2740 w 523441"/>
              <a:gd name="connsiteY0" fmla="*/ 384267 h 387040"/>
              <a:gd name="connsiteX1" fmla="*/ 412315 w 523441"/>
              <a:gd name="connsiteY1" fmla="*/ 117567 h 387040"/>
              <a:gd name="connsiteX2" fmla="*/ 351990 w 523441"/>
              <a:gd name="connsiteY2" fmla="*/ 168367 h 387040"/>
              <a:gd name="connsiteX3" fmla="*/ 523440 w 523441"/>
              <a:gd name="connsiteY3" fmla="*/ 92 h 387040"/>
              <a:gd name="connsiteX4" fmla="*/ 355165 w 523441"/>
              <a:gd name="connsiteY4" fmla="*/ 146142 h 387040"/>
              <a:gd name="connsiteX5" fmla="*/ 237690 w 523441"/>
              <a:gd name="connsiteY5" fmla="*/ 250917 h 387040"/>
              <a:gd name="connsiteX6" fmla="*/ 2740 w 523441"/>
              <a:gd name="connsiteY6" fmla="*/ 384267 h 3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41" h="387040">
                <a:moveTo>
                  <a:pt x="2740" y="384267"/>
                </a:moveTo>
                <a:cubicBezTo>
                  <a:pt x="31844" y="362042"/>
                  <a:pt x="354107" y="153550"/>
                  <a:pt x="412315" y="117567"/>
                </a:cubicBezTo>
                <a:cubicBezTo>
                  <a:pt x="470523" y="81584"/>
                  <a:pt x="333469" y="187946"/>
                  <a:pt x="351990" y="168367"/>
                </a:cubicBezTo>
                <a:cubicBezTo>
                  <a:pt x="370511" y="148788"/>
                  <a:pt x="522911" y="3796"/>
                  <a:pt x="523440" y="92"/>
                </a:cubicBezTo>
                <a:cubicBezTo>
                  <a:pt x="523969" y="-3612"/>
                  <a:pt x="402790" y="104338"/>
                  <a:pt x="355165" y="146142"/>
                </a:cubicBezTo>
                <a:cubicBezTo>
                  <a:pt x="307540" y="187946"/>
                  <a:pt x="290607" y="212817"/>
                  <a:pt x="237690" y="250917"/>
                </a:cubicBezTo>
                <a:cubicBezTo>
                  <a:pt x="184773" y="289017"/>
                  <a:pt x="-26364" y="406492"/>
                  <a:pt x="2740" y="38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745C9487-62B6-66DF-5125-25D0538CD990}"/>
              </a:ext>
            </a:extLst>
          </p:cNvPr>
          <p:cNvSpPr/>
          <p:nvPr/>
        </p:nvSpPr>
        <p:spPr>
          <a:xfrm>
            <a:off x="4501921" y="10799934"/>
            <a:ext cx="236221" cy="315898"/>
          </a:xfrm>
          <a:custGeom>
            <a:avLst/>
            <a:gdLst>
              <a:gd name="connsiteX0" fmla="*/ 229 w 236221"/>
              <a:gd name="connsiteY0" fmla="*/ 26816 h 315898"/>
              <a:gd name="connsiteX1" fmla="*/ 63729 w 236221"/>
              <a:gd name="connsiteY1" fmla="*/ 125241 h 315898"/>
              <a:gd name="connsiteX2" fmla="*/ 73254 w 236221"/>
              <a:gd name="connsiteY2" fmla="*/ 287166 h 315898"/>
              <a:gd name="connsiteX3" fmla="*/ 76429 w 236221"/>
              <a:gd name="connsiteY3" fmla="*/ 201441 h 315898"/>
              <a:gd name="connsiteX4" fmla="*/ 98654 w 236221"/>
              <a:gd name="connsiteY4" fmla="*/ 315741 h 315898"/>
              <a:gd name="connsiteX5" fmla="*/ 136754 w 236221"/>
              <a:gd name="connsiteY5" fmla="*/ 223666 h 315898"/>
              <a:gd name="connsiteX6" fmla="*/ 139929 w 236221"/>
              <a:gd name="connsiteY6" fmla="*/ 115716 h 315898"/>
              <a:gd name="connsiteX7" fmla="*/ 117704 w 236221"/>
              <a:gd name="connsiteY7" fmla="*/ 10941 h 315898"/>
              <a:gd name="connsiteX8" fmla="*/ 73254 w 236221"/>
              <a:gd name="connsiteY8" fmla="*/ 4591 h 315898"/>
              <a:gd name="connsiteX9" fmla="*/ 235179 w 236221"/>
              <a:gd name="connsiteY9" fmla="*/ 1416 h 315898"/>
              <a:gd name="connsiteX10" fmla="*/ 143104 w 236221"/>
              <a:gd name="connsiteY10" fmla="*/ 17291 h 315898"/>
              <a:gd name="connsiteX11" fmla="*/ 149454 w 236221"/>
              <a:gd name="connsiteY11" fmla="*/ 163341 h 315898"/>
              <a:gd name="connsiteX12" fmla="*/ 108179 w 236221"/>
              <a:gd name="connsiteY12" fmla="*/ 290341 h 315898"/>
              <a:gd name="connsiteX13" fmla="*/ 89129 w 236221"/>
              <a:gd name="connsiteY13" fmla="*/ 169691 h 315898"/>
              <a:gd name="connsiteX14" fmla="*/ 229 w 236221"/>
              <a:gd name="connsiteY14" fmla="*/ 26816 h 31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221" h="315898">
                <a:moveTo>
                  <a:pt x="229" y="26816"/>
                </a:moveTo>
                <a:cubicBezTo>
                  <a:pt x="-4004" y="19408"/>
                  <a:pt x="51558" y="81849"/>
                  <a:pt x="63729" y="125241"/>
                </a:cubicBezTo>
                <a:cubicBezTo>
                  <a:pt x="75900" y="168633"/>
                  <a:pt x="71137" y="274466"/>
                  <a:pt x="73254" y="287166"/>
                </a:cubicBezTo>
                <a:cubicBezTo>
                  <a:pt x="75371" y="299866"/>
                  <a:pt x="72196" y="196679"/>
                  <a:pt x="76429" y="201441"/>
                </a:cubicBezTo>
                <a:cubicBezTo>
                  <a:pt x="80662" y="206203"/>
                  <a:pt x="88600" y="312037"/>
                  <a:pt x="98654" y="315741"/>
                </a:cubicBezTo>
                <a:cubicBezTo>
                  <a:pt x="108708" y="319445"/>
                  <a:pt x="129875" y="257004"/>
                  <a:pt x="136754" y="223666"/>
                </a:cubicBezTo>
                <a:cubicBezTo>
                  <a:pt x="143633" y="190328"/>
                  <a:pt x="143104" y="151170"/>
                  <a:pt x="139929" y="115716"/>
                </a:cubicBezTo>
                <a:cubicBezTo>
                  <a:pt x="136754" y="80262"/>
                  <a:pt x="128817" y="29462"/>
                  <a:pt x="117704" y="10941"/>
                </a:cubicBezTo>
                <a:cubicBezTo>
                  <a:pt x="106592" y="-7580"/>
                  <a:pt x="53675" y="6178"/>
                  <a:pt x="73254" y="4591"/>
                </a:cubicBezTo>
                <a:cubicBezTo>
                  <a:pt x="92833" y="3004"/>
                  <a:pt x="223537" y="-701"/>
                  <a:pt x="235179" y="1416"/>
                </a:cubicBezTo>
                <a:cubicBezTo>
                  <a:pt x="246821" y="3533"/>
                  <a:pt x="157392" y="-9697"/>
                  <a:pt x="143104" y="17291"/>
                </a:cubicBezTo>
                <a:cubicBezTo>
                  <a:pt x="128817" y="44279"/>
                  <a:pt x="155275" y="117833"/>
                  <a:pt x="149454" y="163341"/>
                </a:cubicBezTo>
                <a:cubicBezTo>
                  <a:pt x="143633" y="208849"/>
                  <a:pt x="118233" y="289283"/>
                  <a:pt x="108179" y="290341"/>
                </a:cubicBezTo>
                <a:cubicBezTo>
                  <a:pt x="98125" y="291399"/>
                  <a:pt x="105533" y="210437"/>
                  <a:pt x="89129" y="169691"/>
                </a:cubicBezTo>
                <a:cubicBezTo>
                  <a:pt x="72725" y="128945"/>
                  <a:pt x="4462" y="34224"/>
                  <a:pt x="229" y="26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97136ED9-B149-0F03-087C-65EA652B7E33}"/>
              </a:ext>
            </a:extLst>
          </p:cNvPr>
          <p:cNvSpPr/>
          <p:nvPr/>
        </p:nvSpPr>
        <p:spPr>
          <a:xfrm>
            <a:off x="4848214" y="10326652"/>
            <a:ext cx="578567" cy="569981"/>
          </a:xfrm>
          <a:custGeom>
            <a:avLst/>
            <a:gdLst>
              <a:gd name="connsiteX0" fmla="*/ 558811 w 578567"/>
              <a:gd name="connsiteY0" fmla="*/ 1623 h 569981"/>
              <a:gd name="connsiteX1" fmla="*/ 549286 w 578567"/>
              <a:gd name="connsiteY1" fmla="*/ 115923 h 569981"/>
              <a:gd name="connsiteX2" fmla="*/ 568336 w 578567"/>
              <a:gd name="connsiteY2" fmla="*/ 233398 h 569981"/>
              <a:gd name="connsiteX3" fmla="*/ 571511 w 578567"/>
              <a:gd name="connsiteY3" fmla="*/ 179423 h 569981"/>
              <a:gd name="connsiteX4" fmla="*/ 473086 w 578567"/>
              <a:gd name="connsiteY4" fmla="*/ 290548 h 569981"/>
              <a:gd name="connsiteX5" fmla="*/ 133361 w 578567"/>
              <a:gd name="connsiteY5" fmla="*/ 487398 h 569981"/>
              <a:gd name="connsiteX6" fmla="*/ 298461 w 578567"/>
              <a:gd name="connsiteY6" fmla="*/ 401673 h 569981"/>
              <a:gd name="connsiteX7" fmla="*/ 11 w 578567"/>
              <a:gd name="connsiteY7" fmla="*/ 569948 h 569981"/>
              <a:gd name="connsiteX8" fmla="*/ 285761 w 578567"/>
              <a:gd name="connsiteY8" fmla="*/ 417548 h 569981"/>
              <a:gd name="connsiteX9" fmla="*/ 565161 w 578567"/>
              <a:gd name="connsiteY9" fmla="*/ 268323 h 569981"/>
              <a:gd name="connsiteX10" fmla="*/ 482611 w 578567"/>
              <a:gd name="connsiteY10" fmla="*/ 315948 h 569981"/>
              <a:gd name="connsiteX11" fmla="*/ 549286 w 578567"/>
              <a:gd name="connsiteY11" fmla="*/ 204823 h 569981"/>
              <a:gd name="connsiteX12" fmla="*/ 558811 w 578567"/>
              <a:gd name="connsiteY12" fmla="*/ 1623 h 5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8567" h="569981">
                <a:moveTo>
                  <a:pt x="558811" y="1623"/>
                </a:moveTo>
                <a:cubicBezTo>
                  <a:pt x="558811" y="-13194"/>
                  <a:pt x="547699" y="77294"/>
                  <a:pt x="549286" y="115923"/>
                </a:cubicBezTo>
                <a:cubicBezTo>
                  <a:pt x="550873" y="154552"/>
                  <a:pt x="564632" y="222815"/>
                  <a:pt x="568336" y="233398"/>
                </a:cubicBezTo>
                <a:cubicBezTo>
                  <a:pt x="572040" y="243981"/>
                  <a:pt x="587386" y="169898"/>
                  <a:pt x="571511" y="179423"/>
                </a:cubicBezTo>
                <a:cubicBezTo>
                  <a:pt x="555636" y="188948"/>
                  <a:pt x="546111" y="239219"/>
                  <a:pt x="473086" y="290548"/>
                </a:cubicBezTo>
                <a:cubicBezTo>
                  <a:pt x="400061" y="341877"/>
                  <a:pt x="162465" y="468877"/>
                  <a:pt x="133361" y="487398"/>
                </a:cubicBezTo>
                <a:cubicBezTo>
                  <a:pt x="104257" y="505919"/>
                  <a:pt x="320686" y="387915"/>
                  <a:pt x="298461" y="401673"/>
                </a:cubicBezTo>
                <a:cubicBezTo>
                  <a:pt x="276236" y="415431"/>
                  <a:pt x="2128" y="567302"/>
                  <a:pt x="11" y="569948"/>
                </a:cubicBezTo>
                <a:cubicBezTo>
                  <a:pt x="-2106" y="572594"/>
                  <a:pt x="285761" y="417548"/>
                  <a:pt x="285761" y="417548"/>
                </a:cubicBezTo>
                <a:lnTo>
                  <a:pt x="565161" y="268323"/>
                </a:lnTo>
                <a:cubicBezTo>
                  <a:pt x="597969" y="251390"/>
                  <a:pt x="485257" y="326531"/>
                  <a:pt x="482611" y="315948"/>
                </a:cubicBezTo>
                <a:cubicBezTo>
                  <a:pt x="479965" y="305365"/>
                  <a:pt x="538174" y="249802"/>
                  <a:pt x="549286" y="204823"/>
                </a:cubicBezTo>
                <a:cubicBezTo>
                  <a:pt x="560398" y="159844"/>
                  <a:pt x="558811" y="16440"/>
                  <a:pt x="558811" y="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B7F495E2-F893-59A0-4707-4A493EBD8E37}"/>
              </a:ext>
            </a:extLst>
          </p:cNvPr>
          <p:cNvSpPr/>
          <p:nvPr/>
        </p:nvSpPr>
        <p:spPr>
          <a:xfrm>
            <a:off x="4917775" y="10584862"/>
            <a:ext cx="507114" cy="365713"/>
          </a:xfrm>
          <a:custGeom>
            <a:avLst/>
            <a:gdLst>
              <a:gd name="connsiteX0" fmla="*/ 300 w 507114"/>
              <a:gd name="connsiteY0" fmla="*/ 365713 h 365713"/>
              <a:gd name="connsiteX1" fmla="*/ 441625 w 507114"/>
              <a:gd name="connsiteY1" fmla="*/ 124413 h 365713"/>
              <a:gd name="connsiteX2" fmla="*/ 505125 w 507114"/>
              <a:gd name="connsiteY2" fmla="*/ 588 h 365713"/>
              <a:gd name="connsiteX3" fmla="*/ 489250 w 507114"/>
              <a:gd name="connsiteY3" fmla="*/ 83138 h 365713"/>
              <a:gd name="connsiteX4" fmla="*/ 470200 w 507114"/>
              <a:gd name="connsiteY4" fmla="*/ 206963 h 365713"/>
              <a:gd name="connsiteX5" fmla="*/ 473375 w 507114"/>
              <a:gd name="connsiteY5" fmla="*/ 92663 h 365713"/>
              <a:gd name="connsiteX6" fmla="*/ 327325 w 507114"/>
              <a:gd name="connsiteY6" fmla="*/ 191088 h 365713"/>
              <a:gd name="connsiteX7" fmla="*/ 371775 w 507114"/>
              <a:gd name="connsiteY7" fmla="*/ 124413 h 365713"/>
              <a:gd name="connsiteX8" fmla="*/ 300 w 507114"/>
              <a:gd name="connsiteY8" fmla="*/ 365713 h 36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14" h="365713">
                <a:moveTo>
                  <a:pt x="300" y="365713"/>
                </a:moveTo>
                <a:cubicBezTo>
                  <a:pt x="11942" y="365713"/>
                  <a:pt x="357487" y="185267"/>
                  <a:pt x="441625" y="124413"/>
                </a:cubicBezTo>
                <a:cubicBezTo>
                  <a:pt x="525763" y="63559"/>
                  <a:pt x="497187" y="7467"/>
                  <a:pt x="505125" y="588"/>
                </a:cubicBezTo>
                <a:cubicBezTo>
                  <a:pt x="513063" y="-6291"/>
                  <a:pt x="495071" y="48742"/>
                  <a:pt x="489250" y="83138"/>
                </a:cubicBezTo>
                <a:cubicBezTo>
                  <a:pt x="483429" y="117534"/>
                  <a:pt x="472846" y="205375"/>
                  <a:pt x="470200" y="206963"/>
                </a:cubicBezTo>
                <a:cubicBezTo>
                  <a:pt x="467554" y="208550"/>
                  <a:pt x="497187" y="95309"/>
                  <a:pt x="473375" y="92663"/>
                </a:cubicBezTo>
                <a:cubicBezTo>
                  <a:pt x="449563" y="90017"/>
                  <a:pt x="344258" y="185796"/>
                  <a:pt x="327325" y="191088"/>
                </a:cubicBezTo>
                <a:cubicBezTo>
                  <a:pt x="310392" y="196380"/>
                  <a:pt x="425221" y="96367"/>
                  <a:pt x="371775" y="124413"/>
                </a:cubicBezTo>
                <a:cubicBezTo>
                  <a:pt x="318329" y="152459"/>
                  <a:pt x="-11342" y="365713"/>
                  <a:pt x="300" y="365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08098146-A5AD-E87E-63F7-627BC0633904}"/>
              </a:ext>
            </a:extLst>
          </p:cNvPr>
          <p:cNvSpPr/>
          <p:nvPr/>
        </p:nvSpPr>
        <p:spPr>
          <a:xfrm>
            <a:off x="5460051" y="10664779"/>
            <a:ext cx="49847" cy="479745"/>
          </a:xfrm>
          <a:custGeom>
            <a:avLst/>
            <a:gdLst>
              <a:gd name="connsiteX0" fmla="*/ 19999 w 49847"/>
              <a:gd name="connsiteY0" fmla="*/ 46 h 479745"/>
              <a:gd name="connsiteX1" fmla="*/ 13649 w 49847"/>
              <a:gd name="connsiteY1" fmla="*/ 168321 h 479745"/>
              <a:gd name="connsiteX2" fmla="*/ 48574 w 49847"/>
              <a:gd name="connsiteY2" fmla="*/ 304846 h 479745"/>
              <a:gd name="connsiteX3" fmla="*/ 42224 w 49847"/>
              <a:gd name="connsiteY3" fmla="*/ 250871 h 479745"/>
              <a:gd name="connsiteX4" fmla="*/ 42224 w 49847"/>
              <a:gd name="connsiteY4" fmla="*/ 323896 h 479745"/>
              <a:gd name="connsiteX5" fmla="*/ 13649 w 49847"/>
              <a:gd name="connsiteY5" fmla="*/ 479471 h 479745"/>
              <a:gd name="connsiteX6" fmla="*/ 42224 w 49847"/>
              <a:gd name="connsiteY6" fmla="*/ 282621 h 479745"/>
              <a:gd name="connsiteX7" fmla="*/ 949 w 49847"/>
              <a:gd name="connsiteY7" fmla="*/ 152446 h 479745"/>
              <a:gd name="connsiteX8" fmla="*/ 19999 w 49847"/>
              <a:gd name="connsiteY8" fmla="*/ 46 h 47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47" h="479745">
                <a:moveTo>
                  <a:pt x="19999" y="46"/>
                </a:moveTo>
                <a:cubicBezTo>
                  <a:pt x="22116" y="2692"/>
                  <a:pt x="8887" y="117521"/>
                  <a:pt x="13649" y="168321"/>
                </a:cubicBezTo>
                <a:cubicBezTo>
                  <a:pt x="18411" y="219121"/>
                  <a:pt x="43812" y="291088"/>
                  <a:pt x="48574" y="304846"/>
                </a:cubicBezTo>
                <a:cubicBezTo>
                  <a:pt x="53336" y="318604"/>
                  <a:pt x="43282" y="247696"/>
                  <a:pt x="42224" y="250871"/>
                </a:cubicBezTo>
                <a:cubicBezTo>
                  <a:pt x="41166" y="254046"/>
                  <a:pt x="46987" y="285796"/>
                  <a:pt x="42224" y="323896"/>
                </a:cubicBezTo>
                <a:cubicBezTo>
                  <a:pt x="37462" y="361996"/>
                  <a:pt x="13649" y="486350"/>
                  <a:pt x="13649" y="479471"/>
                </a:cubicBezTo>
                <a:cubicBezTo>
                  <a:pt x="13649" y="472592"/>
                  <a:pt x="44341" y="337125"/>
                  <a:pt x="42224" y="282621"/>
                </a:cubicBezTo>
                <a:cubicBezTo>
                  <a:pt x="40107" y="228117"/>
                  <a:pt x="6770" y="195838"/>
                  <a:pt x="949" y="152446"/>
                </a:cubicBezTo>
                <a:cubicBezTo>
                  <a:pt x="-4872" y="109054"/>
                  <a:pt x="17882" y="-2600"/>
                  <a:pt x="1999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271D481F-4215-65F7-C768-3A7AF3708780}"/>
              </a:ext>
            </a:extLst>
          </p:cNvPr>
          <p:cNvSpPr/>
          <p:nvPr/>
        </p:nvSpPr>
        <p:spPr>
          <a:xfrm>
            <a:off x="4810039" y="10912098"/>
            <a:ext cx="85820" cy="232342"/>
          </a:xfrm>
          <a:custGeom>
            <a:avLst/>
            <a:gdLst>
              <a:gd name="connsiteX0" fmla="*/ 86 w 85820"/>
              <a:gd name="connsiteY0" fmla="*/ 22602 h 232342"/>
              <a:gd name="connsiteX1" fmla="*/ 41361 w 85820"/>
              <a:gd name="connsiteY1" fmla="*/ 98802 h 232342"/>
              <a:gd name="connsiteX2" fmla="*/ 35011 w 85820"/>
              <a:gd name="connsiteY2" fmla="*/ 232152 h 232342"/>
              <a:gd name="connsiteX3" fmla="*/ 57236 w 85820"/>
              <a:gd name="connsiteY3" fmla="*/ 130552 h 232342"/>
              <a:gd name="connsiteX4" fmla="*/ 85811 w 85820"/>
              <a:gd name="connsiteY4" fmla="*/ 377 h 232342"/>
              <a:gd name="connsiteX5" fmla="*/ 54061 w 85820"/>
              <a:gd name="connsiteY5" fmla="*/ 89277 h 232342"/>
              <a:gd name="connsiteX6" fmla="*/ 86 w 85820"/>
              <a:gd name="connsiteY6" fmla="*/ 22602 h 23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0" h="232342">
                <a:moveTo>
                  <a:pt x="86" y="22602"/>
                </a:moveTo>
                <a:cubicBezTo>
                  <a:pt x="-2031" y="24190"/>
                  <a:pt x="35540" y="63877"/>
                  <a:pt x="41361" y="98802"/>
                </a:cubicBezTo>
                <a:cubicBezTo>
                  <a:pt x="47182" y="133727"/>
                  <a:pt x="32365" y="226860"/>
                  <a:pt x="35011" y="232152"/>
                </a:cubicBezTo>
                <a:cubicBezTo>
                  <a:pt x="37657" y="237444"/>
                  <a:pt x="57236" y="130552"/>
                  <a:pt x="57236" y="130552"/>
                </a:cubicBezTo>
                <a:cubicBezTo>
                  <a:pt x="65703" y="91923"/>
                  <a:pt x="86340" y="7256"/>
                  <a:pt x="85811" y="377"/>
                </a:cubicBezTo>
                <a:cubicBezTo>
                  <a:pt x="85282" y="-6502"/>
                  <a:pt x="64115" y="82927"/>
                  <a:pt x="54061" y="89277"/>
                </a:cubicBezTo>
                <a:cubicBezTo>
                  <a:pt x="44007" y="95627"/>
                  <a:pt x="2203" y="21014"/>
                  <a:pt x="86" y="2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081A1D6F-E516-183B-C262-0E7E78C0B7FC}"/>
              </a:ext>
            </a:extLst>
          </p:cNvPr>
          <p:cNvSpPr/>
          <p:nvPr/>
        </p:nvSpPr>
        <p:spPr>
          <a:xfrm>
            <a:off x="4980769" y="10702444"/>
            <a:ext cx="510526" cy="373419"/>
          </a:xfrm>
          <a:custGeom>
            <a:avLst/>
            <a:gdLst>
              <a:gd name="connsiteX0" fmla="*/ 7156 w 510526"/>
              <a:gd name="connsiteY0" fmla="*/ 283056 h 373419"/>
              <a:gd name="connsiteX1" fmla="*/ 419906 w 510526"/>
              <a:gd name="connsiteY1" fmla="*/ 44931 h 373419"/>
              <a:gd name="connsiteX2" fmla="*/ 362756 w 510526"/>
              <a:gd name="connsiteY2" fmla="*/ 108431 h 373419"/>
              <a:gd name="connsiteX3" fmla="*/ 451656 w 510526"/>
              <a:gd name="connsiteY3" fmla="*/ 95731 h 373419"/>
              <a:gd name="connsiteX4" fmla="*/ 331006 w 510526"/>
              <a:gd name="connsiteY4" fmla="*/ 190981 h 373419"/>
              <a:gd name="connsiteX5" fmla="*/ 64306 w 510526"/>
              <a:gd name="connsiteY5" fmla="*/ 371956 h 373419"/>
              <a:gd name="connsiteX6" fmla="*/ 496106 w 510526"/>
              <a:gd name="connsiteY6" fmla="*/ 83031 h 373419"/>
              <a:gd name="connsiteX7" fmla="*/ 413556 w 510526"/>
              <a:gd name="connsiteY7" fmla="*/ 111606 h 373419"/>
              <a:gd name="connsiteX8" fmla="*/ 470706 w 510526"/>
              <a:gd name="connsiteY8" fmla="*/ 481 h 373419"/>
              <a:gd name="connsiteX9" fmla="*/ 178606 w 510526"/>
              <a:gd name="connsiteY9" fmla="*/ 162406 h 373419"/>
              <a:gd name="connsiteX10" fmla="*/ 7156 w 510526"/>
              <a:gd name="connsiteY10" fmla="*/ 283056 h 37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526" h="373419">
                <a:moveTo>
                  <a:pt x="7156" y="283056"/>
                </a:moveTo>
                <a:cubicBezTo>
                  <a:pt x="47373" y="263477"/>
                  <a:pt x="360639" y="74035"/>
                  <a:pt x="419906" y="44931"/>
                </a:cubicBezTo>
                <a:cubicBezTo>
                  <a:pt x="479173" y="15827"/>
                  <a:pt x="357464" y="99964"/>
                  <a:pt x="362756" y="108431"/>
                </a:cubicBezTo>
                <a:cubicBezTo>
                  <a:pt x="368048" y="116898"/>
                  <a:pt x="456948" y="81973"/>
                  <a:pt x="451656" y="95731"/>
                </a:cubicBezTo>
                <a:cubicBezTo>
                  <a:pt x="446364" y="109489"/>
                  <a:pt x="395564" y="144943"/>
                  <a:pt x="331006" y="190981"/>
                </a:cubicBezTo>
                <a:cubicBezTo>
                  <a:pt x="266448" y="237018"/>
                  <a:pt x="36789" y="389948"/>
                  <a:pt x="64306" y="371956"/>
                </a:cubicBezTo>
                <a:cubicBezTo>
                  <a:pt x="91823" y="353964"/>
                  <a:pt x="437898" y="126423"/>
                  <a:pt x="496106" y="83031"/>
                </a:cubicBezTo>
                <a:cubicBezTo>
                  <a:pt x="554314" y="39639"/>
                  <a:pt x="417789" y="125364"/>
                  <a:pt x="413556" y="111606"/>
                </a:cubicBezTo>
                <a:cubicBezTo>
                  <a:pt x="409323" y="97848"/>
                  <a:pt x="509864" y="-7986"/>
                  <a:pt x="470706" y="481"/>
                </a:cubicBezTo>
                <a:cubicBezTo>
                  <a:pt x="431548" y="8948"/>
                  <a:pt x="251102" y="120602"/>
                  <a:pt x="178606" y="162406"/>
                </a:cubicBezTo>
                <a:cubicBezTo>
                  <a:pt x="106110" y="204210"/>
                  <a:pt x="-33061" y="302635"/>
                  <a:pt x="7156" y="283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7F3B45BA-BB49-7D8D-A381-53297F07B690}"/>
              </a:ext>
            </a:extLst>
          </p:cNvPr>
          <p:cNvSpPr/>
          <p:nvPr/>
        </p:nvSpPr>
        <p:spPr>
          <a:xfrm>
            <a:off x="7635246" y="7420093"/>
            <a:ext cx="1135927" cy="136440"/>
          </a:xfrm>
          <a:custGeom>
            <a:avLst/>
            <a:gdLst>
              <a:gd name="connsiteX0" fmla="*/ 629 w 1135927"/>
              <a:gd name="connsiteY0" fmla="*/ 136407 h 136440"/>
              <a:gd name="connsiteX1" fmla="*/ 670554 w 1135927"/>
              <a:gd name="connsiteY1" fmla="*/ 9407 h 136440"/>
              <a:gd name="connsiteX2" fmla="*/ 638804 w 1135927"/>
              <a:gd name="connsiteY2" fmla="*/ 9407 h 136440"/>
              <a:gd name="connsiteX3" fmla="*/ 867404 w 1135927"/>
              <a:gd name="connsiteY3" fmla="*/ 3057 h 136440"/>
              <a:gd name="connsiteX4" fmla="*/ 1134104 w 1135927"/>
              <a:gd name="connsiteY4" fmla="*/ 50682 h 136440"/>
              <a:gd name="connsiteX5" fmla="*/ 965829 w 1135927"/>
              <a:gd name="connsiteY5" fmla="*/ 12582 h 136440"/>
              <a:gd name="connsiteX6" fmla="*/ 610229 w 1135927"/>
              <a:gd name="connsiteY6" fmla="*/ 12582 h 136440"/>
              <a:gd name="connsiteX7" fmla="*/ 470529 w 1135927"/>
              <a:gd name="connsiteY7" fmla="*/ 22107 h 136440"/>
              <a:gd name="connsiteX8" fmla="*/ 546729 w 1135927"/>
              <a:gd name="connsiteY8" fmla="*/ 22107 h 136440"/>
              <a:gd name="connsiteX9" fmla="*/ 629 w 1135927"/>
              <a:gd name="connsiteY9" fmla="*/ 136407 h 13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927" h="136440">
                <a:moveTo>
                  <a:pt x="629" y="136407"/>
                </a:moveTo>
                <a:cubicBezTo>
                  <a:pt x="21266" y="134290"/>
                  <a:pt x="564192" y="30574"/>
                  <a:pt x="670554" y="9407"/>
                </a:cubicBezTo>
                <a:cubicBezTo>
                  <a:pt x="776916" y="-11760"/>
                  <a:pt x="638804" y="9407"/>
                  <a:pt x="638804" y="9407"/>
                </a:cubicBezTo>
                <a:cubicBezTo>
                  <a:pt x="671612" y="8349"/>
                  <a:pt x="784854" y="-3822"/>
                  <a:pt x="867404" y="3057"/>
                </a:cubicBezTo>
                <a:cubicBezTo>
                  <a:pt x="949954" y="9936"/>
                  <a:pt x="1117700" y="49095"/>
                  <a:pt x="1134104" y="50682"/>
                </a:cubicBezTo>
                <a:cubicBezTo>
                  <a:pt x="1150508" y="52269"/>
                  <a:pt x="1053142" y="18932"/>
                  <a:pt x="965829" y="12582"/>
                </a:cubicBezTo>
                <a:cubicBezTo>
                  <a:pt x="878517" y="6232"/>
                  <a:pt x="692779" y="10995"/>
                  <a:pt x="610229" y="12582"/>
                </a:cubicBezTo>
                <a:cubicBezTo>
                  <a:pt x="527679" y="14169"/>
                  <a:pt x="481112" y="20519"/>
                  <a:pt x="470529" y="22107"/>
                </a:cubicBezTo>
                <a:cubicBezTo>
                  <a:pt x="459946" y="23694"/>
                  <a:pt x="620283" y="3586"/>
                  <a:pt x="546729" y="22107"/>
                </a:cubicBezTo>
                <a:cubicBezTo>
                  <a:pt x="473175" y="40628"/>
                  <a:pt x="-20008" y="138524"/>
                  <a:pt x="629" y="136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CB750A0A-3E6E-9128-B0E2-5E0FDCA8E883}"/>
              </a:ext>
            </a:extLst>
          </p:cNvPr>
          <p:cNvSpPr/>
          <p:nvPr/>
        </p:nvSpPr>
        <p:spPr>
          <a:xfrm>
            <a:off x="8264329" y="7720541"/>
            <a:ext cx="680643" cy="182247"/>
          </a:xfrm>
          <a:custGeom>
            <a:avLst/>
            <a:gdLst>
              <a:gd name="connsiteX0" fmla="*/ 196 w 680643"/>
              <a:gd name="connsiteY0" fmla="*/ 128059 h 182247"/>
              <a:gd name="connsiteX1" fmla="*/ 336746 w 680643"/>
              <a:gd name="connsiteY1" fmla="*/ 13759 h 182247"/>
              <a:gd name="connsiteX2" fmla="*/ 260546 w 680643"/>
              <a:gd name="connsiteY2" fmla="*/ 26459 h 182247"/>
              <a:gd name="connsiteX3" fmla="*/ 435171 w 680643"/>
              <a:gd name="connsiteY3" fmla="*/ 13759 h 182247"/>
              <a:gd name="connsiteX4" fmla="*/ 619321 w 680643"/>
              <a:gd name="connsiteY4" fmla="*/ 99484 h 182247"/>
              <a:gd name="connsiteX5" fmla="*/ 679646 w 680643"/>
              <a:gd name="connsiteY5" fmla="*/ 182034 h 182247"/>
              <a:gd name="connsiteX6" fmla="*/ 638371 w 680643"/>
              <a:gd name="connsiteY6" fmla="*/ 121709 h 182247"/>
              <a:gd name="connsiteX7" fmla="*/ 425646 w 680643"/>
              <a:gd name="connsiteY7" fmla="*/ 70909 h 182247"/>
              <a:gd name="connsiteX8" fmla="*/ 485971 w 680643"/>
              <a:gd name="connsiteY8" fmla="*/ 45509 h 182247"/>
              <a:gd name="connsiteX9" fmla="*/ 381196 w 680643"/>
              <a:gd name="connsiteY9" fmla="*/ 48684 h 182247"/>
              <a:gd name="connsiteX10" fmla="*/ 162121 w 680643"/>
              <a:gd name="connsiteY10" fmla="*/ 99484 h 182247"/>
              <a:gd name="connsiteX11" fmla="*/ 365321 w 680643"/>
              <a:gd name="connsiteY11" fmla="*/ 39159 h 182247"/>
              <a:gd name="connsiteX12" fmla="*/ 390721 w 680643"/>
              <a:gd name="connsiteY12" fmla="*/ 4234 h 182247"/>
              <a:gd name="connsiteX13" fmla="*/ 196 w 680643"/>
              <a:gd name="connsiteY13" fmla="*/ 128059 h 18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643" h="182247">
                <a:moveTo>
                  <a:pt x="196" y="128059"/>
                </a:moveTo>
                <a:cubicBezTo>
                  <a:pt x="-8800" y="129646"/>
                  <a:pt x="293354" y="30692"/>
                  <a:pt x="336746" y="13759"/>
                </a:cubicBezTo>
                <a:cubicBezTo>
                  <a:pt x="380138" y="-3174"/>
                  <a:pt x="244142" y="26459"/>
                  <a:pt x="260546" y="26459"/>
                </a:cubicBezTo>
                <a:cubicBezTo>
                  <a:pt x="276950" y="26459"/>
                  <a:pt x="375375" y="1588"/>
                  <a:pt x="435171" y="13759"/>
                </a:cubicBezTo>
                <a:cubicBezTo>
                  <a:pt x="494967" y="25930"/>
                  <a:pt x="578575" y="71438"/>
                  <a:pt x="619321" y="99484"/>
                </a:cubicBezTo>
                <a:cubicBezTo>
                  <a:pt x="660067" y="127530"/>
                  <a:pt x="676471" y="178330"/>
                  <a:pt x="679646" y="182034"/>
                </a:cubicBezTo>
                <a:cubicBezTo>
                  <a:pt x="682821" y="185738"/>
                  <a:pt x="680704" y="140230"/>
                  <a:pt x="638371" y="121709"/>
                </a:cubicBezTo>
                <a:cubicBezTo>
                  <a:pt x="596038" y="103188"/>
                  <a:pt x="451046" y="83609"/>
                  <a:pt x="425646" y="70909"/>
                </a:cubicBezTo>
                <a:cubicBezTo>
                  <a:pt x="400246" y="58209"/>
                  <a:pt x="493379" y="49213"/>
                  <a:pt x="485971" y="45509"/>
                </a:cubicBezTo>
                <a:cubicBezTo>
                  <a:pt x="478563" y="41805"/>
                  <a:pt x="435171" y="39688"/>
                  <a:pt x="381196" y="48684"/>
                </a:cubicBezTo>
                <a:cubicBezTo>
                  <a:pt x="327221" y="57680"/>
                  <a:pt x="164767" y="101071"/>
                  <a:pt x="162121" y="99484"/>
                </a:cubicBezTo>
                <a:cubicBezTo>
                  <a:pt x="159475" y="97896"/>
                  <a:pt x="327221" y="55034"/>
                  <a:pt x="365321" y="39159"/>
                </a:cubicBezTo>
                <a:cubicBezTo>
                  <a:pt x="403421" y="23284"/>
                  <a:pt x="448929" y="-12170"/>
                  <a:pt x="390721" y="4234"/>
                </a:cubicBezTo>
                <a:cubicBezTo>
                  <a:pt x="332513" y="20638"/>
                  <a:pt x="9192" y="126472"/>
                  <a:pt x="196" y="128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7E92CBC8-9D8C-0BFB-7C64-25652601AE93}"/>
              </a:ext>
            </a:extLst>
          </p:cNvPr>
          <p:cNvSpPr/>
          <p:nvPr/>
        </p:nvSpPr>
        <p:spPr>
          <a:xfrm>
            <a:off x="8370053" y="7819074"/>
            <a:ext cx="523130" cy="115251"/>
          </a:xfrm>
          <a:custGeom>
            <a:avLst/>
            <a:gdLst>
              <a:gd name="connsiteX0" fmla="*/ 2422 w 523130"/>
              <a:gd name="connsiteY0" fmla="*/ 73976 h 115251"/>
              <a:gd name="connsiteX1" fmla="*/ 310397 w 523130"/>
              <a:gd name="connsiteY1" fmla="*/ 951 h 115251"/>
              <a:gd name="connsiteX2" fmla="*/ 170697 w 523130"/>
              <a:gd name="connsiteY2" fmla="*/ 35876 h 115251"/>
              <a:gd name="connsiteX3" fmla="*/ 59572 w 523130"/>
              <a:gd name="connsiteY3" fmla="*/ 86676 h 115251"/>
              <a:gd name="connsiteX4" fmla="*/ 250072 w 523130"/>
              <a:gd name="connsiteY4" fmla="*/ 61276 h 115251"/>
              <a:gd name="connsiteX5" fmla="*/ 523122 w 523130"/>
              <a:gd name="connsiteY5" fmla="*/ 29526 h 115251"/>
              <a:gd name="connsiteX6" fmla="*/ 259597 w 523130"/>
              <a:gd name="connsiteY6" fmla="*/ 80326 h 115251"/>
              <a:gd name="connsiteX7" fmla="*/ 211972 w 523130"/>
              <a:gd name="connsiteY7" fmla="*/ 115251 h 115251"/>
              <a:gd name="connsiteX8" fmla="*/ 485022 w 523130"/>
              <a:gd name="connsiteY8" fmla="*/ 96201 h 115251"/>
              <a:gd name="connsiteX9" fmla="*/ 243722 w 523130"/>
              <a:gd name="connsiteY9" fmla="*/ 99376 h 115251"/>
              <a:gd name="connsiteX10" fmla="*/ 154822 w 523130"/>
              <a:gd name="connsiteY10" fmla="*/ 77151 h 115251"/>
              <a:gd name="connsiteX11" fmla="*/ 164347 w 523130"/>
              <a:gd name="connsiteY11" fmla="*/ 45401 h 115251"/>
              <a:gd name="connsiteX12" fmla="*/ 2422 w 523130"/>
              <a:gd name="connsiteY12" fmla="*/ 73976 h 11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130" h="115251">
                <a:moveTo>
                  <a:pt x="2422" y="73976"/>
                </a:moveTo>
                <a:cubicBezTo>
                  <a:pt x="26764" y="66568"/>
                  <a:pt x="282351" y="7301"/>
                  <a:pt x="310397" y="951"/>
                </a:cubicBezTo>
                <a:cubicBezTo>
                  <a:pt x="338443" y="-5399"/>
                  <a:pt x="212501" y="21589"/>
                  <a:pt x="170697" y="35876"/>
                </a:cubicBezTo>
                <a:cubicBezTo>
                  <a:pt x="128893" y="50163"/>
                  <a:pt x="46343" y="82443"/>
                  <a:pt x="59572" y="86676"/>
                </a:cubicBezTo>
                <a:cubicBezTo>
                  <a:pt x="72801" y="90909"/>
                  <a:pt x="250072" y="61276"/>
                  <a:pt x="250072" y="61276"/>
                </a:cubicBezTo>
                <a:cubicBezTo>
                  <a:pt x="327330" y="51751"/>
                  <a:pt x="521535" y="26351"/>
                  <a:pt x="523122" y="29526"/>
                </a:cubicBezTo>
                <a:cubicBezTo>
                  <a:pt x="524709" y="32701"/>
                  <a:pt x="311455" y="66039"/>
                  <a:pt x="259597" y="80326"/>
                </a:cubicBezTo>
                <a:cubicBezTo>
                  <a:pt x="207739" y="94613"/>
                  <a:pt x="174401" y="112605"/>
                  <a:pt x="211972" y="115251"/>
                </a:cubicBezTo>
                <a:lnTo>
                  <a:pt x="485022" y="96201"/>
                </a:lnTo>
                <a:cubicBezTo>
                  <a:pt x="490314" y="93555"/>
                  <a:pt x="298755" y="102551"/>
                  <a:pt x="243722" y="99376"/>
                </a:cubicBezTo>
                <a:cubicBezTo>
                  <a:pt x="188689" y="96201"/>
                  <a:pt x="168051" y="86147"/>
                  <a:pt x="154822" y="77151"/>
                </a:cubicBezTo>
                <a:cubicBezTo>
                  <a:pt x="141593" y="68155"/>
                  <a:pt x="183926" y="46988"/>
                  <a:pt x="164347" y="45401"/>
                </a:cubicBezTo>
                <a:cubicBezTo>
                  <a:pt x="144768" y="43814"/>
                  <a:pt x="-21920" y="81384"/>
                  <a:pt x="2422" y="73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35090C32-7563-6B03-E4C8-80E7A142A073}"/>
              </a:ext>
            </a:extLst>
          </p:cNvPr>
          <p:cNvSpPr/>
          <p:nvPr/>
        </p:nvSpPr>
        <p:spPr>
          <a:xfrm>
            <a:off x="8583951" y="7937647"/>
            <a:ext cx="420747" cy="225293"/>
          </a:xfrm>
          <a:custGeom>
            <a:avLst/>
            <a:gdLst>
              <a:gd name="connsiteX0" fmla="*/ 1249 w 420747"/>
              <a:gd name="connsiteY0" fmla="*/ 3028 h 225293"/>
              <a:gd name="connsiteX1" fmla="*/ 315574 w 420747"/>
              <a:gd name="connsiteY1" fmla="*/ 6203 h 225293"/>
              <a:gd name="connsiteX2" fmla="*/ 220324 w 420747"/>
              <a:gd name="connsiteY2" fmla="*/ 9378 h 225293"/>
              <a:gd name="connsiteX3" fmla="*/ 80624 w 420747"/>
              <a:gd name="connsiteY3" fmla="*/ 31603 h 225293"/>
              <a:gd name="connsiteX4" fmla="*/ 242549 w 420747"/>
              <a:gd name="connsiteY4" fmla="*/ 53828 h 225293"/>
              <a:gd name="connsiteX5" fmla="*/ 261599 w 420747"/>
              <a:gd name="connsiteY5" fmla="*/ 76053 h 225293"/>
              <a:gd name="connsiteX6" fmla="*/ 315574 w 420747"/>
              <a:gd name="connsiteY6" fmla="*/ 85578 h 225293"/>
              <a:gd name="connsiteX7" fmla="*/ 290174 w 420747"/>
              <a:gd name="connsiteY7" fmla="*/ 117328 h 225293"/>
              <a:gd name="connsiteX8" fmla="*/ 413999 w 420747"/>
              <a:gd name="connsiteY8" fmla="*/ 130028 h 225293"/>
              <a:gd name="connsiteX9" fmla="*/ 375899 w 420747"/>
              <a:gd name="connsiteY9" fmla="*/ 139553 h 225293"/>
              <a:gd name="connsiteX10" fmla="*/ 420349 w 420747"/>
              <a:gd name="connsiteY10" fmla="*/ 225278 h 225293"/>
              <a:gd name="connsiteX11" fmla="*/ 385424 w 420747"/>
              <a:gd name="connsiteY11" fmla="*/ 145903 h 225293"/>
              <a:gd name="connsiteX12" fmla="*/ 210799 w 420747"/>
              <a:gd name="connsiteY12" fmla="*/ 53828 h 225293"/>
              <a:gd name="connsiteX13" fmla="*/ 1249 w 420747"/>
              <a:gd name="connsiteY13" fmla="*/ 3028 h 22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747" h="225293">
                <a:moveTo>
                  <a:pt x="1249" y="3028"/>
                </a:moveTo>
                <a:cubicBezTo>
                  <a:pt x="18711" y="-4909"/>
                  <a:pt x="279062" y="5145"/>
                  <a:pt x="315574" y="6203"/>
                </a:cubicBezTo>
                <a:cubicBezTo>
                  <a:pt x="352086" y="7261"/>
                  <a:pt x="259482" y="5145"/>
                  <a:pt x="220324" y="9378"/>
                </a:cubicBezTo>
                <a:cubicBezTo>
                  <a:pt x="181166" y="13611"/>
                  <a:pt x="76920" y="24195"/>
                  <a:pt x="80624" y="31603"/>
                </a:cubicBezTo>
                <a:cubicBezTo>
                  <a:pt x="84328" y="39011"/>
                  <a:pt x="212387" y="46420"/>
                  <a:pt x="242549" y="53828"/>
                </a:cubicBezTo>
                <a:cubicBezTo>
                  <a:pt x="272711" y="61236"/>
                  <a:pt x="249428" y="70761"/>
                  <a:pt x="261599" y="76053"/>
                </a:cubicBezTo>
                <a:cubicBezTo>
                  <a:pt x="273770" y="81345"/>
                  <a:pt x="310812" y="78699"/>
                  <a:pt x="315574" y="85578"/>
                </a:cubicBezTo>
                <a:cubicBezTo>
                  <a:pt x="320336" y="92457"/>
                  <a:pt x="273770" y="109920"/>
                  <a:pt x="290174" y="117328"/>
                </a:cubicBezTo>
                <a:cubicBezTo>
                  <a:pt x="306578" y="124736"/>
                  <a:pt x="399712" y="126324"/>
                  <a:pt x="413999" y="130028"/>
                </a:cubicBezTo>
                <a:cubicBezTo>
                  <a:pt x="428286" y="133732"/>
                  <a:pt x="374841" y="123678"/>
                  <a:pt x="375899" y="139553"/>
                </a:cubicBezTo>
                <a:cubicBezTo>
                  <a:pt x="376957" y="155428"/>
                  <a:pt x="418761" y="224220"/>
                  <a:pt x="420349" y="225278"/>
                </a:cubicBezTo>
                <a:cubicBezTo>
                  <a:pt x="421937" y="226336"/>
                  <a:pt x="420349" y="174478"/>
                  <a:pt x="385424" y="145903"/>
                </a:cubicBezTo>
                <a:cubicBezTo>
                  <a:pt x="350499" y="117328"/>
                  <a:pt x="267420" y="78699"/>
                  <a:pt x="210799" y="53828"/>
                </a:cubicBezTo>
                <a:cubicBezTo>
                  <a:pt x="154178" y="28957"/>
                  <a:pt x="-16213" y="10965"/>
                  <a:pt x="1249" y="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8E1B9E90-5695-922A-CC26-96D20FA31DD5}"/>
              </a:ext>
            </a:extLst>
          </p:cNvPr>
          <p:cNvSpPr/>
          <p:nvPr/>
        </p:nvSpPr>
        <p:spPr>
          <a:xfrm>
            <a:off x="7665052" y="7617177"/>
            <a:ext cx="1005890" cy="283349"/>
          </a:xfrm>
          <a:custGeom>
            <a:avLst/>
            <a:gdLst>
              <a:gd name="connsiteX0" fmla="*/ 2573 w 1005890"/>
              <a:gd name="connsiteY0" fmla="*/ 2823 h 283349"/>
              <a:gd name="connsiteX1" fmla="*/ 259748 w 1005890"/>
              <a:gd name="connsiteY1" fmla="*/ 171098 h 283349"/>
              <a:gd name="connsiteX2" fmla="*/ 456598 w 1005890"/>
              <a:gd name="connsiteY2" fmla="*/ 231423 h 283349"/>
              <a:gd name="connsiteX3" fmla="*/ 361348 w 1005890"/>
              <a:gd name="connsiteY3" fmla="*/ 193323 h 283349"/>
              <a:gd name="connsiteX4" fmla="*/ 647098 w 1005890"/>
              <a:gd name="connsiteY4" fmla="*/ 279048 h 283349"/>
              <a:gd name="connsiteX5" fmla="*/ 583598 w 1005890"/>
              <a:gd name="connsiteY5" fmla="*/ 256823 h 283349"/>
              <a:gd name="connsiteX6" fmla="*/ 1005873 w 1005890"/>
              <a:gd name="connsiteY6" fmla="*/ 139348 h 283349"/>
              <a:gd name="connsiteX7" fmla="*/ 599473 w 1005890"/>
              <a:gd name="connsiteY7" fmla="*/ 225073 h 283349"/>
              <a:gd name="connsiteX8" fmla="*/ 361348 w 1005890"/>
              <a:gd name="connsiteY8" fmla="*/ 215548 h 283349"/>
              <a:gd name="connsiteX9" fmla="*/ 148623 w 1005890"/>
              <a:gd name="connsiteY9" fmla="*/ 139348 h 283349"/>
              <a:gd name="connsiteX10" fmla="*/ 326423 w 1005890"/>
              <a:gd name="connsiteY10" fmla="*/ 183798 h 283349"/>
              <a:gd name="connsiteX11" fmla="*/ 139098 w 1005890"/>
              <a:gd name="connsiteY11" fmla="*/ 72673 h 283349"/>
              <a:gd name="connsiteX12" fmla="*/ 2573 w 1005890"/>
              <a:gd name="connsiteY12" fmla="*/ 2823 h 28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5890" h="283349">
                <a:moveTo>
                  <a:pt x="2573" y="2823"/>
                </a:moveTo>
                <a:cubicBezTo>
                  <a:pt x="22681" y="19227"/>
                  <a:pt x="184077" y="132998"/>
                  <a:pt x="259748" y="171098"/>
                </a:cubicBezTo>
                <a:cubicBezTo>
                  <a:pt x="335419" y="209198"/>
                  <a:pt x="439665" y="227719"/>
                  <a:pt x="456598" y="231423"/>
                </a:cubicBezTo>
                <a:cubicBezTo>
                  <a:pt x="473531" y="235127"/>
                  <a:pt x="329598" y="185386"/>
                  <a:pt x="361348" y="193323"/>
                </a:cubicBezTo>
                <a:cubicBezTo>
                  <a:pt x="393098" y="201260"/>
                  <a:pt x="610056" y="268465"/>
                  <a:pt x="647098" y="279048"/>
                </a:cubicBezTo>
                <a:cubicBezTo>
                  <a:pt x="684140" y="289631"/>
                  <a:pt x="523802" y="280106"/>
                  <a:pt x="583598" y="256823"/>
                </a:cubicBezTo>
                <a:cubicBezTo>
                  <a:pt x="643394" y="233540"/>
                  <a:pt x="1003227" y="144640"/>
                  <a:pt x="1005873" y="139348"/>
                </a:cubicBezTo>
                <a:cubicBezTo>
                  <a:pt x="1008519" y="134056"/>
                  <a:pt x="706894" y="212373"/>
                  <a:pt x="599473" y="225073"/>
                </a:cubicBezTo>
                <a:cubicBezTo>
                  <a:pt x="492052" y="237773"/>
                  <a:pt x="436490" y="229836"/>
                  <a:pt x="361348" y="215548"/>
                </a:cubicBezTo>
                <a:cubicBezTo>
                  <a:pt x="286206" y="201261"/>
                  <a:pt x="154444" y="144640"/>
                  <a:pt x="148623" y="139348"/>
                </a:cubicBezTo>
                <a:cubicBezTo>
                  <a:pt x="142802" y="134056"/>
                  <a:pt x="328010" y="194910"/>
                  <a:pt x="326423" y="183798"/>
                </a:cubicBezTo>
                <a:cubicBezTo>
                  <a:pt x="324836" y="172686"/>
                  <a:pt x="193073" y="99660"/>
                  <a:pt x="139098" y="72673"/>
                </a:cubicBezTo>
                <a:cubicBezTo>
                  <a:pt x="85123" y="45686"/>
                  <a:pt x="-17535" y="-13581"/>
                  <a:pt x="2573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E4203737-AFD9-7650-3784-96BD8EF22B60}"/>
              </a:ext>
            </a:extLst>
          </p:cNvPr>
          <p:cNvSpPr/>
          <p:nvPr/>
        </p:nvSpPr>
        <p:spPr>
          <a:xfrm>
            <a:off x="4292089" y="6854463"/>
            <a:ext cx="168805" cy="308865"/>
          </a:xfrm>
          <a:custGeom>
            <a:avLst/>
            <a:gdLst>
              <a:gd name="connsiteX0" fmla="*/ 168786 w 168805"/>
              <a:gd name="connsiteY0" fmla="*/ 362 h 308865"/>
              <a:gd name="connsiteX1" fmla="*/ 57661 w 168805"/>
              <a:gd name="connsiteY1" fmla="*/ 197212 h 308865"/>
              <a:gd name="connsiteX2" fmla="*/ 29086 w 168805"/>
              <a:gd name="connsiteY2" fmla="*/ 248012 h 308865"/>
              <a:gd name="connsiteX3" fmla="*/ 70361 w 168805"/>
              <a:gd name="connsiteY3" fmla="*/ 178162 h 308865"/>
              <a:gd name="connsiteX4" fmla="*/ 511 w 168805"/>
              <a:gd name="connsiteY4" fmla="*/ 308337 h 308865"/>
              <a:gd name="connsiteX5" fmla="*/ 41786 w 168805"/>
              <a:gd name="connsiteY5" fmla="*/ 219437 h 308865"/>
              <a:gd name="connsiteX6" fmla="*/ 98936 w 168805"/>
              <a:gd name="connsiteY6" fmla="*/ 105137 h 308865"/>
              <a:gd name="connsiteX7" fmla="*/ 67186 w 168805"/>
              <a:gd name="connsiteY7" fmla="*/ 146412 h 308865"/>
              <a:gd name="connsiteX8" fmla="*/ 168786 w 168805"/>
              <a:gd name="connsiteY8" fmla="*/ 362 h 30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05" h="308865">
                <a:moveTo>
                  <a:pt x="168786" y="362"/>
                </a:moveTo>
                <a:cubicBezTo>
                  <a:pt x="167199" y="8829"/>
                  <a:pt x="57661" y="197212"/>
                  <a:pt x="57661" y="197212"/>
                </a:cubicBezTo>
                <a:cubicBezTo>
                  <a:pt x="34378" y="238487"/>
                  <a:pt x="26969" y="251187"/>
                  <a:pt x="29086" y="248012"/>
                </a:cubicBezTo>
                <a:cubicBezTo>
                  <a:pt x="31203" y="244837"/>
                  <a:pt x="75123" y="168108"/>
                  <a:pt x="70361" y="178162"/>
                </a:cubicBezTo>
                <a:cubicBezTo>
                  <a:pt x="65598" y="188216"/>
                  <a:pt x="5273" y="301458"/>
                  <a:pt x="511" y="308337"/>
                </a:cubicBezTo>
                <a:cubicBezTo>
                  <a:pt x="-4251" y="315216"/>
                  <a:pt x="25382" y="253304"/>
                  <a:pt x="41786" y="219437"/>
                </a:cubicBezTo>
                <a:cubicBezTo>
                  <a:pt x="58190" y="185570"/>
                  <a:pt x="94703" y="117308"/>
                  <a:pt x="98936" y="105137"/>
                </a:cubicBezTo>
                <a:cubicBezTo>
                  <a:pt x="103169" y="92966"/>
                  <a:pt x="58719" y="158583"/>
                  <a:pt x="67186" y="146412"/>
                </a:cubicBezTo>
                <a:cubicBezTo>
                  <a:pt x="75653" y="134241"/>
                  <a:pt x="170373" y="-8105"/>
                  <a:pt x="1687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17C1ED07-4D96-AA14-05FA-EB3BDE4B918E}"/>
              </a:ext>
            </a:extLst>
          </p:cNvPr>
          <p:cNvSpPr/>
          <p:nvPr/>
        </p:nvSpPr>
        <p:spPr>
          <a:xfrm>
            <a:off x="4060587" y="7141895"/>
            <a:ext cx="253658" cy="49531"/>
          </a:xfrm>
          <a:custGeom>
            <a:avLst/>
            <a:gdLst>
              <a:gd name="connsiteX0" fmla="*/ 238 w 253658"/>
              <a:gd name="connsiteY0" fmla="*/ 49480 h 49531"/>
              <a:gd name="connsiteX1" fmla="*/ 241538 w 253658"/>
              <a:gd name="connsiteY1" fmla="*/ 1855 h 49531"/>
              <a:gd name="connsiteX2" fmla="*/ 197088 w 253658"/>
              <a:gd name="connsiteY2" fmla="*/ 11380 h 49531"/>
              <a:gd name="connsiteX3" fmla="*/ 238 w 253658"/>
              <a:gd name="connsiteY3" fmla="*/ 49480 h 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58" h="49531">
                <a:moveTo>
                  <a:pt x="238" y="49480"/>
                </a:moveTo>
                <a:cubicBezTo>
                  <a:pt x="7646" y="47893"/>
                  <a:pt x="208730" y="8205"/>
                  <a:pt x="241538" y="1855"/>
                </a:cubicBezTo>
                <a:cubicBezTo>
                  <a:pt x="274346" y="-4495"/>
                  <a:pt x="234130" y="7147"/>
                  <a:pt x="197088" y="11380"/>
                </a:cubicBezTo>
                <a:cubicBezTo>
                  <a:pt x="160046" y="15613"/>
                  <a:pt x="-7170" y="51067"/>
                  <a:pt x="238" y="49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3C7808AC-DC71-A407-DDDF-D56621B52799}"/>
              </a:ext>
            </a:extLst>
          </p:cNvPr>
          <p:cNvSpPr/>
          <p:nvPr/>
        </p:nvSpPr>
        <p:spPr>
          <a:xfrm>
            <a:off x="4476750" y="6842396"/>
            <a:ext cx="13184" cy="376301"/>
          </a:xfrm>
          <a:custGeom>
            <a:avLst/>
            <a:gdLst>
              <a:gd name="connsiteX0" fmla="*/ 12700 w 13184"/>
              <a:gd name="connsiteY0" fmla="*/ 2904 h 376301"/>
              <a:gd name="connsiteX1" fmla="*/ 9525 w 13184"/>
              <a:gd name="connsiteY1" fmla="*/ 371204 h 376301"/>
              <a:gd name="connsiteX2" fmla="*/ 0 w 13184"/>
              <a:gd name="connsiteY2" fmla="*/ 206104 h 376301"/>
              <a:gd name="connsiteX3" fmla="*/ 12700 w 13184"/>
              <a:gd name="connsiteY3" fmla="*/ 2904 h 37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376301">
                <a:moveTo>
                  <a:pt x="12700" y="2904"/>
                </a:moveTo>
                <a:cubicBezTo>
                  <a:pt x="14287" y="30421"/>
                  <a:pt x="11642" y="337337"/>
                  <a:pt x="9525" y="371204"/>
                </a:cubicBezTo>
                <a:cubicBezTo>
                  <a:pt x="7408" y="405071"/>
                  <a:pt x="0" y="261137"/>
                  <a:pt x="0" y="206104"/>
                </a:cubicBezTo>
                <a:cubicBezTo>
                  <a:pt x="0" y="151071"/>
                  <a:pt x="11113" y="-24613"/>
                  <a:pt x="12700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E7CF67FA-495A-923F-589F-5675A1824569}"/>
              </a:ext>
            </a:extLst>
          </p:cNvPr>
          <p:cNvSpPr/>
          <p:nvPr/>
        </p:nvSpPr>
        <p:spPr>
          <a:xfrm>
            <a:off x="4025830" y="7159534"/>
            <a:ext cx="93137" cy="220948"/>
          </a:xfrm>
          <a:custGeom>
            <a:avLst/>
            <a:gdLst>
              <a:gd name="connsiteX0" fmla="*/ 73095 w 93137"/>
              <a:gd name="connsiteY0" fmla="*/ 91 h 220948"/>
              <a:gd name="connsiteX1" fmla="*/ 15945 w 93137"/>
              <a:gd name="connsiteY1" fmla="*/ 76291 h 220948"/>
              <a:gd name="connsiteX2" fmla="*/ 41345 w 93137"/>
              <a:gd name="connsiteY2" fmla="*/ 139791 h 220948"/>
              <a:gd name="connsiteX3" fmla="*/ 92145 w 93137"/>
              <a:gd name="connsiteY3" fmla="*/ 219166 h 220948"/>
              <a:gd name="connsiteX4" fmla="*/ 76270 w 93137"/>
              <a:gd name="connsiteY4" fmla="*/ 196941 h 220948"/>
              <a:gd name="connsiteX5" fmla="*/ 70 w 93137"/>
              <a:gd name="connsiteY5" fmla="*/ 92166 h 220948"/>
              <a:gd name="connsiteX6" fmla="*/ 73095 w 93137"/>
              <a:gd name="connsiteY6" fmla="*/ 91 h 22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37" h="220948">
                <a:moveTo>
                  <a:pt x="73095" y="91"/>
                </a:moveTo>
                <a:cubicBezTo>
                  <a:pt x="75741" y="-2555"/>
                  <a:pt x="21237" y="53008"/>
                  <a:pt x="15945" y="76291"/>
                </a:cubicBezTo>
                <a:cubicBezTo>
                  <a:pt x="10653" y="99574"/>
                  <a:pt x="28645" y="115979"/>
                  <a:pt x="41345" y="139791"/>
                </a:cubicBezTo>
                <a:cubicBezTo>
                  <a:pt x="54045" y="163604"/>
                  <a:pt x="92145" y="219166"/>
                  <a:pt x="92145" y="219166"/>
                </a:cubicBezTo>
                <a:cubicBezTo>
                  <a:pt x="97966" y="228691"/>
                  <a:pt x="76270" y="196941"/>
                  <a:pt x="76270" y="196941"/>
                </a:cubicBezTo>
                <a:cubicBezTo>
                  <a:pt x="60924" y="175774"/>
                  <a:pt x="2716" y="119154"/>
                  <a:pt x="70" y="92166"/>
                </a:cubicBezTo>
                <a:cubicBezTo>
                  <a:pt x="-2576" y="65179"/>
                  <a:pt x="70449" y="2737"/>
                  <a:pt x="73095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D35046F6-1465-9D33-45A2-F376A44ED995}"/>
              </a:ext>
            </a:extLst>
          </p:cNvPr>
          <p:cNvSpPr/>
          <p:nvPr/>
        </p:nvSpPr>
        <p:spPr>
          <a:xfrm>
            <a:off x="4492625" y="7200900"/>
            <a:ext cx="161105" cy="222281"/>
          </a:xfrm>
          <a:custGeom>
            <a:avLst/>
            <a:gdLst>
              <a:gd name="connsiteX0" fmla="*/ 0 w 161105"/>
              <a:gd name="connsiteY0" fmla="*/ 0 h 222281"/>
              <a:gd name="connsiteX1" fmla="*/ 79375 w 161105"/>
              <a:gd name="connsiteY1" fmla="*/ 57150 h 222281"/>
              <a:gd name="connsiteX2" fmla="*/ 123825 w 161105"/>
              <a:gd name="connsiteY2" fmla="*/ 92075 h 222281"/>
              <a:gd name="connsiteX3" fmla="*/ 158750 w 161105"/>
              <a:gd name="connsiteY3" fmla="*/ 161925 h 222281"/>
              <a:gd name="connsiteX4" fmla="*/ 155575 w 161105"/>
              <a:gd name="connsiteY4" fmla="*/ 155575 h 222281"/>
              <a:gd name="connsiteX5" fmla="*/ 136525 w 161105"/>
              <a:gd name="connsiteY5" fmla="*/ 222250 h 222281"/>
              <a:gd name="connsiteX6" fmla="*/ 139700 w 161105"/>
              <a:gd name="connsiteY6" fmla="*/ 146050 h 222281"/>
              <a:gd name="connsiteX7" fmla="*/ 139700 w 161105"/>
              <a:gd name="connsiteY7" fmla="*/ 114300 h 222281"/>
              <a:gd name="connsiteX8" fmla="*/ 101600 w 161105"/>
              <a:gd name="connsiteY8" fmla="*/ 73025 h 222281"/>
              <a:gd name="connsiteX9" fmla="*/ 0 w 161105"/>
              <a:gd name="connsiteY9" fmla="*/ 0 h 2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105" h="222281">
                <a:moveTo>
                  <a:pt x="0" y="0"/>
                </a:moveTo>
                <a:lnTo>
                  <a:pt x="79375" y="57150"/>
                </a:lnTo>
                <a:cubicBezTo>
                  <a:pt x="100012" y="72496"/>
                  <a:pt x="110596" y="74613"/>
                  <a:pt x="123825" y="92075"/>
                </a:cubicBezTo>
                <a:cubicBezTo>
                  <a:pt x="137054" y="109538"/>
                  <a:pt x="158750" y="161925"/>
                  <a:pt x="158750" y="161925"/>
                </a:cubicBezTo>
                <a:cubicBezTo>
                  <a:pt x="164042" y="172508"/>
                  <a:pt x="159279" y="145521"/>
                  <a:pt x="155575" y="155575"/>
                </a:cubicBezTo>
                <a:cubicBezTo>
                  <a:pt x="151871" y="165629"/>
                  <a:pt x="139171" y="223838"/>
                  <a:pt x="136525" y="222250"/>
                </a:cubicBezTo>
                <a:cubicBezTo>
                  <a:pt x="133879" y="220663"/>
                  <a:pt x="139171" y="164042"/>
                  <a:pt x="139700" y="146050"/>
                </a:cubicBezTo>
                <a:cubicBezTo>
                  <a:pt x="140229" y="128058"/>
                  <a:pt x="146050" y="126471"/>
                  <a:pt x="139700" y="114300"/>
                </a:cubicBezTo>
                <a:cubicBezTo>
                  <a:pt x="133350" y="102129"/>
                  <a:pt x="122767" y="88371"/>
                  <a:pt x="101600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05A155D1-FE68-7BAF-D357-5ACBE3DD184E}"/>
              </a:ext>
            </a:extLst>
          </p:cNvPr>
          <p:cNvSpPr/>
          <p:nvPr/>
        </p:nvSpPr>
        <p:spPr>
          <a:xfrm>
            <a:off x="4498185" y="7196795"/>
            <a:ext cx="130110" cy="132135"/>
          </a:xfrm>
          <a:custGeom>
            <a:avLst/>
            <a:gdLst>
              <a:gd name="connsiteX0" fmla="*/ 790 w 130110"/>
              <a:gd name="connsiteY0" fmla="*/ 930 h 132135"/>
              <a:gd name="connsiteX1" fmla="*/ 61115 w 130110"/>
              <a:gd name="connsiteY1" fmla="*/ 48555 h 132135"/>
              <a:gd name="connsiteX2" fmla="*/ 127790 w 130110"/>
              <a:gd name="connsiteY2" fmla="*/ 131105 h 132135"/>
              <a:gd name="connsiteX3" fmla="*/ 105565 w 130110"/>
              <a:gd name="connsiteY3" fmla="*/ 89830 h 132135"/>
              <a:gd name="connsiteX4" fmla="*/ 790 w 130110"/>
              <a:gd name="connsiteY4" fmla="*/ 930 h 13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10" h="132135">
                <a:moveTo>
                  <a:pt x="790" y="930"/>
                </a:moveTo>
                <a:cubicBezTo>
                  <a:pt x="-6618" y="-5949"/>
                  <a:pt x="39948" y="26859"/>
                  <a:pt x="61115" y="48555"/>
                </a:cubicBezTo>
                <a:cubicBezTo>
                  <a:pt x="82282" y="70251"/>
                  <a:pt x="120382" y="124226"/>
                  <a:pt x="127790" y="131105"/>
                </a:cubicBezTo>
                <a:cubicBezTo>
                  <a:pt x="135198" y="137984"/>
                  <a:pt x="124086" y="108880"/>
                  <a:pt x="105565" y="89830"/>
                </a:cubicBezTo>
                <a:cubicBezTo>
                  <a:pt x="87044" y="70780"/>
                  <a:pt x="8198" y="7809"/>
                  <a:pt x="790" y="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0BF08D1E-9A5D-0C67-EA15-EF8E63410367}"/>
              </a:ext>
            </a:extLst>
          </p:cNvPr>
          <p:cNvSpPr/>
          <p:nvPr/>
        </p:nvSpPr>
        <p:spPr>
          <a:xfrm>
            <a:off x="4444748" y="6984191"/>
            <a:ext cx="10019" cy="225063"/>
          </a:xfrm>
          <a:custGeom>
            <a:avLst/>
            <a:gdLst>
              <a:gd name="connsiteX0" fmla="*/ 6602 w 10019"/>
              <a:gd name="connsiteY0" fmla="*/ 809 h 225063"/>
              <a:gd name="connsiteX1" fmla="*/ 9777 w 10019"/>
              <a:gd name="connsiteY1" fmla="*/ 219884 h 225063"/>
              <a:gd name="connsiteX2" fmla="*/ 252 w 10019"/>
              <a:gd name="connsiteY2" fmla="*/ 146859 h 225063"/>
              <a:gd name="connsiteX3" fmla="*/ 6602 w 10019"/>
              <a:gd name="connsiteY3" fmla="*/ 809 h 22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225063">
                <a:moveTo>
                  <a:pt x="6602" y="809"/>
                </a:moveTo>
                <a:cubicBezTo>
                  <a:pt x="8189" y="12980"/>
                  <a:pt x="10835" y="195542"/>
                  <a:pt x="9777" y="219884"/>
                </a:cubicBezTo>
                <a:cubicBezTo>
                  <a:pt x="8719" y="244226"/>
                  <a:pt x="1839" y="176492"/>
                  <a:pt x="252" y="146859"/>
                </a:cubicBezTo>
                <a:cubicBezTo>
                  <a:pt x="-1335" y="117226"/>
                  <a:pt x="5015" y="-11362"/>
                  <a:pt x="6602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9217CF52-85BA-F8AF-2098-D1447182BA97}"/>
              </a:ext>
            </a:extLst>
          </p:cNvPr>
          <p:cNvSpPr/>
          <p:nvPr/>
        </p:nvSpPr>
        <p:spPr>
          <a:xfrm>
            <a:off x="4322537" y="6943071"/>
            <a:ext cx="118628" cy="221588"/>
          </a:xfrm>
          <a:custGeom>
            <a:avLst/>
            <a:gdLst>
              <a:gd name="connsiteX0" fmla="*/ 1813 w 118628"/>
              <a:gd name="connsiteY0" fmla="*/ 219729 h 221588"/>
              <a:gd name="connsiteX1" fmla="*/ 106588 w 118628"/>
              <a:gd name="connsiteY1" fmla="*/ 16529 h 221588"/>
              <a:gd name="connsiteX2" fmla="*/ 116113 w 118628"/>
              <a:gd name="connsiteY2" fmla="*/ 83204 h 221588"/>
              <a:gd name="connsiteX3" fmla="*/ 116113 w 118628"/>
              <a:gd name="connsiteY3" fmla="*/ 654 h 221588"/>
              <a:gd name="connsiteX4" fmla="*/ 87538 w 118628"/>
              <a:gd name="connsiteY4" fmla="*/ 48279 h 221588"/>
              <a:gd name="connsiteX5" fmla="*/ 43088 w 118628"/>
              <a:gd name="connsiteY5" fmla="*/ 114954 h 221588"/>
              <a:gd name="connsiteX6" fmla="*/ 1813 w 118628"/>
              <a:gd name="connsiteY6" fmla="*/ 219729 h 2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28" h="221588">
                <a:moveTo>
                  <a:pt x="1813" y="219729"/>
                </a:moveTo>
                <a:cubicBezTo>
                  <a:pt x="12396" y="203325"/>
                  <a:pt x="87538" y="39283"/>
                  <a:pt x="106588" y="16529"/>
                </a:cubicBezTo>
                <a:cubicBezTo>
                  <a:pt x="125638" y="-6225"/>
                  <a:pt x="114526" y="85850"/>
                  <a:pt x="116113" y="83204"/>
                </a:cubicBezTo>
                <a:cubicBezTo>
                  <a:pt x="117701" y="80558"/>
                  <a:pt x="120875" y="6475"/>
                  <a:pt x="116113" y="654"/>
                </a:cubicBezTo>
                <a:cubicBezTo>
                  <a:pt x="111351" y="-5167"/>
                  <a:pt x="99709" y="29229"/>
                  <a:pt x="87538" y="48279"/>
                </a:cubicBezTo>
                <a:cubicBezTo>
                  <a:pt x="75367" y="67329"/>
                  <a:pt x="56317" y="90612"/>
                  <a:pt x="43088" y="114954"/>
                </a:cubicBezTo>
                <a:cubicBezTo>
                  <a:pt x="29859" y="139296"/>
                  <a:pt x="-8770" y="236133"/>
                  <a:pt x="1813" y="219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28A0E255-6FD7-8DFB-0D48-A27F775426CD}"/>
              </a:ext>
            </a:extLst>
          </p:cNvPr>
          <p:cNvSpPr/>
          <p:nvPr/>
        </p:nvSpPr>
        <p:spPr>
          <a:xfrm>
            <a:off x="4069922" y="7163730"/>
            <a:ext cx="229065" cy="82088"/>
          </a:xfrm>
          <a:custGeom>
            <a:avLst/>
            <a:gdLst>
              <a:gd name="connsiteX0" fmla="*/ 229028 w 229065"/>
              <a:gd name="connsiteY0" fmla="*/ 2245 h 82088"/>
              <a:gd name="connsiteX1" fmla="*/ 44878 w 229065"/>
              <a:gd name="connsiteY1" fmla="*/ 40345 h 82088"/>
              <a:gd name="connsiteX2" fmla="*/ 428 w 229065"/>
              <a:gd name="connsiteY2" fmla="*/ 81620 h 82088"/>
              <a:gd name="connsiteX3" fmla="*/ 60753 w 229065"/>
              <a:gd name="connsiteY3" fmla="*/ 11770 h 82088"/>
              <a:gd name="connsiteX4" fmla="*/ 229028 w 229065"/>
              <a:gd name="connsiteY4" fmla="*/ 2245 h 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65" h="82088">
                <a:moveTo>
                  <a:pt x="229028" y="2245"/>
                </a:moveTo>
                <a:cubicBezTo>
                  <a:pt x="226382" y="7007"/>
                  <a:pt x="82978" y="27116"/>
                  <a:pt x="44878" y="40345"/>
                </a:cubicBezTo>
                <a:cubicBezTo>
                  <a:pt x="6778" y="53574"/>
                  <a:pt x="-2218" y="86382"/>
                  <a:pt x="428" y="81620"/>
                </a:cubicBezTo>
                <a:cubicBezTo>
                  <a:pt x="3074" y="76858"/>
                  <a:pt x="27416" y="23412"/>
                  <a:pt x="60753" y="11770"/>
                </a:cubicBezTo>
                <a:cubicBezTo>
                  <a:pt x="94090" y="128"/>
                  <a:pt x="231674" y="-2517"/>
                  <a:pt x="229028" y="2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2E0930B2-E2D8-2445-7C89-B47BB28422D5}"/>
              </a:ext>
            </a:extLst>
          </p:cNvPr>
          <p:cNvSpPr/>
          <p:nvPr/>
        </p:nvSpPr>
        <p:spPr>
          <a:xfrm>
            <a:off x="4448175" y="7219698"/>
            <a:ext cx="164385" cy="178160"/>
          </a:xfrm>
          <a:custGeom>
            <a:avLst/>
            <a:gdLst>
              <a:gd name="connsiteX0" fmla="*/ 0 w 164385"/>
              <a:gd name="connsiteY0" fmla="*/ 252 h 178160"/>
              <a:gd name="connsiteX1" fmla="*/ 107950 w 164385"/>
              <a:gd name="connsiteY1" fmla="*/ 60577 h 178160"/>
              <a:gd name="connsiteX2" fmla="*/ 158750 w 164385"/>
              <a:gd name="connsiteY2" fmla="*/ 114552 h 178160"/>
              <a:gd name="connsiteX3" fmla="*/ 155575 w 164385"/>
              <a:gd name="connsiteY3" fmla="*/ 178052 h 178160"/>
              <a:gd name="connsiteX4" fmla="*/ 161925 w 164385"/>
              <a:gd name="connsiteY4" fmla="*/ 98677 h 178160"/>
              <a:gd name="connsiteX5" fmla="*/ 107950 w 164385"/>
              <a:gd name="connsiteY5" fmla="*/ 41527 h 178160"/>
              <a:gd name="connsiteX6" fmla="*/ 0 w 164385"/>
              <a:gd name="connsiteY6" fmla="*/ 252 h 1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85" h="178160">
                <a:moveTo>
                  <a:pt x="0" y="252"/>
                </a:moveTo>
                <a:cubicBezTo>
                  <a:pt x="0" y="3427"/>
                  <a:pt x="81492" y="41527"/>
                  <a:pt x="107950" y="60577"/>
                </a:cubicBezTo>
                <a:cubicBezTo>
                  <a:pt x="134408" y="79627"/>
                  <a:pt x="150812" y="94973"/>
                  <a:pt x="158750" y="114552"/>
                </a:cubicBezTo>
                <a:cubicBezTo>
                  <a:pt x="166688" y="134131"/>
                  <a:pt x="155046" y="180698"/>
                  <a:pt x="155575" y="178052"/>
                </a:cubicBezTo>
                <a:cubicBezTo>
                  <a:pt x="156104" y="175406"/>
                  <a:pt x="169863" y="121431"/>
                  <a:pt x="161925" y="98677"/>
                </a:cubicBezTo>
                <a:cubicBezTo>
                  <a:pt x="153988" y="75923"/>
                  <a:pt x="129646" y="58460"/>
                  <a:pt x="107950" y="41527"/>
                </a:cubicBezTo>
                <a:cubicBezTo>
                  <a:pt x="86254" y="24594"/>
                  <a:pt x="0" y="-2923"/>
                  <a:pt x="0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E12B4B18-47D4-F1C4-0094-520FF74D8279}"/>
              </a:ext>
            </a:extLst>
          </p:cNvPr>
          <p:cNvSpPr/>
          <p:nvPr/>
        </p:nvSpPr>
        <p:spPr>
          <a:xfrm>
            <a:off x="4489358" y="7349960"/>
            <a:ext cx="128926" cy="101891"/>
          </a:xfrm>
          <a:custGeom>
            <a:avLst/>
            <a:gdLst>
              <a:gd name="connsiteX0" fmla="*/ 92 w 128926"/>
              <a:gd name="connsiteY0" fmla="*/ 101765 h 101891"/>
              <a:gd name="connsiteX1" fmla="*/ 92167 w 128926"/>
              <a:gd name="connsiteY1" fmla="*/ 73190 h 101891"/>
              <a:gd name="connsiteX2" fmla="*/ 123917 w 128926"/>
              <a:gd name="connsiteY2" fmla="*/ 165 h 101891"/>
              <a:gd name="connsiteX3" fmla="*/ 123917 w 128926"/>
              <a:gd name="connsiteY3" fmla="*/ 54140 h 101891"/>
              <a:gd name="connsiteX4" fmla="*/ 76292 w 128926"/>
              <a:gd name="connsiteY4" fmla="*/ 82715 h 101891"/>
              <a:gd name="connsiteX5" fmla="*/ 92 w 128926"/>
              <a:gd name="connsiteY5" fmla="*/ 101765 h 10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26" h="101891">
                <a:moveTo>
                  <a:pt x="92" y="101765"/>
                </a:moveTo>
                <a:cubicBezTo>
                  <a:pt x="2738" y="100177"/>
                  <a:pt x="71530" y="90123"/>
                  <a:pt x="92167" y="73190"/>
                </a:cubicBezTo>
                <a:cubicBezTo>
                  <a:pt x="112805" y="56257"/>
                  <a:pt x="118625" y="3340"/>
                  <a:pt x="123917" y="165"/>
                </a:cubicBezTo>
                <a:cubicBezTo>
                  <a:pt x="129209" y="-3010"/>
                  <a:pt x="131855" y="40382"/>
                  <a:pt x="123917" y="54140"/>
                </a:cubicBezTo>
                <a:cubicBezTo>
                  <a:pt x="115980" y="67898"/>
                  <a:pt x="100104" y="75836"/>
                  <a:pt x="76292" y="82715"/>
                </a:cubicBezTo>
                <a:cubicBezTo>
                  <a:pt x="52480" y="89594"/>
                  <a:pt x="-2554" y="103353"/>
                  <a:pt x="92" y="101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918DEA8C-405C-6551-D1DE-D95A730E2440}"/>
              </a:ext>
            </a:extLst>
          </p:cNvPr>
          <p:cNvSpPr/>
          <p:nvPr/>
        </p:nvSpPr>
        <p:spPr>
          <a:xfrm>
            <a:off x="4482933" y="7409495"/>
            <a:ext cx="172067" cy="72304"/>
          </a:xfrm>
          <a:custGeom>
            <a:avLst/>
            <a:gdLst>
              <a:gd name="connsiteX0" fmla="*/ 167 w 172067"/>
              <a:gd name="connsiteY0" fmla="*/ 70805 h 72304"/>
              <a:gd name="connsiteX1" fmla="*/ 101767 w 172067"/>
              <a:gd name="connsiteY1" fmla="*/ 54930 h 72304"/>
              <a:gd name="connsiteX2" fmla="*/ 171617 w 172067"/>
              <a:gd name="connsiteY2" fmla="*/ 955 h 72304"/>
              <a:gd name="connsiteX3" fmla="*/ 127167 w 172067"/>
              <a:gd name="connsiteY3" fmla="*/ 23180 h 72304"/>
              <a:gd name="connsiteX4" fmla="*/ 167 w 172067"/>
              <a:gd name="connsiteY4" fmla="*/ 70805 h 7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7" h="72304">
                <a:moveTo>
                  <a:pt x="167" y="70805"/>
                </a:moveTo>
                <a:cubicBezTo>
                  <a:pt x="-4066" y="76097"/>
                  <a:pt x="73192" y="66572"/>
                  <a:pt x="101767" y="54930"/>
                </a:cubicBezTo>
                <a:cubicBezTo>
                  <a:pt x="130342" y="43288"/>
                  <a:pt x="167384" y="6247"/>
                  <a:pt x="171617" y="955"/>
                </a:cubicBezTo>
                <a:cubicBezTo>
                  <a:pt x="175850" y="-4337"/>
                  <a:pt x="149392" y="13655"/>
                  <a:pt x="127167" y="23180"/>
                </a:cubicBezTo>
                <a:cubicBezTo>
                  <a:pt x="104942" y="32705"/>
                  <a:pt x="4400" y="65513"/>
                  <a:pt x="167" y="7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3CA870AF-D21D-AA84-843E-DFCFFC0204AF}"/>
              </a:ext>
            </a:extLst>
          </p:cNvPr>
          <p:cNvSpPr/>
          <p:nvPr/>
        </p:nvSpPr>
        <p:spPr>
          <a:xfrm>
            <a:off x="4346558" y="7108287"/>
            <a:ext cx="62682" cy="107460"/>
          </a:xfrm>
          <a:custGeom>
            <a:avLst/>
            <a:gdLst>
              <a:gd name="connsiteX0" fmla="*/ 17 w 62682"/>
              <a:gd name="connsiteY0" fmla="*/ 89438 h 107460"/>
              <a:gd name="connsiteX1" fmla="*/ 53992 w 62682"/>
              <a:gd name="connsiteY1" fmla="*/ 19588 h 107460"/>
              <a:gd name="connsiteX2" fmla="*/ 53992 w 62682"/>
              <a:gd name="connsiteY2" fmla="*/ 67213 h 107460"/>
              <a:gd name="connsiteX3" fmla="*/ 57167 w 62682"/>
              <a:gd name="connsiteY3" fmla="*/ 105313 h 107460"/>
              <a:gd name="connsiteX4" fmla="*/ 60342 w 62682"/>
              <a:gd name="connsiteY4" fmla="*/ 538 h 107460"/>
              <a:gd name="connsiteX5" fmla="*/ 17 w 62682"/>
              <a:gd name="connsiteY5" fmla="*/ 89438 h 10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2" h="107460">
                <a:moveTo>
                  <a:pt x="17" y="89438"/>
                </a:moveTo>
                <a:cubicBezTo>
                  <a:pt x="-1041" y="92613"/>
                  <a:pt x="44996" y="23292"/>
                  <a:pt x="53992" y="19588"/>
                </a:cubicBezTo>
                <a:cubicBezTo>
                  <a:pt x="62988" y="15884"/>
                  <a:pt x="53463" y="52925"/>
                  <a:pt x="53992" y="67213"/>
                </a:cubicBezTo>
                <a:cubicBezTo>
                  <a:pt x="54521" y="81500"/>
                  <a:pt x="56109" y="116425"/>
                  <a:pt x="57167" y="105313"/>
                </a:cubicBezTo>
                <a:cubicBezTo>
                  <a:pt x="58225" y="94201"/>
                  <a:pt x="66692" y="9005"/>
                  <a:pt x="60342" y="538"/>
                </a:cubicBezTo>
                <a:cubicBezTo>
                  <a:pt x="53992" y="-7929"/>
                  <a:pt x="1075" y="86263"/>
                  <a:pt x="17" y="89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CC27AC83-507C-1E1C-CDFF-915D65002518}"/>
              </a:ext>
            </a:extLst>
          </p:cNvPr>
          <p:cNvSpPr/>
          <p:nvPr/>
        </p:nvSpPr>
        <p:spPr>
          <a:xfrm>
            <a:off x="4409553" y="7219932"/>
            <a:ext cx="162574" cy="184206"/>
          </a:xfrm>
          <a:custGeom>
            <a:avLst/>
            <a:gdLst>
              <a:gd name="connsiteX0" fmla="*/ 522 w 162574"/>
              <a:gd name="connsiteY0" fmla="*/ 18 h 184206"/>
              <a:gd name="connsiteX1" fmla="*/ 117997 w 162574"/>
              <a:gd name="connsiteY1" fmla="*/ 60343 h 184206"/>
              <a:gd name="connsiteX2" fmla="*/ 152922 w 162574"/>
              <a:gd name="connsiteY2" fmla="*/ 117493 h 184206"/>
              <a:gd name="connsiteX3" fmla="*/ 156097 w 162574"/>
              <a:gd name="connsiteY3" fmla="*/ 184168 h 184206"/>
              <a:gd name="connsiteX4" fmla="*/ 162447 w 162574"/>
              <a:gd name="connsiteY4" fmla="*/ 107968 h 184206"/>
              <a:gd name="connsiteX5" fmla="*/ 149747 w 162574"/>
              <a:gd name="connsiteY5" fmla="*/ 88918 h 184206"/>
              <a:gd name="connsiteX6" fmla="*/ 76722 w 162574"/>
              <a:gd name="connsiteY6" fmla="*/ 53993 h 184206"/>
              <a:gd name="connsiteX7" fmla="*/ 522 w 162574"/>
              <a:gd name="connsiteY7" fmla="*/ 18 h 1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74" h="184206">
                <a:moveTo>
                  <a:pt x="522" y="18"/>
                </a:moveTo>
                <a:cubicBezTo>
                  <a:pt x="7401" y="1076"/>
                  <a:pt x="92597" y="40764"/>
                  <a:pt x="117997" y="60343"/>
                </a:cubicBezTo>
                <a:cubicBezTo>
                  <a:pt x="143397" y="79922"/>
                  <a:pt x="146572" y="96856"/>
                  <a:pt x="152922" y="117493"/>
                </a:cubicBezTo>
                <a:cubicBezTo>
                  <a:pt x="159272" y="138130"/>
                  <a:pt x="154510" y="185755"/>
                  <a:pt x="156097" y="184168"/>
                </a:cubicBezTo>
                <a:cubicBezTo>
                  <a:pt x="157684" y="182581"/>
                  <a:pt x="163505" y="123843"/>
                  <a:pt x="162447" y="107968"/>
                </a:cubicBezTo>
                <a:cubicBezTo>
                  <a:pt x="161389" y="92093"/>
                  <a:pt x="164034" y="97914"/>
                  <a:pt x="149747" y="88918"/>
                </a:cubicBezTo>
                <a:cubicBezTo>
                  <a:pt x="135460" y="79922"/>
                  <a:pt x="96830" y="64576"/>
                  <a:pt x="76722" y="53993"/>
                </a:cubicBezTo>
                <a:cubicBezTo>
                  <a:pt x="56614" y="43410"/>
                  <a:pt x="-6357" y="-1040"/>
                  <a:pt x="52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BC3919BC-0DAB-F12E-6527-0B1206B5CD04}"/>
              </a:ext>
            </a:extLst>
          </p:cNvPr>
          <p:cNvSpPr/>
          <p:nvPr/>
        </p:nvSpPr>
        <p:spPr>
          <a:xfrm>
            <a:off x="4152435" y="7194542"/>
            <a:ext cx="218223" cy="25516"/>
          </a:xfrm>
          <a:custGeom>
            <a:avLst/>
            <a:gdLst>
              <a:gd name="connsiteX0" fmla="*/ 465 w 218223"/>
              <a:gd name="connsiteY0" fmla="*/ 25408 h 25516"/>
              <a:gd name="connsiteX1" fmla="*/ 124290 w 218223"/>
              <a:gd name="connsiteY1" fmla="*/ 9533 h 25516"/>
              <a:gd name="connsiteX2" fmla="*/ 216365 w 218223"/>
              <a:gd name="connsiteY2" fmla="*/ 19058 h 25516"/>
              <a:gd name="connsiteX3" fmla="*/ 171915 w 218223"/>
              <a:gd name="connsiteY3" fmla="*/ 8 h 25516"/>
              <a:gd name="connsiteX4" fmla="*/ 465 w 218223"/>
              <a:gd name="connsiteY4" fmla="*/ 25408 h 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23" h="25516">
                <a:moveTo>
                  <a:pt x="465" y="25408"/>
                </a:moveTo>
                <a:cubicBezTo>
                  <a:pt x="-7473" y="26996"/>
                  <a:pt x="88307" y="10591"/>
                  <a:pt x="124290" y="9533"/>
                </a:cubicBezTo>
                <a:cubicBezTo>
                  <a:pt x="160273" y="8475"/>
                  <a:pt x="208427" y="20646"/>
                  <a:pt x="216365" y="19058"/>
                </a:cubicBezTo>
                <a:cubicBezTo>
                  <a:pt x="224303" y="17470"/>
                  <a:pt x="206311" y="537"/>
                  <a:pt x="171915" y="8"/>
                </a:cubicBezTo>
                <a:cubicBezTo>
                  <a:pt x="137519" y="-521"/>
                  <a:pt x="8403" y="23820"/>
                  <a:pt x="465" y="2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43A4EA64-D430-506B-A6BE-732CD5E18E90}"/>
              </a:ext>
            </a:extLst>
          </p:cNvPr>
          <p:cNvSpPr/>
          <p:nvPr/>
        </p:nvSpPr>
        <p:spPr>
          <a:xfrm>
            <a:off x="4095321" y="7204066"/>
            <a:ext cx="138381" cy="172478"/>
          </a:xfrm>
          <a:custGeom>
            <a:avLst/>
            <a:gdLst>
              <a:gd name="connsiteX0" fmla="*/ 108379 w 138381"/>
              <a:gd name="connsiteY0" fmla="*/ 9 h 172478"/>
              <a:gd name="connsiteX1" fmla="*/ 16304 w 138381"/>
              <a:gd name="connsiteY1" fmla="*/ 41284 h 172478"/>
              <a:gd name="connsiteX2" fmla="*/ 22654 w 138381"/>
              <a:gd name="connsiteY2" fmla="*/ 82559 h 172478"/>
              <a:gd name="connsiteX3" fmla="*/ 48054 w 138381"/>
              <a:gd name="connsiteY3" fmla="*/ 114309 h 172478"/>
              <a:gd name="connsiteX4" fmla="*/ 136954 w 138381"/>
              <a:gd name="connsiteY4" fmla="*/ 171459 h 172478"/>
              <a:gd name="connsiteX5" fmla="*/ 105204 w 138381"/>
              <a:gd name="connsiteY5" fmla="*/ 152409 h 172478"/>
              <a:gd name="connsiteX6" fmla="*/ 41704 w 138381"/>
              <a:gd name="connsiteY6" fmla="*/ 114309 h 172478"/>
              <a:gd name="connsiteX7" fmla="*/ 429 w 138381"/>
              <a:gd name="connsiteY7" fmla="*/ 38109 h 172478"/>
              <a:gd name="connsiteX8" fmla="*/ 108379 w 138381"/>
              <a:gd name="connsiteY8" fmla="*/ 9 h 1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381" h="172478">
                <a:moveTo>
                  <a:pt x="108379" y="9"/>
                </a:moveTo>
                <a:cubicBezTo>
                  <a:pt x="111025" y="538"/>
                  <a:pt x="30592" y="27526"/>
                  <a:pt x="16304" y="41284"/>
                </a:cubicBezTo>
                <a:cubicBezTo>
                  <a:pt x="2016" y="55042"/>
                  <a:pt x="17362" y="70388"/>
                  <a:pt x="22654" y="82559"/>
                </a:cubicBezTo>
                <a:cubicBezTo>
                  <a:pt x="27946" y="94730"/>
                  <a:pt x="29004" y="99492"/>
                  <a:pt x="48054" y="114309"/>
                </a:cubicBezTo>
                <a:cubicBezTo>
                  <a:pt x="67104" y="129126"/>
                  <a:pt x="127429" y="165109"/>
                  <a:pt x="136954" y="171459"/>
                </a:cubicBezTo>
                <a:cubicBezTo>
                  <a:pt x="146479" y="177809"/>
                  <a:pt x="105204" y="152409"/>
                  <a:pt x="105204" y="152409"/>
                </a:cubicBezTo>
                <a:cubicBezTo>
                  <a:pt x="89329" y="142884"/>
                  <a:pt x="59166" y="133359"/>
                  <a:pt x="41704" y="114309"/>
                </a:cubicBezTo>
                <a:cubicBezTo>
                  <a:pt x="24242" y="95259"/>
                  <a:pt x="-3804" y="56101"/>
                  <a:pt x="429" y="38109"/>
                </a:cubicBezTo>
                <a:cubicBezTo>
                  <a:pt x="4662" y="20117"/>
                  <a:pt x="105733" y="-520"/>
                  <a:pt x="10837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9F3BE8E9-CFEA-9DB5-044B-D27D95C4827B}"/>
              </a:ext>
            </a:extLst>
          </p:cNvPr>
          <p:cNvSpPr/>
          <p:nvPr/>
        </p:nvSpPr>
        <p:spPr>
          <a:xfrm>
            <a:off x="4257402" y="7223102"/>
            <a:ext cx="283182" cy="167567"/>
          </a:xfrm>
          <a:custGeom>
            <a:avLst/>
            <a:gdLst>
              <a:gd name="connsiteX0" fmla="*/ 273 w 283182"/>
              <a:gd name="connsiteY0" fmla="*/ 23 h 167567"/>
              <a:gd name="connsiteX1" fmla="*/ 190773 w 283182"/>
              <a:gd name="connsiteY1" fmla="*/ 50823 h 167567"/>
              <a:gd name="connsiteX2" fmla="*/ 260623 w 283182"/>
              <a:gd name="connsiteY2" fmla="*/ 107973 h 167567"/>
              <a:gd name="connsiteX3" fmla="*/ 270148 w 283182"/>
              <a:gd name="connsiteY3" fmla="*/ 133373 h 167567"/>
              <a:gd name="connsiteX4" fmla="*/ 232048 w 283182"/>
              <a:gd name="connsiteY4" fmla="*/ 152423 h 167567"/>
              <a:gd name="connsiteX5" fmla="*/ 162198 w 283182"/>
              <a:gd name="connsiteY5" fmla="*/ 165123 h 167567"/>
              <a:gd name="connsiteX6" fmla="*/ 225698 w 283182"/>
              <a:gd name="connsiteY6" fmla="*/ 165123 h 167567"/>
              <a:gd name="connsiteX7" fmla="*/ 282848 w 283182"/>
              <a:gd name="connsiteY7" fmla="*/ 139723 h 167567"/>
              <a:gd name="connsiteX8" fmla="*/ 247923 w 283182"/>
              <a:gd name="connsiteY8" fmla="*/ 76223 h 167567"/>
              <a:gd name="connsiteX9" fmla="*/ 219348 w 283182"/>
              <a:gd name="connsiteY9" fmla="*/ 63523 h 167567"/>
              <a:gd name="connsiteX10" fmla="*/ 149498 w 283182"/>
              <a:gd name="connsiteY10" fmla="*/ 44473 h 167567"/>
              <a:gd name="connsiteX11" fmla="*/ 273 w 283182"/>
              <a:gd name="connsiteY11" fmla="*/ 23 h 1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182" h="167567">
                <a:moveTo>
                  <a:pt x="273" y="23"/>
                </a:moveTo>
                <a:cubicBezTo>
                  <a:pt x="7152" y="1081"/>
                  <a:pt x="147381" y="32831"/>
                  <a:pt x="190773" y="50823"/>
                </a:cubicBezTo>
                <a:cubicBezTo>
                  <a:pt x="234165" y="68815"/>
                  <a:pt x="247394" y="94215"/>
                  <a:pt x="260623" y="107973"/>
                </a:cubicBezTo>
                <a:cubicBezTo>
                  <a:pt x="273852" y="121731"/>
                  <a:pt x="274911" y="125965"/>
                  <a:pt x="270148" y="133373"/>
                </a:cubicBezTo>
                <a:cubicBezTo>
                  <a:pt x="265386" y="140781"/>
                  <a:pt x="250040" y="147131"/>
                  <a:pt x="232048" y="152423"/>
                </a:cubicBezTo>
                <a:cubicBezTo>
                  <a:pt x="214056" y="157715"/>
                  <a:pt x="163256" y="163006"/>
                  <a:pt x="162198" y="165123"/>
                </a:cubicBezTo>
                <a:cubicBezTo>
                  <a:pt x="161140" y="167240"/>
                  <a:pt x="205590" y="169356"/>
                  <a:pt x="225698" y="165123"/>
                </a:cubicBezTo>
                <a:cubicBezTo>
                  <a:pt x="245806" y="160890"/>
                  <a:pt x="279144" y="154540"/>
                  <a:pt x="282848" y="139723"/>
                </a:cubicBezTo>
                <a:cubicBezTo>
                  <a:pt x="286552" y="124906"/>
                  <a:pt x="258506" y="88923"/>
                  <a:pt x="247923" y="76223"/>
                </a:cubicBezTo>
                <a:cubicBezTo>
                  <a:pt x="237340" y="63523"/>
                  <a:pt x="235752" y="68815"/>
                  <a:pt x="219348" y="63523"/>
                </a:cubicBezTo>
                <a:cubicBezTo>
                  <a:pt x="202944" y="58231"/>
                  <a:pt x="180719" y="54527"/>
                  <a:pt x="149498" y="44473"/>
                </a:cubicBezTo>
                <a:cubicBezTo>
                  <a:pt x="118277" y="34419"/>
                  <a:pt x="-6606" y="-1035"/>
                  <a:pt x="27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D48E956B-4B3D-0DD3-FC2E-6ECED7786F31}"/>
              </a:ext>
            </a:extLst>
          </p:cNvPr>
          <p:cNvSpPr/>
          <p:nvPr/>
        </p:nvSpPr>
        <p:spPr>
          <a:xfrm>
            <a:off x="4130658" y="7215725"/>
            <a:ext cx="197034" cy="145313"/>
          </a:xfrm>
          <a:custGeom>
            <a:avLst/>
            <a:gdLst>
              <a:gd name="connsiteX0" fmla="*/ 196867 w 197034"/>
              <a:gd name="connsiteY0" fmla="*/ 20100 h 145313"/>
              <a:gd name="connsiteX1" fmla="*/ 73042 w 197034"/>
              <a:gd name="connsiteY1" fmla="*/ 32800 h 145313"/>
              <a:gd name="connsiteX2" fmla="*/ 12717 w 197034"/>
              <a:gd name="connsiteY2" fmla="*/ 35975 h 145313"/>
              <a:gd name="connsiteX3" fmla="*/ 41292 w 197034"/>
              <a:gd name="connsiteY3" fmla="*/ 32800 h 145313"/>
              <a:gd name="connsiteX4" fmla="*/ 22242 w 197034"/>
              <a:gd name="connsiteY4" fmla="*/ 61375 h 145313"/>
              <a:gd name="connsiteX5" fmla="*/ 41292 w 197034"/>
              <a:gd name="connsiteY5" fmla="*/ 93125 h 145313"/>
              <a:gd name="connsiteX6" fmla="*/ 101617 w 197034"/>
              <a:gd name="connsiteY6" fmla="*/ 143925 h 145313"/>
              <a:gd name="connsiteX7" fmla="*/ 63517 w 197034"/>
              <a:gd name="connsiteY7" fmla="*/ 124875 h 145313"/>
              <a:gd name="connsiteX8" fmla="*/ 17 w 197034"/>
              <a:gd name="connsiteY8" fmla="*/ 61375 h 145313"/>
              <a:gd name="connsiteX9" fmla="*/ 69867 w 197034"/>
              <a:gd name="connsiteY9" fmla="*/ 1050 h 145313"/>
              <a:gd name="connsiteX10" fmla="*/ 44467 w 197034"/>
              <a:gd name="connsiteY10" fmla="*/ 23275 h 145313"/>
              <a:gd name="connsiteX11" fmla="*/ 196867 w 197034"/>
              <a:gd name="connsiteY11" fmla="*/ 20100 h 1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034" h="145313">
                <a:moveTo>
                  <a:pt x="196867" y="20100"/>
                </a:moveTo>
                <a:cubicBezTo>
                  <a:pt x="201629" y="21687"/>
                  <a:pt x="103734" y="30154"/>
                  <a:pt x="73042" y="32800"/>
                </a:cubicBezTo>
                <a:cubicBezTo>
                  <a:pt x="42350" y="35446"/>
                  <a:pt x="18009" y="35975"/>
                  <a:pt x="12717" y="35975"/>
                </a:cubicBezTo>
                <a:cubicBezTo>
                  <a:pt x="7425" y="35975"/>
                  <a:pt x="39705" y="28567"/>
                  <a:pt x="41292" y="32800"/>
                </a:cubicBezTo>
                <a:cubicBezTo>
                  <a:pt x="42879" y="37033"/>
                  <a:pt x="22242" y="51321"/>
                  <a:pt x="22242" y="61375"/>
                </a:cubicBezTo>
                <a:cubicBezTo>
                  <a:pt x="22242" y="71429"/>
                  <a:pt x="28063" y="79367"/>
                  <a:pt x="41292" y="93125"/>
                </a:cubicBezTo>
                <a:cubicBezTo>
                  <a:pt x="54521" y="106883"/>
                  <a:pt x="97913" y="138633"/>
                  <a:pt x="101617" y="143925"/>
                </a:cubicBezTo>
                <a:cubicBezTo>
                  <a:pt x="105321" y="149217"/>
                  <a:pt x="80450" y="138633"/>
                  <a:pt x="63517" y="124875"/>
                </a:cubicBezTo>
                <a:cubicBezTo>
                  <a:pt x="46584" y="111117"/>
                  <a:pt x="-1041" y="82012"/>
                  <a:pt x="17" y="61375"/>
                </a:cubicBezTo>
                <a:cubicBezTo>
                  <a:pt x="1075" y="40738"/>
                  <a:pt x="62459" y="7400"/>
                  <a:pt x="69867" y="1050"/>
                </a:cubicBezTo>
                <a:cubicBezTo>
                  <a:pt x="77275" y="-5300"/>
                  <a:pt x="29121" y="19042"/>
                  <a:pt x="44467" y="23275"/>
                </a:cubicBezTo>
                <a:cubicBezTo>
                  <a:pt x="59813" y="27508"/>
                  <a:pt x="192105" y="18513"/>
                  <a:pt x="196867" y="20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0BFD573B-E8EC-D546-A064-58EE697C1005}"/>
              </a:ext>
            </a:extLst>
          </p:cNvPr>
          <p:cNvSpPr/>
          <p:nvPr/>
        </p:nvSpPr>
        <p:spPr>
          <a:xfrm>
            <a:off x="4419433" y="7381875"/>
            <a:ext cx="153336" cy="34925"/>
          </a:xfrm>
          <a:custGeom>
            <a:avLst/>
            <a:gdLst>
              <a:gd name="connsiteX0" fmla="*/ 167 w 153336"/>
              <a:gd name="connsiteY0" fmla="*/ 34925 h 34925"/>
              <a:gd name="connsiteX1" fmla="*/ 98592 w 153336"/>
              <a:gd name="connsiteY1" fmla="*/ 28575 h 34925"/>
              <a:gd name="connsiteX2" fmla="*/ 152567 w 153336"/>
              <a:gd name="connsiteY2" fmla="*/ 0 h 34925"/>
              <a:gd name="connsiteX3" fmla="*/ 123992 w 153336"/>
              <a:gd name="connsiteY3" fmla="*/ 28575 h 34925"/>
              <a:gd name="connsiteX4" fmla="*/ 167 w 153336"/>
              <a:gd name="connsiteY4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36" h="34925">
                <a:moveTo>
                  <a:pt x="167" y="34925"/>
                </a:moveTo>
                <a:cubicBezTo>
                  <a:pt x="-4066" y="34925"/>
                  <a:pt x="73192" y="34396"/>
                  <a:pt x="98592" y="28575"/>
                </a:cubicBezTo>
                <a:cubicBezTo>
                  <a:pt x="123992" y="22754"/>
                  <a:pt x="148334" y="0"/>
                  <a:pt x="152567" y="0"/>
                </a:cubicBezTo>
                <a:cubicBezTo>
                  <a:pt x="156800" y="0"/>
                  <a:pt x="143042" y="22754"/>
                  <a:pt x="123992" y="28575"/>
                </a:cubicBezTo>
                <a:cubicBezTo>
                  <a:pt x="104942" y="34396"/>
                  <a:pt x="4400" y="34925"/>
                  <a:pt x="167" y="34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08D6FE36-F7F1-BB9D-0843-2EE106E1968D}"/>
              </a:ext>
            </a:extLst>
          </p:cNvPr>
          <p:cNvSpPr/>
          <p:nvPr/>
        </p:nvSpPr>
        <p:spPr>
          <a:xfrm>
            <a:off x="3827825" y="7257092"/>
            <a:ext cx="480916" cy="662008"/>
          </a:xfrm>
          <a:custGeom>
            <a:avLst/>
            <a:gdLst>
              <a:gd name="connsiteX0" fmla="*/ 480650 w 480916"/>
              <a:gd name="connsiteY0" fmla="*/ 958 h 662008"/>
              <a:gd name="connsiteX1" fmla="*/ 372700 w 480916"/>
              <a:gd name="connsiteY1" fmla="*/ 181933 h 662008"/>
              <a:gd name="connsiteX2" fmla="*/ 255225 w 480916"/>
              <a:gd name="connsiteY2" fmla="*/ 293058 h 662008"/>
              <a:gd name="connsiteX3" fmla="*/ 280625 w 480916"/>
              <a:gd name="connsiteY3" fmla="*/ 277183 h 662008"/>
              <a:gd name="connsiteX4" fmla="*/ 144100 w 480916"/>
              <a:gd name="connsiteY4" fmla="*/ 458158 h 662008"/>
              <a:gd name="connsiteX5" fmla="*/ 7575 w 480916"/>
              <a:gd name="connsiteY5" fmla="*/ 651833 h 662008"/>
              <a:gd name="connsiteX6" fmla="*/ 52025 w 480916"/>
              <a:gd name="connsiteY6" fmla="*/ 591508 h 662008"/>
              <a:gd name="connsiteX7" fmla="*/ 337775 w 480916"/>
              <a:gd name="connsiteY7" fmla="*/ 226383 h 662008"/>
              <a:gd name="connsiteX8" fmla="*/ 245700 w 480916"/>
              <a:gd name="connsiteY8" fmla="*/ 359733 h 662008"/>
              <a:gd name="connsiteX9" fmla="*/ 439375 w 480916"/>
              <a:gd name="connsiteY9" fmla="*/ 121608 h 662008"/>
              <a:gd name="connsiteX10" fmla="*/ 325075 w 480916"/>
              <a:gd name="connsiteY10" fmla="*/ 235908 h 662008"/>
              <a:gd name="connsiteX11" fmla="*/ 401275 w 480916"/>
              <a:gd name="connsiteY11" fmla="*/ 115258 h 662008"/>
              <a:gd name="connsiteX12" fmla="*/ 480650 w 480916"/>
              <a:gd name="connsiteY12" fmla="*/ 958 h 6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916" h="662008">
                <a:moveTo>
                  <a:pt x="480650" y="958"/>
                </a:moveTo>
                <a:cubicBezTo>
                  <a:pt x="475888" y="12070"/>
                  <a:pt x="410271" y="133250"/>
                  <a:pt x="372700" y="181933"/>
                </a:cubicBezTo>
                <a:cubicBezTo>
                  <a:pt x="335129" y="230616"/>
                  <a:pt x="270571" y="277183"/>
                  <a:pt x="255225" y="293058"/>
                </a:cubicBezTo>
                <a:cubicBezTo>
                  <a:pt x="239879" y="308933"/>
                  <a:pt x="299146" y="249666"/>
                  <a:pt x="280625" y="277183"/>
                </a:cubicBezTo>
                <a:cubicBezTo>
                  <a:pt x="262104" y="304700"/>
                  <a:pt x="189608" y="395716"/>
                  <a:pt x="144100" y="458158"/>
                </a:cubicBezTo>
                <a:cubicBezTo>
                  <a:pt x="98592" y="520600"/>
                  <a:pt x="22921" y="629608"/>
                  <a:pt x="7575" y="651833"/>
                </a:cubicBezTo>
                <a:cubicBezTo>
                  <a:pt x="-7771" y="674058"/>
                  <a:pt x="-3008" y="662416"/>
                  <a:pt x="52025" y="591508"/>
                </a:cubicBezTo>
                <a:cubicBezTo>
                  <a:pt x="107058" y="520600"/>
                  <a:pt x="305496" y="265012"/>
                  <a:pt x="337775" y="226383"/>
                </a:cubicBezTo>
                <a:cubicBezTo>
                  <a:pt x="370054" y="187754"/>
                  <a:pt x="228767" y="377195"/>
                  <a:pt x="245700" y="359733"/>
                </a:cubicBezTo>
                <a:cubicBezTo>
                  <a:pt x="262633" y="342271"/>
                  <a:pt x="426146" y="142246"/>
                  <a:pt x="439375" y="121608"/>
                </a:cubicBezTo>
                <a:cubicBezTo>
                  <a:pt x="452604" y="100970"/>
                  <a:pt x="331425" y="236966"/>
                  <a:pt x="325075" y="235908"/>
                </a:cubicBezTo>
                <a:cubicBezTo>
                  <a:pt x="318725" y="234850"/>
                  <a:pt x="377463" y="152300"/>
                  <a:pt x="401275" y="115258"/>
                </a:cubicBezTo>
                <a:cubicBezTo>
                  <a:pt x="425087" y="78216"/>
                  <a:pt x="485412" y="-10154"/>
                  <a:pt x="480650" y="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3F71E2C6-5E77-E328-36F2-CD4554AEC0D4}"/>
              </a:ext>
            </a:extLst>
          </p:cNvPr>
          <p:cNvSpPr/>
          <p:nvPr/>
        </p:nvSpPr>
        <p:spPr>
          <a:xfrm>
            <a:off x="4380706" y="7265297"/>
            <a:ext cx="52817" cy="740446"/>
          </a:xfrm>
          <a:custGeom>
            <a:avLst/>
            <a:gdLst>
              <a:gd name="connsiteX0" fmla="*/ 29369 w 52817"/>
              <a:gd name="connsiteY0" fmla="*/ 2278 h 740446"/>
              <a:gd name="connsiteX1" fmla="*/ 10319 w 52817"/>
              <a:gd name="connsiteY1" fmla="*/ 383278 h 740446"/>
              <a:gd name="connsiteX2" fmla="*/ 16669 w 52817"/>
              <a:gd name="connsiteY2" fmla="*/ 329303 h 740446"/>
              <a:gd name="connsiteX3" fmla="*/ 42069 w 52817"/>
              <a:gd name="connsiteY3" fmla="*/ 386453 h 740446"/>
              <a:gd name="connsiteX4" fmla="*/ 29369 w 52817"/>
              <a:gd name="connsiteY4" fmla="*/ 449953 h 740446"/>
              <a:gd name="connsiteX5" fmla="*/ 51594 w 52817"/>
              <a:gd name="connsiteY5" fmla="*/ 732528 h 740446"/>
              <a:gd name="connsiteX6" fmla="*/ 48419 w 52817"/>
              <a:gd name="connsiteY6" fmla="*/ 637278 h 740446"/>
              <a:gd name="connsiteX7" fmla="*/ 35719 w 52817"/>
              <a:gd name="connsiteY7" fmla="*/ 376928 h 740446"/>
              <a:gd name="connsiteX8" fmla="*/ 3969 w 52817"/>
              <a:gd name="connsiteY8" fmla="*/ 164203 h 740446"/>
              <a:gd name="connsiteX9" fmla="*/ 3969 w 52817"/>
              <a:gd name="connsiteY9" fmla="*/ 221353 h 740446"/>
              <a:gd name="connsiteX10" fmla="*/ 29369 w 52817"/>
              <a:gd name="connsiteY10" fmla="*/ 2278 h 74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17" h="740446">
                <a:moveTo>
                  <a:pt x="29369" y="2278"/>
                </a:moveTo>
                <a:cubicBezTo>
                  <a:pt x="30427" y="29265"/>
                  <a:pt x="12436" y="328774"/>
                  <a:pt x="10319" y="383278"/>
                </a:cubicBezTo>
                <a:cubicBezTo>
                  <a:pt x="8202" y="437782"/>
                  <a:pt x="11377" y="328774"/>
                  <a:pt x="16669" y="329303"/>
                </a:cubicBezTo>
                <a:cubicBezTo>
                  <a:pt x="21961" y="329832"/>
                  <a:pt x="39952" y="366345"/>
                  <a:pt x="42069" y="386453"/>
                </a:cubicBezTo>
                <a:cubicBezTo>
                  <a:pt x="44186" y="406561"/>
                  <a:pt x="27782" y="392274"/>
                  <a:pt x="29369" y="449953"/>
                </a:cubicBezTo>
                <a:cubicBezTo>
                  <a:pt x="30956" y="507632"/>
                  <a:pt x="48419" y="701307"/>
                  <a:pt x="51594" y="732528"/>
                </a:cubicBezTo>
                <a:cubicBezTo>
                  <a:pt x="54769" y="763749"/>
                  <a:pt x="51065" y="696545"/>
                  <a:pt x="48419" y="637278"/>
                </a:cubicBezTo>
                <a:cubicBezTo>
                  <a:pt x="45773" y="578011"/>
                  <a:pt x="43127" y="455774"/>
                  <a:pt x="35719" y="376928"/>
                </a:cubicBezTo>
                <a:cubicBezTo>
                  <a:pt x="28311" y="298082"/>
                  <a:pt x="9261" y="190132"/>
                  <a:pt x="3969" y="164203"/>
                </a:cubicBezTo>
                <a:cubicBezTo>
                  <a:pt x="-1323" y="138274"/>
                  <a:pt x="-1323" y="246224"/>
                  <a:pt x="3969" y="221353"/>
                </a:cubicBezTo>
                <a:cubicBezTo>
                  <a:pt x="9261" y="196482"/>
                  <a:pt x="28311" y="-24709"/>
                  <a:pt x="29369" y="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ADEF3585-AB9C-3DDC-D135-F5F3DBB5B332}"/>
              </a:ext>
            </a:extLst>
          </p:cNvPr>
          <p:cNvSpPr/>
          <p:nvPr/>
        </p:nvSpPr>
        <p:spPr>
          <a:xfrm>
            <a:off x="4060739" y="7486340"/>
            <a:ext cx="232482" cy="301935"/>
          </a:xfrm>
          <a:custGeom>
            <a:avLst/>
            <a:gdLst>
              <a:gd name="connsiteX0" fmla="*/ 231861 w 232482"/>
              <a:gd name="connsiteY0" fmla="*/ 310 h 301935"/>
              <a:gd name="connsiteX1" fmla="*/ 111211 w 232482"/>
              <a:gd name="connsiteY1" fmla="*/ 152710 h 301935"/>
              <a:gd name="connsiteX2" fmla="*/ 86 w 232482"/>
              <a:gd name="connsiteY2" fmla="*/ 301935 h 301935"/>
              <a:gd name="connsiteX3" fmla="*/ 92161 w 232482"/>
              <a:gd name="connsiteY3" fmla="*/ 152710 h 301935"/>
              <a:gd name="connsiteX4" fmla="*/ 57236 w 232482"/>
              <a:gd name="connsiteY4" fmla="*/ 193985 h 301935"/>
              <a:gd name="connsiteX5" fmla="*/ 231861 w 232482"/>
              <a:gd name="connsiteY5" fmla="*/ 310 h 30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482" h="301935">
                <a:moveTo>
                  <a:pt x="231861" y="310"/>
                </a:moveTo>
                <a:cubicBezTo>
                  <a:pt x="240857" y="-6569"/>
                  <a:pt x="149840" y="102439"/>
                  <a:pt x="111211" y="152710"/>
                </a:cubicBezTo>
                <a:cubicBezTo>
                  <a:pt x="72582" y="202981"/>
                  <a:pt x="3261" y="301935"/>
                  <a:pt x="86" y="301935"/>
                </a:cubicBezTo>
                <a:cubicBezTo>
                  <a:pt x="-3089" y="301935"/>
                  <a:pt x="82636" y="170702"/>
                  <a:pt x="92161" y="152710"/>
                </a:cubicBezTo>
                <a:cubicBezTo>
                  <a:pt x="101686" y="134718"/>
                  <a:pt x="37128" y="215681"/>
                  <a:pt x="57236" y="193985"/>
                </a:cubicBezTo>
                <a:cubicBezTo>
                  <a:pt x="77344" y="172289"/>
                  <a:pt x="222865" y="7189"/>
                  <a:pt x="23186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E8B484CA-CE53-95C6-4325-6DF9052098BA}"/>
              </a:ext>
            </a:extLst>
          </p:cNvPr>
          <p:cNvSpPr/>
          <p:nvPr/>
        </p:nvSpPr>
        <p:spPr>
          <a:xfrm>
            <a:off x="4292585" y="7493448"/>
            <a:ext cx="19106" cy="311359"/>
          </a:xfrm>
          <a:custGeom>
            <a:avLst/>
            <a:gdLst>
              <a:gd name="connsiteX0" fmla="*/ 15 w 19106"/>
              <a:gd name="connsiteY0" fmla="*/ 2727 h 311359"/>
              <a:gd name="connsiteX1" fmla="*/ 15890 w 19106"/>
              <a:gd name="connsiteY1" fmla="*/ 307527 h 311359"/>
              <a:gd name="connsiteX2" fmla="*/ 19065 w 19106"/>
              <a:gd name="connsiteY2" fmla="*/ 164652 h 311359"/>
              <a:gd name="connsiteX3" fmla="*/ 15 w 19106"/>
              <a:gd name="connsiteY3" fmla="*/ 2727 h 31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6" h="311359">
                <a:moveTo>
                  <a:pt x="15" y="2727"/>
                </a:moveTo>
                <a:cubicBezTo>
                  <a:pt x="-514" y="26539"/>
                  <a:pt x="12715" y="280539"/>
                  <a:pt x="15890" y="307527"/>
                </a:cubicBezTo>
                <a:cubicBezTo>
                  <a:pt x="19065" y="334515"/>
                  <a:pt x="18007" y="211748"/>
                  <a:pt x="19065" y="164652"/>
                </a:cubicBezTo>
                <a:cubicBezTo>
                  <a:pt x="20123" y="117556"/>
                  <a:pt x="544" y="-21085"/>
                  <a:pt x="15" y="2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C9AA95D4-1C36-01D5-33E9-9C2E3179019F}"/>
              </a:ext>
            </a:extLst>
          </p:cNvPr>
          <p:cNvSpPr/>
          <p:nvPr/>
        </p:nvSpPr>
        <p:spPr>
          <a:xfrm>
            <a:off x="4050780" y="7774731"/>
            <a:ext cx="275225" cy="39304"/>
          </a:xfrm>
          <a:custGeom>
            <a:avLst/>
            <a:gdLst>
              <a:gd name="connsiteX0" fmla="*/ 3695 w 275225"/>
              <a:gd name="connsiteY0" fmla="*/ 10369 h 39304"/>
              <a:gd name="connsiteX1" fmla="*/ 260870 w 275225"/>
              <a:gd name="connsiteY1" fmla="*/ 38944 h 39304"/>
              <a:gd name="connsiteX2" fmla="*/ 238645 w 275225"/>
              <a:gd name="connsiteY2" fmla="*/ 26244 h 39304"/>
              <a:gd name="connsiteX3" fmla="*/ 206895 w 275225"/>
              <a:gd name="connsiteY3" fmla="*/ 23069 h 39304"/>
              <a:gd name="connsiteX4" fmla="*/ 114820 w 275225"/>
              <a:gd name="connsiteY4" fmla="*/ 844 h 39304"/>
              <a:gd name="connsiteX5" fmla="*/ 3695 w 275225"/>
              <a:gd name="connsiteY5" fmla="*/ 10369 h 3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225" h="39304">
                <a:moveTo>
                  <a:pt x="3695" y="10369"/>
                </a:moveTo>
                <a:cubicBezTo>
                  <a:pt x="28037" y="16719"/>
                  <a:pt x="221712" y="36298"/>
                  <a:pt x="260870" y="38944"/>
                </a:cubicBezTo>
                <a:cubicBezTo>
                  <a:pt x="300028" y="41590"/>
                  <a:pt x="247641" y="28890"/>
                  <a:pt x="238645" y="26244"/>
                </a:cubicBezTo>
                <a:cubicBezTo>
                  <a:pt x="229649" y="23598"/>
                  <a:pt x="227532" y="27302"/>
                  <a:pt x="206895" y="23069"/>
                </a:cubicBezTo>
                <a:cubicBezTo>
                  <a:pt x="186258" y="18836"/>
                  <a:pt x="147628" y="4019"/>
                  <a:pt x="114820" y="844"/>
                </a:cubicBezTo>
                <a:cubicBezTo>
                  <a:pt x="82012" y="-2331"/>
                  <a:pt x="-20647" y="4019"/>
                  <a:pt x="3695" y="1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4153095E-6ECF-FF5C-CAAE-1D3196A63DAE}"/>
              </a:ext>
            </a:extLst>
          </p:cNvPr>
          <p:cNvSpPr/>
          <p:nvPr/>
        </p:nvSpPr>
        <p:spPr>
          <a:xfrm>
            <a:off x="4159246" y="7617896"/>
            <a:ext cx="103863" cy="159448"/>
          </a:xfrm>
          <a:custGeom>
            <a:avLst/>
            <a:gdLst>
              <a:gd name="connsiteX0" fmla="*/ 4 w 103863"/>
              <a:gd name="connsiteY0" fmla="*/ 132279 h 159448"/>
              <a:gd name="connsiteX1" fmla="*/ 57154 w 103863"/>
              <a:gd name="connsiteY1" fmla="*/ 62429 h 159448"/>
              <a:gd name="connsiteX2" fmla="*/ 88904 w 103863"/>
              <a:gd name="connsiteY2" fmla="*/ 11629 h 159448"/>
              <a:gd name="connsiteX3" fmla="*/ 85729 w 103863"/>
              <a:gd name="connsiteY3" fmla="*/ 46554 h 159448"/>
              <a:gd name="connsiteX4" fmla="*/ 98429 w 103863"/>
              <a:gd name="connsiteY4" fmla="*/ 157679 h 159448"/>
              <a:gd name="connsiteX5" fmla="*/ 98429 w 103863"/>
              <a:gd name="connsiteY5" fmla="*/ 106879 h 159448"/>
              <a:gd name="connsiteX6" fmla="*/ 101604 w 103863"/>
              <a:gd name="connsiteY6" fmla="*/ 2104 h 159448"/>
              <a:gd name="connsiteX7" fmla="*/ 60329 w 103863"/>
              <a:gd name="connsiteY7" fmla="*/ 43379 h 159448"/>
              <a:gd name="connsiteX8" fmla="*/ 4 w 103863"/>
              <a:gd name="connsiteY8" fmla="*/ 132279 h 1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63" h="159448">
                <a:moveTo>
                  <a:pt x="4" y="132279"/>
                </a:moveTo>
                <a:cubicBezTo>
                  <a:pt x="-525" y="135454"/>
                  <a:pt x="42337" y="82537"/>
                  <a:pt x="57154" y="62429"/>
                </a:cubicBezTo>
                <a:cubicBezTo>
                  <a:pt x="71971" y="42321"/>
                  <a:pt x="84142" y="14275"/>
                  <a:pt x="88904" y="11629"/>
                </a:cubicBezTo>
                <a:cubicBezTo>
                  <a:pt x="93666" y="8983"/>
                  <a:pt x="84142" y="22212"/>
                  <a:pt x="85729" y="46554"/>
                </a:cubicBezTo>
                <a:cubicBezTo>
                  <a:pt x="87317" y="70896"/>
                  <a:pt x="96312" y="147625"/>
                  <a:pt x="98429" y="157679"/>
                </a:cubicBezTo>
                <a:cubicBezTo>
                  <a:pt x="100546" y="167733"/>
                  <a:pt x="97900" y="132808"/>
                  <a:pt x="98429" y="106879"/>
                </a:cubicBezTo>
                <a:cubicBezTo>
                  <a:pt x="98958" y="80950"/>
                  <a:pt x="107954" y="12687"/>
                  <a:pt x="101604" y="2104"/>
                </a:cubicBezTo>
                <a:cubicBezTo>
                  <a:pt x="95254" y="-8479"/>
                  <a:pt x="73558" y="23271"/>
                  <a:pt x="60329" y="43379"/>
                </a:cubicBezTo>
                <a:cubicBezTo>
                  <a:pt x="47100" y="63487"/>
                  <a:pt x="533" y="129104"/>
                  <a:pt x="4" y="132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A4E65FA2-2B7A-88CC-6522-AE5A3499135A}"/>
              </a:ext>
            </a:extLst>
          </p:cNvPr>
          <p:cNvSpPr/>
          <p:nvPr/>
        </p:nvSpPr>
        <p:spPr>
          <a:xfrm>
            <a:off x="4146118" y="7740650"/>
            <a:ext cx="133988" cy="34646"/>
          </a:xfrm>
          <a:custGeom>
            <a:avLst/>
            <a:gdLst>
              <a:gd name="connsiteX0" fmla="*/ 432 w 133988"/>
              <a:gd name="connsiteY0" fmla="*/ 0 h 34646"/>
              <a:gd name="connsiteX1" fmla="*/ 130607 w 133988"/>
              <a:gd name="connsiteY1" fmla="*/ 31750 h 34646"/>
              <a:gd name="connsiteX2" fmla="*/ 89332 w 133988"/>
              <a:gd name="connsiteY2" fmla="*/ 31750 h 34646"/>
              <a:gd name="connsiteX3" fmla="*/ 432 w 133988"/>
              <a:gd name="connsiteY3" fmla="*/ 0 h 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88" h="34646">
                <a:moveTo>
                  <a:pt x="432" y="0"/>
                </a:moveTo>
                <a:cubicBezTo>
                  <a:pt x="7311" y="0"/>
                  <a:pt x="115790" y="26458"/>
                  <a:pt x="130607" y="31750"/>
                </a:cubicBezTo>
                <a:cubicBezTo>
                  <a:pt x="145424" y="37042"/>
                  <a:pt x="107853" y="33867"/>
                  <a:pt x="89332" y="31750"/>
                </a:cubicBezTo>
                <a:cubicBezTo>
                  <a:pt x="70811" y="29633"/>
                  <a:pt x="-6447" y="0"/>
                  <a:pt x="4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B0F7DCB9-8614-0330-57CC-3D4003A79A59}"/>
              </a:ext>
            </a:extLst>
          </p:cNvPr>
          <p:cNvSpPr/>
          <p:nvPr/>
        </p:nvSpPr>
        <p:spPr>
          <a:xfrm>
            <a:off x="3936856" y="7369097"/>
            <a:ext cx="194177" cy="105127"/>
          </a:xfrm>
          <a:custGeom>
            <a:avLst/>
            <a:gdLst>
              <a:gd name="connsiteX0" fmla="*/ 193819 w 194177"/>
              <a:gd name="connsiteY0" fmla="*/ 78 h 105127"/>
              <a:gd name="connsiteX1" fmla="*/ 149369 w 194177"/>
              <a:gd name="connsiteY1" fmla="*/ 79453 h 105127"/>
              <a:gd name="connsiteX2" fmla="*/ 108094 w 194177"/>
              <a:gd name="connsiteY2" fmla="*/ 101678 h 105127"/>
              <a:gd name="connsiteX3" fmla="*/ 144 w 194177"/>
              <a:gd name="connsiteY3" fmla="*/ 69928 h 105127"/>
              <a:gd name="connsiteX4" fmla="*/ 85869 w 194177"/>
              <a:gd name="connsiteY4" fmla="*/ 101678 h 105127"/>
              <a:gd name="connsiteX5" fmla="*/ 123969 w 194177"/>
              <a:gd name="connsiteY5" fmla="*/ 95328 h 105127"/>
              <a:gd name="connsiteX6" fmla="*/ 193819 w 194177"/>
              <a:gd name="connsiteY6" fmla="*/ 78 h 1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77" h="105127">
                <a:moveTo>
                  <a:pt x="193819" y="78"/>
                </a:moveTo>
                <a:cubicBezTo>
                  <a:pt x="198052" y="-2568"/>
                  <a:pt x="163656" y="62520"/>
                  <a:pt x="149369" y="79453"/>
                </a:cubicBezTo>
                <a:cubicBezTo>
                  <a:pt x="135082" y="96386"/>
                  <a:pt x="132965" y="103266"/>
                  <a:pt x="108094" y="101678"/>
                </a:cubicBezTo>
                <a:cubicBezTo>
                  <a:pt x="83223" y="100091"/>
                  <a:pt x="3848" y="69928"/>
                  <a:pt x="144" y="69928"/>
                </a:cubicBezTo>
                <a:cubicBezTo>
                  <a:pt x="-3560" y="69928"/>
                  <a:pt x="65232" y="97445"/>
                  <a:pt x="85869" y="101678"/>
                </a:cubicBezTo>
                <a:cubicBezTo>
                  <a:pt x="106506" y="105911"/>
                  <a:pt x="108094" y="108557"/>
                  <a:pt x="123969" y="95328"/>
                </a:cubicBezTo>
                <a:cubicBezTo>
                  <a:pt x="139844" y="82099"/>
                  <a:pt x="189586" y="2724"/>
                  <a:pt x="193819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B4539381-361E-407F-24EB-242C78B54BF9}"/>
              </a:ext>
            </a:extLst>
          </p:cNvPr>
          <p:cNvSpPr/>
          <p:nvPr/>
        </p:nvSpPr>
        <p:spPr>
          <a:xfrm>
            <a:off x="4016359" y="7372084"/>
            <a:ext cx="162131" cy="128564"/>
          </a:xfrm>
          <a:custGeom>
            <a:avLst/>
            <a:gdLst>
              <a:gd name="connsiteX0" fmla="*/ 161941 w 162131"/>
              <a:gd name="connsiteY0" fmla="*/ 266 h 128564"/>
              <a:gd name="connsiteX1" fmla="*/ 98441 w 162131"/>
              <a:gd name="connsiteY1" fmla="*/ 85991 h 128564"/>
              <a:gd name="connsiteX2" fmla="*/ 79391 w 162131"/>
              <a:gd name="connsiteY2" fmla="*/ 101866 h 128564"/>
              <a:gd name="connsiteX3" fmla="*/ 16 w 162131"/>
              <a:gd name="connsiteY3" fmla="*/ 117741 h 128564"/>
              <a:gd name="connsiteX4" fmla="*/ 73041 w 162131"/>
              <a:gd name="connsiteY4" fmla="*/ 120916 h 128564"/>
              <a:gd name="connsiteX5" fmla="*/ 161941 w 162131"/>
              <a:gd name="connsiteY5" fmla="*/ 266 h 12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31" h="128564">
                <a:moveTo>
                  <a:pt x="161941" y="266"/>
                </a:moveTo>
                <a:cubicBezTo>
                  <a:pt x="166174" y="-5555"/>
                  <a:pt x="98441" y="85991"/>
                  <a:pt x="98441" y="85991"/>
                </a:cubicBezTo>
                <a:cubicBezTo>
                  <a:pt x="84683" y="102924"/>
                  <a:pt x="95795" y="96574"/>
                  <a:pt x="79391" y="101866"/>
                </a:cubicBezTo>
                <a:cubicBezTo>
                  <a:pt x="62987" y="107158"/>
                  <a:pt x="1074" y="114566"/>
                  <a:pt x="16" y="117741"/>
                </a:cubicBezTo>
                <a:cubicBezTo>
                  <a:pt x="-1042" y="120916"/>
                  <a:pt x="50287" y="138379"/>
                  <a:pt x="73041" y="120916"/>
                </a:cubicBezTo>
                <a:cubicBezTo>
                  <a:pt x="95795" y="103454"/>
                  <a:pt x="157708" y="6087"/>
                  <a:pt x="16194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E61A656E-68E8-7EEF-A3FB-9431A269F144}"/>
              </a:ext>
            </a:extLst>
          </p:cNvPr>
          <p:cNvSpPr/>
          <p:nvPr/>
        </p:nvSpPr>
        <p:spPr>
          <a:xfrm>
            <a:off x="3660683" y="7416798"/>
            <a:ext cx="365491" cy="546208"/>
          </a:xfrm>
          <a:custGeom>
            <a:avLst/>
            <a:gdLst>
              <a:gd name="connsiteX0" fmla="*/ 276317 w 365491"/>
              <a:gd name="connsiteY0" fmla="*/ 2 h 546208"/>
              <a:gd name="connsiteX1" fmla="*/ 327117 w 365491"/>
              <a:gd name="connsiteY1" fmla="*/ 101602 h 546208"/>
              <a:gd name="connsiteX2" fmla="*/ 323942 w 365491"/>
              <a:gd name="connsiteY2" fmla="*/ 123827 h 546208"/>
              <a:gd name="connsiteX3" fmla="*/ 247742 w 365491"/>
              <a:gd name="connsiteY3" fmla="*/ 247652 h 546208"/>
              <a:gd name="connsiteX4" fmla="*/ 282667 w 365491"/>
              <a:gd name="connsiteY4" fmla="*/ 234952 h 546208"/>
              <a:gd name="connsiteX5" fmla="*/ 162017 w 365491"/>
              <a:gd name="connsiteY5" fmla="*/ 330202 h 546208"/>
              <a:gd name="connsiteX6" fmla="*/ 44542 w 365491"/>
              <a:gd name="connsiteY6" fmla="*/ 482602 h 546208"/>
              <a:gd name="connsiteX7" fmla="*/ 92 w 365491"/>
              <a:gd name="connsiteY7" fmla="*/ 546102 h 546208"/>
              <a:gd name="connsiteX8" fmla="*/ 54067 w 365491"/>
              <a:gd name="connsiteY8" fmla="*/ 469902 h 546208"/>
              <a:gd name="connsiteX9" fmla="*/ 342992 w 365491"/>
              <a:gd name="connsiteY9" fmla="*/ 123827 h 546208"/>
              <a:gd name="connsiteX10" fmla="*/ 342992 w 365491"/>
              <a:gd name="connsiteY10" fmla="*/ 98427 h 546208"/>
              <a:gd name="connsiteX11" fmla="*/ 276317 w 365491"/>
              <a:gd name="connsiteY11" fmla="*/ 2 h 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5491" h="546208">
                <a:moveTo>
                  <a:pt x="276317" y="2"/>
                </a:moveTo>
                <a:cubicBezTo>
                  <a:pt x="273671" y="531"/>
                  <a:pt x="319180" y="80965"/>
                  <a:pt x="327117" y="101602"/>
                </a:cubicBezTo>
                <a:cubicBezTo>
                  <a:pt x="335055" y="122240"/>
                  <a:pt x="337171" y="99485"/>
                  <a:pt x="323942" y="123827"/>
                </a:cubicBezTo>
                <a:cubicBezTo>
                  <a:pt x="310713" y="148169"/>
                  <a:pt x="254621" y="229131"/>
                  <a:pt x="247742" y="247652"/>
                </a:cubicBezTo>
                <a:cubicBezTo>
                  <a:pt x="240863" y="266173"/>
                  <a:pt x="296955" y="221194"/>
                  <a:pt x="282667" y="234952"/>
                </a:cubicBezTo>
                <a:cubicBezTo>
                  <a:pt x="268379" y="248710"/>
                  <a:pt x="201704" y="288927"/>
                  <a:pt x="162017" y="330202"/>
                </a:cubicBezTo>
                <a:cubicBezTo>
                  <a:pt x="122330" y="371477"/>
                  <a:pt x="71529" y="446619"/>
                  <a:pt x="44542" y="482602"/>
                </a:cubicBezTo>
                <a:cubicBezTo>
                  <a:pt x="17555" y="518585"/>
                  <a:pt x="-1496" y="548219"/>
                  <a:pt x="92" y="546102"/>
                </a:cubicBezTo>
                <a:cubicBezTo>
                  <a:pt x="1680" y="543985"/>
                  <a:pt x="-3083" y="540281"/>
                  <a:pt x="54067" y="469902"/>
                </a:cubicBezTo>
                <a:cubicBezTo>
                  <a:pt x="111217" y="399523"/>
                  <a:pt x="294838" y="185739"/>
                  <a:pt x="342992" y="123827"/>
                </a:cubicBezTo>
                <a:cubicBezTo>
                  <a:pt x="391146" y="61915"/>
                  <a:pt x="347754" y="118535"/>
                  <a:pt x="342992" y="98427"/>
                </a:cubicBezTo>
                <a:cubicBezTo>
                  <a:pt x="338230" y="78319"/>
                  <a:pt x="278963" y="-527"/>
                  <a:pt x="27631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6FD1E435-31EE-E5E7-8690-2B85A3E0138D}"/>
              </a:ext>
            </a:extLst>
          </p:cNvPr>
          <p:cNvSpPr/>
          <p:nvPr/>
        </p:nvSpPr>
        <p:spPr>
          <a:xfrm>
            <a:off x="3740150" y="7537450"/>
            <a:ext cx="298450" cy="396875"/>
          </a:xfrm>
          <a:custGeom>
            <a:avLst/>
            <a:gdLst>
              <a:gd name="connsiteX0" fmla="*/ 298450 w 298450"/>
              <a:gd name="connsiteY0" fmla="*/ 0 h 396875"/>
              <a:gd name="connsiteX1" fmla="*/ 193675 w 298450"/>
              <a:gd name="connsiteY1" fmla="*/ 139700 h 396875"/>
              <a:gd name="connsiteX2" fmla="*/ 0 w 298450"/>
              <a:gd name="connsiteY2" fmla="*/ 396875 h 396875"/>
              <a:gd name="connsiteX3" fmla="*/ 203200 w 298450"/>
              <a:gd name="connsiteY3" fmla="*/ 136525 h 396875"/>
              <a:gd name="connsiteX4" fmla="*/ 298450 w 298450"/>
              <a:gd name="connsiteY4" fmla="*/ 0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0" h="396875">
                <a:moveTo>
                  <a:pt x="298450" y="0"/>
                </a:moveTo>
                <a:lnTo>
                  <a:pt x="193675" y="139700"/>
                </a:lnTo>
                <a:lnTo>
                  <a:pt x="0" y="396875"/>
                </a:lnTo>
                <a:cubicBezTo>
                  <a:pt x="1587" y="396346"/>
                  <a:pt x="153988" y="196850"/>
                  <a:pt x="203200" y="136525"/>
                </a:cubicBezTo>
                <a:cubicBezTo>
                  <a:pt x="252412" y="76200"/>
                  <a:pt x="273843" y="55562"/>
                  <a:pt x="2984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107851A3-9081-3221-4759-4D93F305BEB1}"/>
              </a:ext>
            </a:extLst>
          </p:cNvPr>
          <p:cNvSpPr/>
          <p:nvPr/>
        </p:nvSpPr>
        <p:spPr>
          <a:xfrm>
            <a:off x="3809594" y="7857184"/>
            <a:ext cx="512617" cy="86677"/>
          </a:xfrm>
          <a:custGeom>
            <a:avLst/>
            <a:gdLst>
              <a:gd name="connsiteX0" fmla="*/ 406 w 512617"/>
              <a:gd name="connsiteY0" fmla="*/ 67616 h 86677"/>
              <a:gd name="connsiteX1" fmla="*/ 124231 w 512617"/>
              <a:gd name="connsiteY1" fmla="*/ 86666 h 86677"/>
              <a:gd name="connsiteX2" fmla="*/ 117881 w 512617"/>
              <a:gd name="connsiteY2" fmla="*/ 64441 h 86677"/>
              <a:gd name="connsiteX3" fmla="*/ 175031 w 512617"/>
              <a:gd name="connsiteY3" fmla="*/ 13641 h 86677"/>
              <a:gd name="connsiteX4" fmla="*/ 302031 w 512617"/>
              <a:gd name="connsiteY4" fmla="*/ 16816 h 86677"/>
              <a:gd name="connsiteX5" fmla="*/ 511581 w 512617"/>
              <a:gd name="connsiteY5" fmla="*/ 35866 h 86677"/>
              <a:gd name="connsiteX6" fmla="*/ 387756 w 512617"/>
              <a:gd name="connsiteY6" fmla="*/ 16816 h 86677"/>
              <a:gd name="connsiteX7" fmla="*/ 289331 w 512617"/>
              <a:gd name="connsiteY7" fmla="*/ 941 h 86677"/>
              <a:gd name="connsiteX8" fmla="*/ 216306 w 512617"/>
              <a:gd name="connsiteY8" fmla="*/ 7291 h 86677"/>
              <a:gd name="connsiteX9" fmla="*/ 136931 w 512617"/>
              <a:gd name="connsiteY9" fmla="*/ 51741 h 86677"/>
              <a:gd name="connsiteX10" fmla="*/ 136931 w 512617"/>
              <a:gd name="connsiteY10" fmla="*/ 70791 h 86677"/>
              <a:gd name="connsiteX11" fmla="*/ 86131 w 512617"/>
              <a:gd name="connsiteY11" fmla="*/ 77141 h 86677"/>
              <a:gd name="connsiteX12" fmla="*/ 406 w 512617"/>
              <a:gd name="connsiteY12" fmla="*/ 67616 h 8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2617" h="86677">
                <a:moveTo>
                  <a:pt x="406" y="67616"/>
                </a:moveTo>
                <a:cubicBezTo>
                  <a:pt x="6756" y="69204"/>
                  <a:pt x="104652" y="87195"/>
                  <a:pt x="124231" y="86666"/>
                </a:cubicBezTo>
                <a:cubicBezTo>
                  <a:pt x="143810" y="86137"/>
                  <a:pt x="109414" y="76612"/>
                  <a:pt x="117881" y="64441"/>
                </a:cubicBezTo>
                <a:cubicBezTo>
                  <a:pt x="126348" y="52270"/>
                  <a:pt x="144339" y="21578"/>
                  <a:pt x="175031" y="13641"/>
                </a:cubicBezTo>
                <a:cubicBezTo>
                  <a:pt x="205723" y="5704"/>
                  <a:pt x="245939" y="13112"/>
                  <a:pt x="302031" y="16816"/>
                </a:cubicBezTo>
                <a:cubicBezTo>
                  <a:pt x="358123" y="20520"/>
                  <a:pt x="497294" y="35866"/>
                  <a:pt x="511581" y="35866"/>
                </a:cubicBezTo>
                <a:cubicBezTo>
                  <a:pt x="525868" y="35866"/>
                  <a:pt x="387756" y="16816"/>
                  <a:pt x="387756" y="16816"/>
                </a:cubicBezTo>
                <a:cubicBezTo>
                  <a:pt x="350714" y="10995"/>
                  <a:pt x="317906" y="2528"/>
                  <a:pt x="289331" y="941"/>
                </a:cubicBezTo>
                <a:cubicBezTo>
                  <a:pt x="260756" y="-647"/>
                  <a:pt x="241706" y="-1176"/>
                  <a:pt x="216306" y="7291"/>
                </a:cubicBezTo>
                <a:cubicBezTo>
                  <a:pt x="190906" y="15758"/>
                  <a:pt x="150160" y="41158"/>
                  <a:pt x="136931" y="51741"/>
                </a:cubicBezTo>
                <a:cubicBezTo>
                  <a:pt x="123702" y="62324"/>
                  <a:pt x="145398" y="66558"/>
                  <a:pt x="136931" y="70791"/>
                </a:cubicBezTo>
                <a:cubicBezTo>
                  <a:pt x="128464" y="75024"/>
                  <a:pt x="108356" y="78728"/>
                  <a:pt x="86131" y="77141"/>
                </a:cubicBezTo>
                <a:cubicBezTo>
                  <a:pt x="63906" y="75554"/>
                  <a:pt x="-5944" y="66028"/>
                  <a:pt x="406" y="67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7076442B-B4C5-8700-C430-E6EF5B33EF2C}"/>
              </a:ext>
            </a:extLst>
          </p:cNvPr>
          <p:cNvSpPr/>
          <p:nvPr/>
        </p:nvSpPr>
        <p:spPr>
          <a:xfrm>
            <a:off x="4293993" y="7873998"/>
            <a:ext cx="153012" cy="123843"/>
          </a:xfrm>
          <a:custGeom>
            <a:avLst/>
            <a:gdLst>
              <a:gd name="connsiteX0" fmla="*/ 14482 w 153012"/>
              <a:gd name="connsiteY0" fmla="*/ 2 h 123843"/>
              <a:gd name="connsiteX1" fmla="*/ 20832 w 153012"/>
              <a:gd name="connsiteY1" fmla="*/ 101602 h 123843"/>
              <a:gd name="connsiteX2" fmla="*/ 30357 w 153012"/>
              <a:gd name="connsiteY2" fmla="*/ 114302 h 123843"/>
              <a:gd name="connsiteX3" fmla="*/ 4957 w 153012"/>
              <a:gd name="connsiteY3" fmla="*/ 104777 h 123843"/>
              <a:gd name="connsiteX4" fmla="*/ 144657 w 153012"/>
              <a:gd name="connsiteY4" fmla="*/ 123827 h 123843"/>
              <a:gd name="connsiteX5" fmla="*/ 125607 w 153012"/>
              <a:gd name="connsiteY5" fmla="*/ 107952 h 123843"/>
              <a:gd name="connsiteX6" fmla="*/ 30357 w 153012"/>
              <a:gd name="connsiteY6" fmla="*/ 98427 h 123843"/>
              <a:gd name="connsiteX7" fmla="*/ 14482 w 153012"/>
              <a:gd name="connsiteY7" fmla="*/ 2 h 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2" h="123843">
                <a:moveTo>
                  <a:pt x="14482" y="2"/>
                </a:moveTo>
                <a:cubicBezTo>
                  <a:pt x="12895" y="531"/>
                  <a:pt x="20832" y="101602"/>
                  <a:pt x="20832" y="101602"/>
                </a:cubicBezTo>
                <a:cubicBezTo>
                  <a:pt x="23478" y="120652"/>
                  <a:pt x="33003" y="113773"/>
                  <a:pt x="30357" y="114302"/>
                </a:cubicBezTo>
                <a:cubicBezTo>
                  <a:pt x="27711" y="114831"/>
                  <a:pt x="-14093" y="103190"/>
                  <a:pt x="4957" y="104777"/>
                </a:cubicBezTo>
                <a:cubicBezTo>
                  <a:pt x="24007" y="106364"/>
                  <a:pt x="144657" y="123827"/>
                  <a:pt x="144657" y="123827"/>
                </a:cubicBezTo>
                <a:cubicBezTo>
                  <a:pt x="164765" y="124356"/>
                  <a:pt x="144657" y="112185"/>
                  <a:pt x="125607" y="107952"/>
                </a:cubicBezTo>
                <a:cubicBezTo>
                  <a:pt x="106557" y="103719"/>
                  <a:pt x="47290" y="109539"/>
                  <a:pt x="30357" y="98427"/>
                </a:cubicBezTo>
                <a:cubicBezTo>
                  <a:pt x="13424" y="87315"/>
                  <a:pt x="16069" y="-527"/>
                  <a:pt x="1448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208E1A09-9A24-8E64-B5D4-E228F016123E}"/>
              </a:ext>
            </a:extLst>
          </p:cNvPr>
          <p:cNvSpPr/>
          <p:nvPr/>
        </p:nvSpPr>
        <p:spPr>
          <a:xfrm>
            <a:off x="3721070" y="7854872"/>
            <a:ext cx="293817" cy="130442"/>
          </a:xfrm>
          <a:custGeom>
            <a:avLst/>
            <a:gdLst>
              <a:gd name="connsiteX0" fmla="*/ 60355 w 293817"/>
              <a:gd name="connsiteY0" fmla="*/ 78 h 130442"/>
              <a:gd name="connsiteX1" fmla="*/ 3205 w 293817"/>
              <a:gd name="connsiteY1" fmla="*/ 79453 h 130442"/>
              <a:gd name="connsiteX2" fmla="*/ 19080 w 293817"/>
              <a:gd name="connsiteY2" fmla="*/ 101678 h 130442"/>
              <a:gd name="connsiteX3" fmla="*/ 117505 w 293817"/>
              <a:gd name="connsiteY3" fmla="*/ 127078 h 130442"/>
              <a:gd name="connsiteX4" fmla="*/ 288955 w 293817"/>
              <a:gd name="connsiteY4" fmla="*/ 127078 h 130442"/>
              <a:gd name="connsiteX5" fmla="*/ 234980 w 293817"/>
              <a:gd name="connsiteY5" fmla="*/ 130253 h 130442"/>
              <a:gd name="connsiteX6" fmla="*/ 111155 w 293817"/>
              <a:gd name="connsiteY6" fmla="*/ 120728 h 130442"/>
              <a:gd name="connsiteX7" fmla="*/ 34955 w 293817"/>
              <a:gd name="connsiteY7" fmla="*/ 95328 h 130442"/>
              <a:gd name="connsiteX8" fmla="*/ 60355 w 293817"/>
              <a:gd name="connsiteY8" fmla="*/ 78 h 13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817" h="130442">
                <a:moveTo>
                  <a:pt x="60355" y="78"/>
                </a:moveTo>
                <a:cubicBezTo>
                  <a:pt x="55063" y="-2568"/>
                  <a:pt x="10084" y="62520"/>
                  <a:pt x="3205" y="79453"/>
                </a:cubicBezTo>
                <a:cubicBezTo>
                  <a:pt x="-3674" y="96386"/>
                  <a:pt x="30" y="93741"/>
                  <a:pt x="19080" y="101678"/>
                </a:cubicBezTo>
                <a:cubicBezTo>
                  <a:pt x="38130" y="109615"/>
                  <a:pt x="72526" y="122845"/>
                  <a:pt x="117505" y="127078"/>
                </a:cubicBezTo>
                <a:cubicBezTo>
                  <a:pt x="162484" y="131311"/>
                  <a:pt x="269376" y="126549"/>
                  <a:pt x="288955" y="127078"/>
                </a:cubicBezTo>
                <a:cubicBezTo>
                  <a:pt x="308534" y="127607"/>
                  <a:pt x="264613" y="131311"/>
                  <a:pt x="234980" y="130253"/>
                </a:cubicBezTo>
                <a:cubicBezTo>
                  <a:pt x="205347" y="129195"/>
                  <a:pt x="144492" y="126549"/>
                  <a:pt x="111155" y="120728"/>
                </a:cubicBezTo>
                <a:cubicBezTo>
                  <a:pt x="77818" y="114907"/>
                  <a:pt x="43951" y="110674"/>
                  <a:pt x="34955" y="95328"/>
                </a:cubicBezTo>
                <a:cubicBezTo>
                  <a:pt x="25959" y="79982"/>
                  <a:pt x="65647" y="2724"/>
                  <a:pt x="6035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364F763D-ACBC-2033-91BB-C5CEF021256C}"/>
              </a:ext>
            </a:extLst>
          </p:cNvPr>
          <p:cNvSpPr/>
          <p:nvPr/>
        </p:nvSpPr>
        <p:spPr>
          <a:xfrm>
            <a:off x="3641584" y="7988088"/>
            <a:ext cx="407483" cy="29174"/>
          </a:xfrm>
          <a:custGeom>
            <a:avLst/>
            <a:gdLst>
              <a:gd name="connsiteX0" fmla="*/ 141 w 407483"/>
              <a:gd name="connsiteY0" fmla="*/ 212 h 29174"/>
              <a:gd name="connsiteX1" fmla="*/ 381141 w 407483"/>
              <a:gd name="connsiteY1" fmla="*/ 28787 h 29174"/>
              <a:gd name="connsiteX2" fmla="*/ 336691 w 407483"/>
              <a:gd name="connsiteY2" fmla="*/ 16087 h 29174"/>
              <a:gd name="connsiteX3" fmla="*/ 141 w 407483"/>
              <a:gd name="connsiteY3" fmla="*/ 212 h 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83" h="29174">
                <a:moveTo>
                  <a:pt x="141" y="212"/>
                </a:moveTo>
                <a:cubicBezTo>
                  <a:pt x="7549" y="2329"/>
                  <a:pt x="325049" y="26141"/>
                  <a:pt x="381141" y="28787"/>
                </a:cubicBezTo>
                <a:cubicBezTo>
                  <a:pt x="437233" y="31433"/>
                  <a:pt x="394899" y="19791"/>
                  <a:pt x="336691" y="16087"/>
                </a:cubicBezTo>
                <a:cubicBezTo>
                  <a:pt x="278483" y="12383"/>
                  <a:pt x="-7267" y="-1905"/>
                  <a:pt x="141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9186DB57-22BD-8B5D-BB95-46EAEF8EF953}"/>
              </a:ext>
            </a:extLst>
          </p:cNvPr>
          <p:cNvSpPr/>
          <p:nvPr/>
        </p:nvSpPr>
        <p:spPr>
          <a:xfrm>
            <a:off x="3984448" y="7905692"/>
            <a:ext cx="54236" cy="99073"/>
          </a:xfrm>
          <a:custGeom>
            <a:avLst/>
            <a:gdLst>
              <a:gd name="connsiteX0" fmla="*/ 54152 w 54236"/>
              <a:gd name="connsiteY0" fmla="*/ 58 h 99073"/>
              <a:gd name="connsiteX1" fmla="*/ 12877 w 54236"/>
              <a:gd name="connsiteY1" fmla="*/ 47683 h 99073"/>
              <a:gd name="connsiteX2" fmla="*/ 22402 w 54236"/>
              <a:gd name="connsiteY2" fmla="*/ 98483 h 99073"/>
              <a:gd name="connsiteX3" fmla="*/ 19227 w 54236"/>
              <a:gd name="connsiteY3" fmla="*/ 73083 h 99073"/>
              <a:gd name="connsiteX4" fmla="*/ 177 w 54236"/>
              <a:gd name="connsiteY4" fmla="*/ 38158 h 99073"/>
              <a:gd name="connsiteX5" fmla="*/ 54152 w 54236"/>
              <a:gd name="connsiteY5" fmla="*/ 58 h 9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36" h="99073">
                <a:moveTo>
                  <a:pt x="54152" y="58"/>
                </a:moveTo>
                <a:cubicBezTo>
                  <a:pt x="56269" y="1646"/>
                  <a:pt x="18169" y="31279"/>
                  <a:pt x="12877" y="47683"/>
                </a:cubicBezTo>
                <a:cubicBezTo>
                  <a:pt x="7585" y="64087"/>
                  <a:pt x="21344" y="94250"/>
                  <a:pt x="22402" y="98483"/>
                </a:cubicBezTo>
                <a:cubicBezTo>
                  <a:pt x="23460" y="102716"/>
                  <a:pt x="22931" y="83137"/>
                  <a:pt x="19227" y="73083"/>
                </a:cubicBezTo>
                <a:cubicBezTo>
                  <a:pt x="15523" y="63029"/>
                  <a:pt x="-1940" y="46625"/>
                  <a:pt x="177" y="38158"/>
                </a:cubicBezTo>
                <a:cubicBezTo>
                  <a:pt x="2294" y="29691"/>
                  <a:pt x="52035" y="-1530"/>
                  <a:pt x="5415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1A241A0E-E81A-3D71-B649-7D7FB94C7132}"/>
              </a:ext>
            </a:extLst>
          </p:cNvPr>
          <p:cNvSpPr/>
          <p:nvPr/>
        </p:nvSpPr>
        <p:spPr>
          <a:xfrm>
            <a:off x="4019946" y="7935721"/>
            <a:ext cx="209276" cy="87508"/>
          </a:xfrm>
          <a:custGeom>
            <a:avLst/>
            <a:gdLst>
              <a:gd name="connsiteX0" fmla="*/ 21829 w 209276"/>
              <a:gd name="connsiteY0" fmla="*/ 77979 h 87508"/>
              <a:gd name="connsiteX1" fmla="*/ 9129 w 209276"/>
              <a:gd name="connsiteY1" fmla="*/ 14479 h 87508"/>
              <a:gd name="connsiteX2" fmla="*/ 44054 w 209276"/>
              <a:gd name="connsiteY2" fmla="*/ 8129 h 87508"/>
              <a:gd name="connsiteX3" fmla="*/ 186929 w 209276"/>
              <a:gd name="connsiteY3" fmla="*/ 24004 h 87508"/>
              <a:gd name="connsiteX4" fmla="*/ 148829 w 209276"/>
              <a:gd name="connsiteY4" fmla="*/ 87504 h 87508"/>
              <a:gd name="connsiteX5" fmla="*/ 209154 w 209276"/>
              <a:gd name="connsiteY5" fmla="*/ 27179 h 87508"/>
              <a:gd name="connsiteX6" fmla="*/ 129779 w 209276"/>
              <a:gd name="connsiteY6" fmla="*/ 4954 h 87508"/>
              <a:gd name="connsiteX7" fmla="*/ 5954 w 209276"/>
              <a:gd name="connsiteY7" fmla="*/ 4954 h 87508"/>
              <a:gd name="connsiteX8" fmla="*/ 21829 w 209276"/>
              <a:gd name="connsiteY8" fmla="*/ 77979 h 8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76" h="87508">
                <a:moveTo>
                  <a:pt x="21829" y="77979"/>
                </a:moveTo>
                <a:cubicBezTo>
                  <a:pt x="22358" y="79566"/>
                  <a:pt x="5425" y="26121"/>
                  <a:pt x="9129" y="14479"/>
                </a:cubicBezTo>
                <a:cubicBezTo>
                  <a:pt x="12833" y="2837"/>
                  <a:pt x="14421" y="6542"/>
                  <a:pt x="44054" y="8129"/>
                </a:cubicBezTo>
                <a:cubicBezTo>
                  <a:pt x="73687" y="9716"/>
                  <a:pt x="169467" y="10775"/>
                  <a:pt x="186929" y="24004"/>
                </a:cubicBezTo>
                <a:cubicBezTo>
                  <a:pt x="204392" y="37233"/>
                  <a:pt x="145125" y="86975"/>
                  <a:pt x="148829" y="87504"/>
                </a:cubicBezTo>
                <a:cubicBezTo>
                  <a:pt x="152533" y="88033"/>
                  <a:pt x="212329" y="40937"/>
                  <a:pt x="209154" y="27179"/>
                </a:cubicBezTo>
                <a:cubicBezTo>
                  <a:pt x="205979" y="13421"/>
                  <a:pt x="163646" y="8658"/>
                  <a:pt x="129779" y="4954"/>
                </a:cubicBezTo>
                <a:cubicBezTo>
                  <a:pt x="95912" y="1250"/>
                  <a:pt x="25533" y="-4042"/>
                  <a:pt x="5954" y="4954"/>
                </a:cubicBezTo>
                <a:cubicBezTo>
                  <a:pt x="-13625" y="13950"/>
                  <a:pt x="21300" y="76392"/>
                  <a:pt x="21829" y="7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3B6E5E77-A068-1EEF-1DAA-8E363B509980}"/>
              </a:ext>
            </a:extLst>
          </p:cNvPr>
          <p:cNvSpPr/>
          <p:nvPr/>
        </p:nvSpPr>
        <p:spPr>
          <a:xfrm>
            <a:off x="4025156" y="7915185"/>
            <a:ext cx="241472" cy="89401"/>
          </a:xfrm>
          <a:custGeom>
            <a:avLst/>
            <a:gdLst>
              <a:gd name="connsiteX0" fmla="*/ 744 w 241472"/>
              <a:gd name="connsiteY0" fmla="*/ 90 h 89401"/>
              <a:gd name="connsiteX1" fmla="*/ 143619 w 241472"/>
              <a:gd name="connsiteY1" fmla="*/ 12790 h 89401"/>
              <a:gd name="connsiteX2" fmla="*/ 226169 w 241472"/>
              <a:gd name="connsiteY2" fmla="*/ 31840 h 89401"/>
              <a:gd name="connsiteX3" fmla="*/ 226169 w 241472"/>
              <a:gd name="connsiteY3" fmla="*/ 54065 h 89401"/>
              <a:gd name="connsiteX4" fmla="*/ 194419 w 241472"/>
              <a:gd name="connsiteY4" fmla="*/ 88990 h 89401"/>
              <a:gd name="connsiteX5" fmla="*/ 238869 w 241472"/>
              <a:gd name="connsiteY5" fmla="*/ 28665 h 89401"/>
              <a:gd name="connsiteX6" fmla="*/ 210294 w 241472"/>
              <a:gd name="connsiteY6" fmla="*/ 19140 h 89401"/>
              <a:gd name="connsiteX7" fmla="*/ 744 w 241472"/>
              <a:gd name="connsiteY7" fmla="*/ 90 h 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472" h="89401">
                <a:moveTo>
                  <a:pt x="744" y="90"/>
                </a:moveTo>
                <a:cubicBezTo>
                  <a:pt x="-10368" y="-968"/>
                  <a:pt x="106048" y="7498"/>
                  <a:pt x="143619" y="12790"/>
                </a:cubicBezTo>
                <a:cubicBezTo>
                  <a:pt x="181190" y="18082"/>
                  <a:pt x="226169" y="31840"/>
                  <a:pt x="226169" y="31840"/>
                </a:cubicBezTo>
                <a:cubicBezTo>
                  <a:pt x="239927" y="38719"/>
                  <a:pt x="231461" y="44540"/>
                  <a:pt x="226169" y="54065"/>
                </a:cubicBezTo>
                <a:cubicBezTo>
                  <a:pt x="220877" y="63590"/>
                  <a:pt x="192302" y="93223"/>
                  <a:pt x="194419" y="88990"/>
                </a:cubicBezTo>
                <a:cubicBezTo>
                  <a:pt x="196536" y="84757"/>
                  <a:pt x="236223" y="40307"/>
                  <a:pt x="238869" y="28665"/>
                </a:cubicBezTo>
                <a:cubicBezTo>
                  <a:pt x="241515" y="17023"/>
                  <a:pt x="249982" y="23373"/>
                  <a:pt x="210294" y="19140"/>
                </a:cubicBezTo>
                <a:cubicBezTo>
                  <a:pt x="170606" y="14907"/>
                  <a:pt x="11856" y="1148"/>
                  <a:pt x="744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A09862BD-12E4-A7B6-EFFE-077318E4C1E6}"/>
              </a:ext>
            </a:extLst>
          </p:cNvPr>
          <p:cNvSpPr/>
          <p:nvPr/>
        </p:nvSpPr>
        <p:spPr>
          <a:xfrm>
            <a:off x="4181231" y="8029346"/>
            <a:ext cx="349740" cy="51656"/>
          </a:xfrm>
          <a:custGeom>
            <a:avLst/>
            <a:gdLst>
              <a:gd name="connsiteX0" fmla="*/ 244 w 349740"/>
              <a:gd name="connsiteY0" fmla="*/ 229 h 51656"/>
              <a:gd name="connsiteX1" fmla="*/ 333619 w 349740"/>
              <a:gd name="connsiteY1" fmla="*/ 51029 h 51656"/>
              <a:gd name="connsiteX2" fmla="*/ 295519 w 349740"/>
              <a:gd name="connsiteY2" fmla="*/ 28804 h 51656"/>
              <a:gd name="connsiteX3" fmla="*/ 279644 w 349740"/>
              <a:gd name="connsiteY3" fmla="*/ 31979 h 51656"/>
              <a:gd name="connsiteX4" fmla="*/ 244 w 349740"/>
              <a:gd name="connsiteY4" fmla="*/ 229 h 5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40" h="51656">
                <a:moveTo>
                  <a:pt x="244" y="229"/>
                </a:moveTo>
                <a:cubicBezTo>
                  <a:pt x="9240" y="3404"/>
                  <a:pt x="284407" y="46267"/>
                  <a:pt x="333619" y="51029"/>
                </a:cubicBezTo>
                <a:cubicBezTo>
                  <a:pt x="382832" y="55792"/>
                  <a:pt x="304515" y="31979"/>
                  <a:pt x="295519" y="28804"/>
                </a:cubicBezTo>
                <a:cubicBezTo>
                  <a:pt x="286523" y="25629"/>
                  <a:pt x="326211" y="36212"/>
                  <a:pt x="279644" y="31979"/>
                </a:cubicBezTo>
                <a:cubicBezTo>
                  <a:pt x="233077" y="27746"/>
                  <a:pt x="-8752" y="-2946"/>
                  <a:pt x="244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5CF62A8D-5798-1E17-7541-45048932ECBD}"/>
              </a:ext>
            </a:extLst>
          </p:cNvPr>
          <p:cNvSpPr/>
          <p:nvPr/>
        </p:nvSpPr>
        <p:spPr>
          <a:xfrm>
            <a:off x="4241800" y="8010525"/>
            <a:ext cx="261038" cy="29214"/>
          </a:xfrm>
          <a:custGeom>
            <a:avLst/>
            <a:gdLst>
              <a:gd name="connsiteX0" fmla="*/ 0 w 261038"/>
              <a:gd name="connsiteY0" fmla="*/ 0 h 29214"/>
              <a:gd name="connsiteX1" fmla="*/ 241300 w 261038"/>
              <a:gd name="connsiteY1" fmla="*/ 28575 h 29214"/>
              <a:gd name="connsiteX2" fmla="*/ 222250 w 261038"/>
              <a:gd name="connsiteY2" fmla="*/ 19050 h 29214"/>
              <a:gd name="connsiteX3" fmla="*/ 0 w 261038"/>
              <a:gd name="connsiteY3" fmla="*/ 0 h 2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038" h="29214">
                <a:moveTo>
                  <a:pt x="0" y="0"/>
                </a:moveTo>
                <a:cubicBezTo>
                  <a:pt x="3175" y="1587"/>
                  <a:pt x="241300" y="28575"/>
                  <a:pt x="241300" y="28575"/>
                </a:cubicBezTo>
                <a:cubicBezTo>
                  <a:pt x="278342" y="31750"/>
                  <a:pt x="258233" y="22225"/>
                  <a:pt x="222250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DA656400-A05A-5623-F43D-D80536197B21}"/>
              </a:ext>
            </a:extLst>
          </p:cNvPr>
          <p:cNvSpPr/>
          <p:nvPr/>
        </p:nvSpPr>
        <p:spPr>
          <a:xfrm>
            <a:off x="4460816" y="7464292"/>
            <a:ext cx="50909" cy="577983"/>
          </a:xfrm>
          <a:custGeom>
            <a:avLst/>
            <a:gdLst>
              <a:gd name="connsiteX0" fmla="*/ 3234 w 50909"/>
              <a:gd name="connsiteY0" fmla="*/ 133 h 577983"/>
              <a:gd name="connsiteX1" fmla="*/ 59 w 50909"/>
              <a:gd name="connsiteY1" fmla="*/ 95383 h 577983"/>
              <a:gd name="connsiteX2" fmla="*/ 6409 w 50909"/>
              <a:gd name="connsiteY2" fmla="*/ 146183 h 577983"/>
              <a:gd name="connsiteX3" fmla="*/ 44509 w 50909"/>
              <a:gd name="connsiteY3" fmla="*/ 203333 h 577983"/>
              <a:gd name="connsiteX4" fmla="*/ 22284 w 50909"/>
              <a:gd name="connsiteY4" fmla="*/ 231908 h 577983"/>
              <a:gd name="connsiteX5" fmla="*/ 15934 w 50909"/>
              <a:gd name="connsiteY5" fmla="*/ 270008 h 577983"/>
              <a:gd name="connsiteX6" fmla="*/ 22284 w 50909"/>
              <a:gd name="connsiteY6" fmla="*/ 454158 h 577983"/>
              <a:gd name="connsiteX7" fmla="*/ 19109 w 50909"/>
              <a:gd name="connsiteY7" fmla="*/ 530358 h 577983"/>
              <a:gd name="connsiteX8" fmla="*/ 28634 w 50909"/>
              <a:gd name="connsiteY8" fmla="*/ 577983 h 577983"/>
              <a:gd name="connsiteX9" fmla="*/ 12759 w 50909"/>
              <a:gd name="connsiteY9" fmla="*/ 498608 h 577983"/>
              <a:gd name="connsiteX10" fmla="*/ 6409 w 50909"/>
              <a:gd name="connsiteY10" fmla="*/ 260483 h 577983"/>
              <a:gd name="connsiteX11" fmla="*/ 28634 w 50909"/>
              <a:gd name="connsiteY11" fmla="*/ 206508 h 577983"/>
              <a:gd name="connsiteX12" fmla="*/ 50859 w 50909"/>
              <a:gd name="connsiteY12" fmla="*/ 190633 h 577983"/>
              <a:gd name="connsiteX13" fmla="*/ 22284 w 50909"/>
              <a:gd name="connsiteY13" fmla="*/ 143008 h 577983"/>
              <a:gd name="connsiteX14" fmla="*/ 3234 w 50909"/>
              <a:gd name="connsiteY14" fmla="*/ 117608 h 577983"/>
              <a:gd name="connsiteX15" fmla="*/ 3234 w 50909"/>
              <a:gd name="connsiteY15" fmla="*/ 133 h 5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909" h="577983">
                <a:moveTo>
                  <a:pt x="3234" y="133"/>
                </a:moveTo>
                <a:cubicBezTo>
                  <a:pt x="2705" y="-3571"/>
                  <a:pt x="-470" y="71041"/>
                  <a:pt x="59" y="95383"/>
                </a:cubicBezTo>
                <a:cubicBezTo>
                  <a:pt x="588" y="119725"/>
                  <a:pt x="-999" y="128191"/>
                  <a:pt x="6409" y="146183"/>
                </a:cubicBezTo>
                <a:cubicBezTo>
                  <a:pt x="13817" y="164175"/>
                  <a:pt x="41863" y="189046"/>
                  <a:pt x="44509" y="203333"/>
                </a:cubicBezTo>
                <a:cubicBezTo>
                  <a:pt x="47155" y="217620"/>
                  <a:pt x="27046" y="220796"/>
                  <a:pt x="22284" y="231908"/>
                </a:cubicBezTo>
                <a:cubicBezTo>
                  <a:pt x="17522" y="243020"/>
                  <a:pt x="15934" y="232966"/>
                  <a:pt x="15934" y="270008"/>
                </a:cubicBezTo>
                <a:cubicBezTo>
                  <a:pt x="15934" y="307050"/>
                  <a:pt x="21755" y="410766"/>
                  <a:pt x="22284" y="454158"/>
                </a:cubicBezTo>
                <a:cubicBezTo>
                  <a:pt x="22813" y="497550"/>
                  <a:pt x="18051" y="509721"/>
                  <a:pt x="19109" y="530358"/>
                </a:cubicBezTo>
                <a:cubicBezTo>
                  <a:pt x="20167" y="550995"/>
                  <a:pt x="28634" y="577983"/>
                  <a:pt x="28634" y="577983"/>
                </a:cubicBezTo>
                <a:cubicBezTo>
                  <a:pt x="27576" y="572692"/>
                  <a:pt x="16463" y="551525"/>
                  <a:pt x="12759" y="498608"/>
                </a:cubicBezTo>
                <a:cubicBezTo>
                  <a:pt x="9055" y="445691"/>
                  <a:pt x="3763" y="309166"/>
                  <a:pt x="6409" y="260483"/>
                </a:cubicBezTo>
                <a:cubicBezTo>
                  <a:pt x="9055" y="211800"/>
                  <a:pt x="21226" y="218150"/>
                  <a:pt x="28634" y="206508"/>
                </a:cubicBezTo>
                <a:cubicBezTo>
                  <a:pt x="36042" y="194866"/>
                  <a:pt x="51917" y="201216"/>
                  <a:pt x="50859" y="190633"/>
                </a:cubicBezTo>
                <a:cubicBezTo>
                  <a:pt x="49801" y="180050"/>
                  <a:pt x="30221" y="155179"/>
                  <a:pt x="22284" y="143008"/>
                </a:cubicBezTo>
                <a:cubicBezTo>
                  <a:pt x="14347" y="130837"/>
                  <a:pt x="6938" y="139304"/>
                  <a:pt x="3234" y="117608"/>
                </a:cubicBezTo>
                <a:cubicBezTo>
                  <a:pt x="-470" y="95912"/>
                  <a:pt x="3763" y="3837"/>
                  <a:pt x="323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C8C43315-33FB-9A77-3B38-3D4902FCDC21}"/>
              </a:ext>
            </a:extLst>
          </p:cNvPr>
          <p:cNvSpPr/>
          <p:nvPr/>
        </p:nvSpPr>
        <p:spPr>
          <a:xfrm>
            <a:off x="4485330" y="7467600"/>
            <a:ext cx="96204" cy="618783"/>
          </a:xfrm>
          <a:custGeom>
            <a:avLst/>
            <a:gdLst>
              <a:gd name="connsiteX0" fmla="*/ 16820 w 96204"/>
              <a:gd name="connsiteY0" fmla="*/ 0 h 618783"/>
              <a:gd name="connsiteX1" fmla="*/ 16820 w 96204"/>
              <a:gd name="connsiteY1" fmla="*/ 101600 h 618783"/>
              <a:gd name="connsiteX2" fmla="*/ 32695 w 96204"/>
              <a:gd name="connsiteY2" fmla="*/ 149225 h 618783"/>
              <a:gd name="connsiteX3" fmla="*/ 58095 w 96204"/>
              <a:gd name="connsiteY3" fmla="*/ 174625 h 618783"/>
              <a:gd name="connsiteX4" fmla="*/ 96195 w 96204"/>
              <a:gd name="connsiteY4" fmla="*/ 190500 h 618783"/>
              <a:gd name="connsiteX5" fmla="*/ 61270 w 96204"/>
              <a:gd name="connsiteY5" fmla="*/ 212725 h 618783"/>
              <a:gd name="connsiteX6" fmla="*/ 19995 w 96204"/>
              <a:gd name="connsiteY6" fmla="*/ 257175 h 618783"/>
              <a:gd name="connsiteX7" fmla="*/ 16820 w 96204"/>
              <a:gd name="connsiteY7" fmla="*/ 384175 h 618783"/>
              <a:gd name="connsiteX8" fmla="*/ 26345 w 96204"/>
              <a:gd name="connsiteY8" fmla="*/ 511175 h 618783"/>
              <a:gd name="connsiteX9" fmla="*/ 35870 w 96204"/>
              <a:gd name="connsiteY9" fmla="*/ 609600 h 618783"/>
              <a:gd name="connsiteX10" fmla="*/ 32695 w 96204"/>
              <a:gd name="connsiteY10" fmla="*/ 577850 h 618783"/>
              <a:gd name="connsiteX11" fmla="*/ 19995 w 96204"/>
              <a:gd name="connsiteY11" fmla="*/ 285750 h 618783"/>
              <a:gd name="connsiteX12" fmla="*/ 26345 w 96204"/>
              <a:gd name="connsiteY12" fmla="*/ 244475 h 618783"/>
              <a:gd name="connsiteX13" fmla="*/ 77145 w 96204"/>
              <a:gd name="connsiteY13" fmla="*/ 190500 h 618783"/>
              <a:gd name="connsiteX14" fmla="*/ 39045 w 96204"/>
              <a:gd name="connsiteY14" fmla="*/ 155575 h 618783"/>
              <a:gd name="connsiteX15" fmla="*/ 945 w 96204"/>
              <a:gd name="connsiteY15" fmla="*/ 101600 h 618783"/>
              <a:gd name="connsiteX16" fmla="*/ 16820 w 96204"/>
              <a:gd name="connsiteY16" fmla="*/ 0 h 61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204" h="618783">
                <a:moveTo>
                  <a:pt x="16820" y="0"/>
                </a:moveTo>
                <a:cubicBezTo>
                  <a:pt x="19466" y="0"/>
                  <a:pt x="14174" y="76729"/>
                  <a:pt x="16820" y="101600"/>
                </a:cubicBezTo>
                <a:cubicBezTo>
                  <a:pt x="19466" y="126471"/>
                  <a:pt x="25816" y="137054"/>
                  <a:pt x="32695" y="149225"/>
                </a:cubicBezTo>
                <a:cubicBezTo>
                  <a:pt x="39574" y="161396"/>
                  <a:pt x="47512" y="167746"/>
                  <a:pt x="58095" y="174625"/>
                </a:cubicBezTo>
                <a:cubicBezTo>
                  <a:pt x="68678" y="181504"/>
                  <a:pt x="95666" y="184150"/>
                  <a:pt x="96195" y="190500"/>
                </a:cubicBezTo>
                <a:cubicBezTo>
                  <a:pt x="96724" y="196850"/>
                  <a:pt x="73970" y="201613"/>
                  <a:pt x="61270" y="212725"/>
                </a:cubicBezTo>
                <a:cubicBezTo>
                  <a:pt x="48570" y="223837"/>
                  <a:pt x="27403" y="228600"/>
                  <a:pt x="19995" y="257175"/>
                </a:cubicBezTo>
                <a:cubicBezTo>
                  <a:pt x="12587" y="285750"/>
                  <a:pt x="15762" y="341842"/>
                  <a:pt x="16820" y="384175"/>
                </a:cubicBezTo>
                <a:cubicBezTo>
                  <a:pt x="17878" y="426508"/>
                  <a:pt x="23170" y="473604"/>
                  <a:pt x="26345" y="511175"/>
                </a:cubicBezTo>
                <a:cubicBezTo>
                  <a:pt x="29520" y="548746"/>
                  <a:pt x="34812" y="598488"/>
                  <a:pt x="35870" y="609600"/>
                </a:cubicBezTo>
                <a:cubicBezTo>
                  <a:pt x="36928" y="620712"/>
                  <a:pt x="35341" y="631825"/>
                  <a:pt x="32695" y="577850"/>
                </a:cubicBezTo>
                <a:cubicBezTo>
                  <a:pt x="30049" y="523875"/>
                  <a:pt x="21053" y="341312"/>
                  <a:pt x="19995" y="285750"/>
                </a:cubicBezTo>
                <a:cubicBezTo>
                  <a:pt x="18937" y="230188"/>
                  <a:pt x="16820" y="260350"/>
                  <a:pt x="26345" y="244475"/>
                </a:cubicBezTo>
                <a:cubicBezTo>
                  <a:pt x="35870" y="228600"/>
                  <a:pt x="75028" y="205317"/>
                  <a:pt x="77145" y="190500"/>
                </a:cubicBezTo>
                <a:cubicBezTo>
                  <a:pt x="79262" y="175683"/>
                  <a:pt x="51745" y="170392"/>
                  <a:pt x="39045" y="155575"/>
                </a:cubicBezTo>
                <a:cubicBezTo>
                  <a:pt x="26345" y="140758"/>
                  <a:pt x="6237" y="126471"/>
                  <a:pt x="945" y="101600"/>
                </a:cubicBezTo>
                <a:cubicBezTo>
                  <a:pt x="-4347" y="76729"/>
                  <a:pt x="14174" y="0"/>
                  <a:pt x="168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A3B0D35A-60C8-45BC-4775-E5DD19F35CB4}"/>
              </a:ext>
            </a:extLst>
          </p:cNvPr>
          <p:cNvSpPr/>
          <p:nvPr/>
        </p:nvSpPr>
        <p:spPr>
          <a:xfrm>
            <a:off x="4686116" y="7086382"/>
            <a:ext cx="159203" cy="489299"/>
          </a:xfrm>
          <a:custGeom>
            <a:avLst/>
            <a:gdLst>
              <a:gd name="connsiteX0" fmla="*/ 114484 w 159203"/>
              <a:gd name="connsiteY0" fmla="*/ 218 h 489299"/>
              <a:gd name="connsiteX1" fmla="*/ 149409 w 159203"/>
              <a:gd name="connsiteY1" fmla="*/ 95468 h 489299"/>
              <a:gd name="connsiteX2" fmla="*/ 130359 w 159203"/>
              <a:gd name="connsiteY2" fmla="*/ 247868 h 489299"/>
              <a:gd name="connsiteX3" fmla="*/ 130359 w 159203"/>
              <a:gd name="connsiteY3" fmla="*/ 231993 h 489299"/>
              <a:gd name="connsiteX4" fmla="*/ 111309 w 159203"/>
              <a:gd name="connsiteY4" fmla="*/ 403443 h 489299"/>
              <a:gd name="connsiteX5" fmla="*/ 108134 w 159203"/>
              <a:gd name="connsiteY5" fmla="*/ 425668 h 489299"/>
              <a:gd name="connsiteX6" fmla="*/ 184 w 159203"/>
              <a:gd name="connsiteY6" fmla="*/ 489168 h 489299"/>
              <a:gd name="connsiteX7" fmla="*/ 82734 w 159203"/>
              <a:gd name="connsiteY7" fmla="*/ 438368 h 489299"/>
              <a:gd name="connsiteX8" fmla="*/ 101784 w 159203"/>
              <a:gd name="connsiteY8" fmla="*/ 314543 h 489299"/>
              <a:gd name="connsiteX9" fmla="*/ 158934 w 159203"/>
              <a:gd name="connsiteY9" fmla="*/ 120868 h 489299"/>
              <a:gd name="connsiteX10" fmla="*/ 114484 w 159203"/>
              <a:gd name="connsiteY10" fmla="*/ 218 h 4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203" h="489299">
                <a:moveTo>
                  <a:pt x="114484" y="218"/>
                </a:moveTo>
                <a:cubicBezTo>
                  <a:pt x="112897" y="-4015"/>
                  <a:pt x="146763" y="54193"/>
                  <a:pt x="149409" y="95468"/>
                </a:cubicBezTo>
                <a:cubicBezTo>
                  <a:pt x="152055" y="136743"/>
                  <a:pt x="133534" y="225114"/>
                  <a:pt x="130359" y="247868"/>
                </a:cubicBezTo>
                <a:cubicBezTo>
                  <a:pt x="127184" y="270622"/>
                  <a:pt x="133534" y="206064"/>
                  <a:pt x="130359" y="231993"/>
                </a:cubicBezTo>
                <a:cubicBezTo>
                  <a:pt x="127184" y="257922"/>
                  <a:pt x="115013" y="371164"/>
                  <a:pt x="111309" y="403443"/>
                </a:cubicBezTo>
                <a:cubicBezTo>
                  <a:pt x="107605" y="435722"/>
                  <a:pt x="126655" y="411381"/>
                  <a:pt x="108134" y="425668"/>
                </a:cubicBezTo>
                <a:cubicBezTo>
                  <a:pt x="89613" y="439955"/>
                  <a:pt x="4417" y="487051"/>
                  <a:pt x="184" y="489168"/>
                </a:cubicBezTo>
                <a:cubicBezTo>
                  <a:pt x="-4049" y="491285"/>
                  <a:pt x="65801" y="467472"/>
                  <a:pt x="82734" y="438368"/>
                </a:cubicBezTo>
                <a:cubicBezTo>
                  <a:pt x="99667" y="409264"/>
                  <a:pt x="89084" y="367460"/>
                  <a:pt x="101784" y="314543"/>
                </a:cubicBezTo>
                <a:cubicBezTo>
                  <a:pt x="114484" y="261626"/>
                  <a:pt x="154701" y="169022"/>
                  <a:pt x="158934" y="120868"/>
                </a:cubicBezTo>
                <a:cubicBezTo>
                  <a:pt x="163167" y="72714"/>
                  <a:pt x="116071" y="4451"/>
                  <a:pt x="11448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50BF9745-6FFA-17CF-D461-E41C695475EA}"/>
              </a:ext>
            </a:extLst>
          </p:cNvPr>
          <p:cNvSpPr/>
          <p:nvPr/>
        </p:nvSpPr>
        <p:spPr>
          <a:xfrm>
            <a:off x="4816475" y="7073632"/>
            <a:ext cx="553358" cy="47893"/>
          </a:xfrm>
          <a:custGeom>
            <a:avLst/>
            <a:gdLst>
              <a:gd name="connsiteX0" fmla="*/ 0 w 553358"/>
              <a:gd name="connsiteY0" fmla="*/ 47893 h 47893"/>
              <a:gd name="connsiteX1" fmla="*/ 307975 w 553358"/>
              <a:gd name="connsiteY1" fmla="*/ 22493 h 47893"/>
              <a:gd name="connsiteX2" fmla="*/ 549275 w 553358"/>
              <a:gd name="connsiteY2" fmla="*/ 3443 h 47893"/>
              <a:gd name="connsiteX3" fmla="*/ 425450 w 553358"/>
              <a:gd name="connsiteY3" fmla="*/ 3443 h 47893"/>
              <a:gd name="connsiteX4" fmla="*/ 0 w 553358"/>
              <a:gd name="connsiteY4" fmla="*/ 47893 h 4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358" h="47893">
                <a:moveTo>
                  <a:pt x="0" y="47893"/>
                </a:moveTo>
                <a:lnTo>
                  <a:pt x="307975" y="22493"/>
                </a:lnTo>
                <a:lnTo>
                  <a:pt x="549275" y="3443"/>
                </a:lnTo>
                <a:cubicBezTo>
                  <a:pt x="568854" y="268"/>
                  <a:pt x="516466" y="-2378"/>
                  <a:pt x="425450" y="3443"/>
                </a:cubicBezTo>
                <a:cubicBezTo>
                  <a:pt x="334434" y="9264"/>
                  <a:pt x="168804" y="23816"/>
                  <a:pt x="0" y="47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671CD1D7-33EC-A264-9142-5DCE63982164}"/>
              </a:ext>
            </a:extLst>
          </p:cNvPr>
          <p:cNvSpPr/>
          <p:nvPr/>
        </p:nvSpPr>
        <p:spPr>
          <a:xfrm>
            <a:off x="4568407" y="7556356"/>
            <a:ext cx="197272" cy="428876"/>
          </a:xfrm>
          <a:custGeom>
            <a:avLst/>
            <a:gdLst>
              <a:gd name="connsiteX0" fmla="*/ 117893 w 197272"/>
              <a:gd name="connsiteY0" fmla="*/ 144 h 428876"/>
              <a:gd name="connsiteX1" fmla="*/ 175043 w 197272"/>
              <a:gd name="connsiteY1" fmla="*/ 63644 h 428876"/>
              <a:gd name="connsiteX2" fmla="*/ 155993 w 197272"/>
              <a:gd name="connsiteY2" fmla="*/ 146194 h 428876"/>
              <a:gd name="connsiteX3" fmla="*/ 168693 w 197272"/>
              <a:gd name="connsiteY3" fmla="*/ 130319 h 428876"/>
              <a:gd name="connsiteX4" fmla="*/ 140118 w 197272"/>
              <a:gd name="connsiteY4" fmla="*/ 241444 h 428876"/>
              <a:gd name="connsiteX5" fmla="*/ 117893 w 197272"/>
              <a:gd name="connsiteY5" fmla="*/ 311294 h 428876"/>
              <a:gd name="connsiteX6" fmla="*/ 82968 w 197272"/>
              <a:gd name="connsiteY6" fmla="*/ 365269 h 428876"/>
              <a:gd name="connsiteX7" fmla="*/ 418 w 197272"/>
              <a:gd name="connsiteY7" fmla="*/ 428769 h 428876"/>
              <a:gd name="connsiteX8" fmla="*/ 54393 w 197272"/>
              <a:gd name="connsiteY8" fmla="*/ 377969 h 428876"/>
              <a:gd name="connsiteX9" fmla="*/ 130593 w 197272"/>
              <a:gd name="connsiteY9" fmla="*/ 289069 h 428876"/>
              <a:gd name="connsiteX10" fmla="*/ 197268 w 197272"/>
              <a:gd name="connsiteY10" fmla="*/ 54119 h 428876"/>
              <a:gd name="connsiteX11" fmla="*/ 117893 w 197272"/>
              <a:gd name="connsiteY11" fmla="*/ 144 h 4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272" h="428876">
                <a:moveTo>
                  <a:pt x="117893" y="144"/>
                </a:moveTo>
                <a:cubicBezTo>
                  <a:pt x="114189" y="1731"/>
                  <a:pt x="168693" y="39302"/>
                  <a:pt x="175043" y="63644"/>
                </a:cubicBezTo>
                <a:cubicBezTo>
                  <a:pt x="181393" y="87986"/>
                  <a:pt x="157051" y="135082"/>
                  <a:pt x="155993" y="146194"/>
                </a:cubicBezTo>
                <a:cubicBezTo>
                  <a:pt x="154935" y="157306"/>
                  <a:pt x="171339" y="114444"/>
                  <a:pt x="168693" y="130319"/>
                </a:cubicBezTo>
                <a:cubicBezTo>
                  <a:pt x="166047" y="146194"/>
                  <a:pt x="148585" y="211282"/>
                  <a:pt x="140118" y="241444"/>
                </a:cubicBezTo>
                <a:cubicBezTo>
                  <a:pt x="131651" y="271607"/>
                  <a:pt x="127418" y="290657"/>
                  <a:pt x="117893" y="311294"/>
                </a:cubicBezTo>
                <a:cubicBezTo>
                  <a:pt x="108368" y="331931"/>
                  <a:pt x="102547" y="345690"/>
                  <a:pt x="82968" y="365269"/>
                </a:cubicBezTo>
                <a:cubicBezTo>
                  <a:pt x="63389" y="384848"/>
                  <a:pt x="5180" y="426652"/>
                  <a:pt x="418" y="428769"/>
                </a:cubicBezTo>
                <a:cubicBezTo>
                  <a:pt x="-4344" y="430886"/>
                  <a:pt x="32697" y="401252"/>
                  <a:pt x="54393" y="377969"/>
                </a:cubicBezTo>
                <a:cubicBezTo>
                  <a:pt x="76089" y="354686"/>
                  <a:pt x="106781" y="343044"/>
                  <a:pt x="130593" y="289069"/>
                </a:cubicBezTo>
                <a:cubicBezTo>
                  <a:pt x="154405" y="235094"/>
                  <a:pt x="197797" y="98569"/>
                  <a:pt x="197268" y="54119"/>
                </a:cubicBezTo>
                <a:cubicBezTo>
                  <a:pt x="196739" y="9669"/>
                  <a:pt x="121597" y="-1443"/>
                  <a:pt x="11789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5E1E6070-46D3-E2B6-1B58-DDC800B1E57C}"/>
              </a:ext>
            </a:extLst>
          </p:cNvPr>
          <p:cNvSpPr/>
          <p:nvPr/>
        </p:nvSpPr>
        <p:spPr>
          <a:xfrm>
            <a:off x="4562441" y="7949511"/>
            <a:ext cx="579717" cy="48391"/>
          </a:xfrm>
          <a:custGeom>
            <a:avLst/>
            <a:gdLst>
              <a:gd name="connsiteX0" fmla="*/ 34 w 579717"/>
              <a:gd name="connsiteY0" fmla="*/ 48314 h 48391"/>
              <a:gd name="connsiteX1" fmla="*/ 92109 w 579717"/>
              <a:gd name="connsiteY1" fmla="*/ 22914 h 48391"/>
              <a:gd name="connsiteX2" fmla="*/ 241334 w 579717"/>
              <a:gd name="connsiteY2" fmla="*/ 26089 h 48391"/>
              <a:gd name="connsiteX3" fmla="*/ 190534 w 579717"/>
              <a:gd name="connsiteY3" fmla="*/ 19739 h 48391"/>
              <a:gd name="connsiteX4" fmla="*/ 577884 w 579717"/>
              <a:gd name="connsiteY4" fmla="*/ 689 h 48391"/>
              <a:gd name="connsiteX5" fmla="*/ 346109 w 579717"/>
              <a:gd name="connsiteY5" fmla="*/ 3864 h 48391"/>
              <a:gd name="connsiteX6" fmla="*/ 174659 w 579717"/>
              <a:gd name="connsiteY6" fmla="*/ 3864 h 48391"/>
              <a:gd name="connsiteX7" fmla="*/ 101634 w 579717"/>
              <a:gd name="connsiteY7" fmla="*/ 13389 h 48391"/>
              <a:gd name="connsiteX8" fmla="*/ 34 w 579717"/>
              <a:gd name="connsiteY8" fmla="*/ 48314 h 4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17" h="48391">
                <a:moveTo>
                  <a:pt x="34" y="48314"/>
                </a:moveTo>
                <a:cubicBezTo>
                  <a:pt x="-1553" y="49901"/>
                  <a:pt x="51892" y="26618"/>
                  <a:pt x="92109" y="22914"/>
                </a:cubicBezTo>
                <a:cubicBezTo>
                  <a:pt x="132326" y="19210"/>
                  <a:pt x="224930" y="26618"/>
                  <a:pt x="241334" y="26089"/>
                </a:cubicBezTo>
                <a:cubicBezTo>
                  <a:pt x="257738" y="25560"/>
                  <a:pt x="134442" y="23972"/>
                  <a:pt x="190534" y="19739"/>
                </a:cubicBezTo>
                <a:cubicBezTo>
                  <a:pt x="246626" y="15506"/>
                  <a:pt x="551955" y="3335"/>
                  <a:pt x="577884" y="689"/>
                </a:cubicBezTo>
                <a:cubicBezTo>
                  <a:pt x="603813" y="-1957"/>
                  <a:pt x="346109" y="3864"/>
                  <a:pt x="346109" y="3864"/>
                </a:cubicBezTo>
                <a:cubicBezTo>
                  <a:pt x="278905" y="4393"/>
                  <a:pt x="215405" y="2277"/>
                  <a:pt x="174659" y="3864"/>
                </a:cubicBezTo>
                <a:cubicBezTo>
                  <a:pt x="133913" y="5451"/>
                  <a:pt x="126505" y="8097"/>
                  <a:pt x="101634" y="13389"/>
                </a:cubicBezTo>
                <a:cubicBezTo>
                  <a:pt x="76763" y="18681"/>
                  <a:pt x="1621" y="46727"/>
                  <a:pt x="34" y="48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B218FA89-0EA3-1365-364A-65756C99E514}"/>
              </a:ext>
            </a:extLst>
          </p:cNvPr>
          <p:cNvSpPr/>
          <p:nvPr/>
        </p:nvSpPr>
        <p:spPr>
          <a:xfrm>
            <a:off x="4759276" y="7140215"/>
            <a:ext cx="130283" cy="422635"/>
          </a:xfrm>
          <a:custGeom>
            <a:avLst/>
            <a:gdLst>
              <a:gd name="connsiteX0" fmla="*/ 98474 w 130283"/>
              <a:gd name="connsiteY0" fmla="*/ 360 h 422635"/>
              <a:gd name="connsiteX1" fmla="*/ 114349 w 130283"/>
              <a:gd name="connsiteY1" fmla="*/ 82910 h 422635"/>
              <a:gd name="connsiteX2" fmla="*/ 69899 w 130283"/>
              <a:gd name="connsiteY2" fmla="*/ 298810 h 422635"/>
              <a:gd name="connsiteX3" fmla="*/ 73074 w 130283"/>
              <a:gd name="connsiteY3" fmla="*/ 292460 h 422635"/>
              <a:gd name="connsiteX4" fmla="*/ 73074 w 130283"/>
              <a:gd name="connsiteY4" fmla="*/ 359135 h 422635"/>
              <a:gd name="connsiteX5" fmla="*/ 47674 w 130283"/>
              <a:gd name="connsiteY5" fmla="*/ 387710 h 422635"/>
              <a:gd name="connsiteX6" fmla="*/ 49 w 130283"/>
              <a:gd name="connsiteY6" fmla="*/ 422635 h 422635"/>
              <a:gd name="connsiteX7" fmla="*/ 57199 w 130283"/>
              <a:gd name="connsiteY7" fmla="*/ 387710 h 422635"/>
              <a:gd name="connsiteX8" fmla="*/ 73074 w 130283"/>
              <a:gd name="connsiteY8" fmla="*/ 359135 h 422635"/>
              <a:gd name="connsiteX9" fmla="*/ 92124 w 130283"/>
              <a:gd name="connsiteY9" fmla="*/ 194035 h 422635"/>
              <a:gd name="connsiteX10" fmla="*/ 130224 w 130283"/>
              <a:gd name="connsiteY10" fmla="*/ 57510 h 422635"/>
              <a:gd name="connsiteX11" fmla="*/ 98474 w 130283"/>
              <a:gd name="connsiteY11" fmla="*/ 360 h 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283" h="422635">
                <a:moveTo>
                  <a:pt x="98474" y="360"/>
                </a:moveTo>
                <a:cubicBezTo>
                  <a:pt x="95828" y="4593"/>
                  <a:pt x="119111" y="33168"/>
                  <a:pt x="114349" y="82910"/>
                </a:cubicBezTo>
                <a:cubicBezTo>
                  <a:pt x="109587" y="132652"/>
                  <a:pt x="76778" y="263885"/>
                  <a:pt x="69899" y="298810"/>
                </a:cubicBezTo>
                <a:cubicBezTo>
                  <a:pt x="63020" y="333735"/>
                  <a:pt x="72545" y="282406"/>
                  <a:pt x="73074" y="292460"/>
                </a:cubicBezTo>
                <a:cubicBezTo>
                  <a:pt x="73603" y="302514"/>
                  <a:pt x="77307" y="343260"/>
                  <a:pt x="73074" y="359135"/>
                </a:cubicBezTo>
                <a:cubicBezTo>
                  <a:pt x="68841" y="375010"/>
                  <a:pt x="59845" y="377127"/>
                  <a:pt x="47674" y="387710"/>
                </a:cubicBezTo>
                <a:cubicBezTo>
                  <a:pt x="35503" y="398293"/>
                  <a:pt x="-1538" y="422635"/>
                  <a:pt x="49" y="422635"/>
                </a:cubicBezTo>
                <a:cubicBezTo>
                  <a:pt x="1636" y="422635"/>
                  <a:pt x="45028" y="398293"/>
                  <a:pt x="57199" y="387710"/>
                </a:cubicBezTo>
                <a:cubicBezTo>
                  <a:pt x="69370" y="377127"/>
                  <a:pt x="67253" y="391414"/>
                  <a:pt x="73074" y="359135"/>
                </a:cubicBezTo>
                <a:cubicBezTo>
                  <a:pt x="78895" y="326856"/>
                  <a:pt x="82599" y="244306"/>
                  <a:pt x="92124" y="194035"/>
                </a:cubicBezTo>
                <a:cubicBezTo>
                  <a:pt x="101649" y="143764"/>
                  <a:pt x="128637" y="85027"/>
                  <a:pt x="130224" y="57510"/>
                </a:cubicBezTo>
                <a:cubicBezTo>
                  <a:pt x="131811" y="29993"/>
                  <a:pt x="101120" y="-3873"/>
                  <a:pt x="98474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00293E70-17A7-DBC6-2404-ABA4F09F724E}"/>
              </a:ext>
            </a:extLst>
          </p:cNvPr>
          <p:cNvSpPr/>
          <p:nvPr/>
        </p:nvSpPr>
        <p:spPr>
          <a:xfrm>
            <a:off x="4854561" y="7108745"/>
            <a:ext cx="271175" cy="44866"/>
          </a:xfrm>
          <a:custGeom>
            <a:avLst/>
            <a:gdLst>
              <a:gd name="connsiteX0" fmla="*/ 14 w 271175"/>
              <a:gd name="connsiteY0" fmla="*/ 44530 h 44866"/>
              <a:gd name="connsiteX1" fmla="*/ 174639 w 271175"/>
              <a:gd name="connsiteY1" fmla="*/ 15955 h 44866"/>
              <a:gd name="connsiteX2" fmla="*/ 269889 w 271175"/>
              <a:gd name="connsiteY2" fmla="*/ 80 h 44866"/>
              <a:gd name="connsiteX3" fmla="*/ 225439 w 271175"/>
              <a:gd name="connsiteY3" fmla="*/ 22305 h 44866"/>
              <a:gd name="connsiteX4" fmla="*/ 165114 w 271175"/>
              <a:gd name="connsiteY4" fmla="*/ 31830 h 44866"/>
              <a:gd name="connsiteX5" fmla="*/ 14 w 271175"/>
              <a:gd name="connsiteY5" fmla="*/ 44530 h 4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75" h="44866">
                <a:moveTo>
                  <a:pt x="14" y="44530"/>
                </a:moveTo>
                <a:cubicBezTo>
                  <a:pt x="1602" y="41884"/>
                  <a:pt x="174639" y="15955"/>
                  <a:pt x="174639" y="15955"/>
                </a:cubicBezTo>
                <a:cubicBezTo>
                  <a:pt x="219618" y="8547"/>
                  <a:pt x="261422" y="-978"/>
                  <a:pt x="269889" y="80"/>
                </a:cubicBezTo>
                <a:cubicBezTo>
                  <a:pt x="278356" y="1138"/>
                  <a:pt x="242901" y="17013"/>
                  <a:pt x="225439" y="22305"/>
                </a:cubicBezTo>
                <a:cubicBezTo>
                  <a:pt x="207977" y="27597"/>
                  <a:pt x="198451" y="30243"/>
                  <a:pt x="165114" y="31830"/>
                </a:cubicBezTo>
                <a:cubicBezTo>
                  <a:pt x="131777" y="33417"/>
                  <a:pt x="-1574" y="47176"/>
                  <a:pt x="14" y="44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2B573408-DF86-D285-B111-FBB091537C74}"/>
              </a:ext>
            </a:extLst>
          </p:cNvPr>
          <p:cNvSpPr/>
          <p:nvPr/>
        </p:nvSpPr>
        <p:spPr>
          <a:xfrm>
            <a:off x="5079991" y="7123451"/>
            <a:ext cx="41390" cy="209405"/>
          </a:xfrm>
          <a:custGeom>
            <a:avLst/>
            <a:gdLst>
              <a:gd name="connsiteX0" fmla="*/ 41284 w 41390"/>
              <a:gd name="connsiteY0" fmla="*/ 1249 h 209405"/>
              <a:gd name="connsiteX1" fmla="*/ 12709 w 41390"/>
              <a:gd name="connsiteY1" fmla="*/ 80624 h 209405"/>
              <a:gd name="connsiteX2" fmla="*/ 38109 w 41390"/>
              <a:gd name="connsiteY2" fmla="*/ 207624 h 209405"/>
              <a:gd name="connsiteX3" fmla="*/ 28584 w 41390"/>
              <a:gd name="connsiteY3" fmla="*/ 147299 h 209405"/>
              <a:gd name="connsiteX4" fmla="*/ 9 w 41390"/>
              <a:gd name="connsiteY4" fmla="*/ 39349 h 209405"/>
              <a:gd name="connsiteX5" fmla="*/ 41284 w 41390"/>
              <a:gd name="connsiteY5" fmla="*/ 1249 h 20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90" h="209405">
                <a:moveTo>
                  <a:pt x="41284" y="1249"/>
                </a:moveTo>
                <a:cubicBezTo>
                  <a:pt x="43401" y="8128"/>
                  <a:pt x="13238" y="46228"/>
                  <a:pt x="12709" y="80624"/>
                </a:cubicBezTo>
                <a:cubicBezTo>
                  <a:pt x="12180" y="115020"/>
                  <a:pt x="35463" y="196511"/>
                  <a:pt x="38109" y="207624"/>
                </a:cubicBezTo>
                <a:cubicBezTo>
                  <a:pt x="40755" y="218737"/>
                  <a:pt x="34934" y="175345"/>
                  <a:pt x="28584" y="147299"/>
                </a:cubicBezTo>
                <a:cubicBezTo>
                  <a:pt x="22234" y="119253"/>
                  <a:pt x="-520" y="61574"/>
                  <a:pt x="9" y="39349"/>
                </a:cubicBezTo>
                <a:cubicBezTo>
                  <a:pt x="538" y="17124"/>
                  <a:pt x="39167" y="-5630"/>
                  <a:pt x="41284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4239A0EE-F628-575E-D71A-0BF90D6139DB}"/>
              </a:ext>
            </a:extLst>
          </p:cNvPr>
          <p:cNvSpPr/>
          <p:nvPr/>
        </p:nvSpPr>
        <p:spPr>
          <a:xfrm>
            <a:off x="4822326" y="7193383"/>
            <a:ext cx="110693" cy="395237"/>
          </a:xfrm>
          <a:custGeom>
            <a:avLst/>
            <a:gdLst>
              <a:gd name="connsiteX0" fmla="*/ 95749 w 110693"/>
              <a:gd name="connsiteY0" fmla="*/ 1167 h 395237"/>
              <a:gd name="connsiteX1" fmla="*/ 89399 w 110693"/>
              <a:gd name="connsiteY1" fmla="*/ 137692 h 395237"/>
              <a:gd name="connsiteX2" fmla="*/ 48124 w 110693"/>
              <a:gd name="connsiteY2" fmla="*/ 283742 h 395237"/>
              <a:gd name="connsiteX3" fmla="*/ 25899 w 110693"/>
              <a:gd name="connsiteY3" fmla="*/ 344067 h 395237"/>
              <a:gd name="connsiteX4" fmla="*/ 83049 w 110693"/>
              <a:gd name="connsiteY4" fmla="*/ 277392 h 395237"/>
              <a:gd name="connsiteX5" fmla="*/ 499 w 110693"/>
              <a:gd name="connsiteY5" fmla="*/ 394867 h 395237"/>
              <a:gd name="connsiteX6" fmla="*/ 51299 w 110693"/>
              <a:gd name="connsiteY6" fmla="*/ 305967 h 395237"/>
              <a:gd name="connsiteX7" fmla="*/ 108449 w 110693"/>
              <a:gd name="connsiteY7" fmla="*/ 83717 h 395237"/>
              <a:gd name="connsiteX8" fmla="*/ 95749 w 110693"/>
              <a:gd name="connsiteY8" fmla="*/ 1167 h 39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93" h="395237">
                <a:moveTo>
                  <a:pt x="95749" y="1167"/>
                </a:moveTo>
                <a:cubicBezTo>
                  <a:pt x="92574" y="10163"/>
                  <a:pt x="97336" y="90596"/>
                  <a:pt x="89399" y="137692"/>
                </a:cubicBezTo>
                <a:cubicBezTo>
                  <a:pt x="81462" y="184788"/>
                  <a:pt x="58707" y="249346"/>
                  <a:pt x="48124" y="283742"/>
                </a:cubicBezTo>
                <a:cubicBezTo>
                  <a:pt x="37541" y="318138"/>
                  <a:pt x="20078" y="345125"/>
                  <a:pt x="25899" y="344067"/>
                </a:cubicBezTo>
                <a:cubicBezTo>
                  <a:pt x="31720" y="343009"/>
                  <a:pt x="87282" y="268925"/>
                  <a:pt x="83049" y="277392"/>
                </a:cubicBezTo>
                <a:cubicBezTo>
                  <a:pt x="78816" y="285859"/>
                  <a:pt x="5791" y="390105"/>
                  <a:pt x="499" y="394867"/>
                </a:cubicBezTo>
                <a:cubicBezTo>
                  <a:pt x="-4793" y="399630"/>
                  <a:pt x="33307" y="357825"/>
                  <a:pt x="51299" y="305967"/>
                </a:cubicBezTo>
                <a:cubicBezTo>
                  <a:pt x="69291" y="254109"/>
                  <a:pt x="99982" y="130813"/>
                  <a:pt x="108449" y="83717"/>
                </a:cubicBezTo>
                <a:cubicBezTo>
                  <a:pt x="116916" y="36621"/>
                  <a:pt x="98924" y="-7829"/>
                  <a:pt x="95749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E3A049E9-1C35-8D82-E572-1DE3D3FC2BD3}"/>
              </a:ext>
            </a:extLst>
          </p:cNvPr>
          <p:cNvSpPr/>
          <p:nvPr/>
        </p:nvSpPr>
        <p:spPr>
          <a:xfrm>
            <a:off x="4733292" y="7559305"/>
            <a:ext cx="151133" cy="336920"/>
          </a:xfrm>
          <a:custGeom>
            <a:avLst/>
            <a:gdLst>
              <a:gd name="connsiteX0" fmla="*/ 108583 w 151133"/>
              <a:gd name="connsiteY0" fmla="*/ 370 h 336920"/>
              <a:gd name="connsiteX1" fmla="*/ 105408 w 151133"/>
              <a:gd name="connsiteY1" fmla="*/ 98795 h 336920"/>
              <a:gd name="connsiteX2" fmla="*/ 57783 w 151133"/>
              <a:gd name="connsiteY2" fmla="*/ 241670 h 336920"/>
              <a:gd name="connsiteX3" fmla="*/ 32383 w 151133"/>
              <a:gd name="connsiteY3" fmla="*/ 321045 h 336920"/>
              <a:gd name="connsiteX4" fmla="*/ 41908 w 151133"/>
              <a:gd name="connsiteY4" fmla="*/ 330570 h 336920"/>
              <a:gd name="connsiteX5" fmla="*/ 3808 w 151133"/>
              <a:gd name="connsiteY5" fmla="*/ 336920 h 336920"/>
              <a:gd name="connsiteX6" fmla="*/ 149858 w 151133"/>
              <a:gd name="connsiteY6" fmla="*/ 330570 h 336920"/>
              <a:gd name="connsiteX7" fmla="*/ 73658 w 151133"/>
              <a:gd name="connsiteY7" fmla="*/ 321045 h 336920"/>
              <a:gd name="connsiteX8" fmla="*/ 51433 w 151133"/>
              <a:gd name="connsiteY8" fmla="*/ 286120 h 336920"/>
              <a:gd name="connsiteX9" fmla="*/ 80008 w 151133"/>
              <a:gd name="connsiteY9" fmla="*/ 190870 h 336920"/>
              <a:gd name="connsiteX10" fmla="*/ 86358 w 151133"/>
              <a:gd name="connsiteY10" fmla="*/ 108320 h 336920"/>
              <a:gd name="connsiteX11" fmla="*/ 89533 w 151133"/>
              <a:gd name="connsiteY11" fmla="*/ 133720 h 336920"/>
              <a:gd name="connsiteX12" fmla="*/ 108583 w 151133"/>
              <a:gd name="connsiteY12" fmla="*/ 370 h 33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133" h="336920">
                <a:moveTo>
                  <a:pt x="108583" y="370"/>
                </a:moveTo>
                <a:cubicBezTo>
                  <a:pt x="111229" y="-5451"/>
                  <a:pt x="113875" y="58579"/>
                  <a:pt x="105408" y="98795"/>
                </a:cubicBezTo>
                <a:cubicBezTo>
                  <a:pt x="96941" y="139011"/>
                  <a:pt x="69954" y="204629"/>
                  <a:pt x="57783" y="241670"/>
                </a:cubicBezTo>
                <a:cubicBezTo>
                  <a:pt x="45612" y="278711"/>
                  <a:pt x="32383" y="321045"/>
                  <a:pt x="32383" y="321045"/>
                </a:cubicBezTo>
                <a:cubicBezTo>
                  <a:pt x="29737" y="335862"/>
                  <a:pt x="46670" y="327924"/>
                  <a:pt x="41908" y="330570"/>
                </a:cubicBezTo>
                <a:cubicBezTo>
                  <a:pt x="37146" y="333216"/>
                  <a:pt x="-14184" y="336920"/>
                  <a:pt x="3808" y="336920"/>
                </a:cubicBezTo>
                <a:cubicBezTo>
                  <a:pt x="21800" y="336920"/>
                  <a:pt x="138216" y="333216"/>
                  <a:pt x="149858" y="330570"/>
                </a:cubicBezTo>
                <a:cubicBezTo>
                  <a:pt x="161500" y="327924"/>
                  <a:pt x="90062" y="328453"/>
                  <a:pt x="73658" y="321045"/>
                </a:cubicBezTo>
                <a:cubicBezTo>
                  <a:pt x="57254" y="313637"/>
                  <a:pt x="50375" y="307816"/>
                  <a:pt x="51433" y="286120"/>
                </a:cubicBezTo>
                <a:cubicBezTo>
                  <a:pt x="52491" y="264424"/>
                  <a:pt x="74187" y="220503"/>
                  <a:pt x="80008" y="190870"/>
                </a:cubicBezTo>
                <a:cubicBezTo>
                  <a:pt x="85829" y="161237"/>
                  <a:pt x="84770" y="117845"/>
                  <a:pt x="86358" y="108320"/>
                </a:cubicBezTo>
                <a:cubicBezTo>
                  <a:pt x="87945" y="98795"/>
                  <a:pt x="85300" y="147478"/>
                  <a:pt x="89533" y="133720"/>
                </a:cubicBezTo>
                <a:cubicBezTo>
                  <a:pt x="93766" y="119962"/>
                  <a:pt x="105937" y="6191"/>
                  <a:pt x="10858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5578FFB8-283D-B09B-93AC-E8D49AA4D7C3}"/>
              </a:ext>
            </a:extLst>
          </p:cNvPr>
          <p:cNvSpPr/>
          <p:nvPr/>
        </p:nvSpPr>
        <p:spPr>
          <a:xfrm>
            <a:off x="4930617" y="7173722"/>
            <a:ext cx="186820" cy="395773"/>
          </a:xfrm>
          <a:custGeom>
            <a:avLst/>
            <a:gdLst>
              <a:gd name="connsiteX0" fmla="*/ 158 w 186820"/>
              <a:gd name="connsiteY0" fmla="*/ 14478 h 395773"/>
              <a:gd name="connsiteX1" fmla="*/ 120808 w 186820"/>
              <a:gd name="connsiteY1" fmla="*/ 1778 h 395773"/>
              <a:gd name="connsiteX2" fmla="*/ 114458 w 186820"/>
              <a:gd name="connsiteY2" fmla="*/ 58928 h 395773"/>
              <a:gd name="connsiteX3" fmla="*/ 123983 w 186820"/>
              <a:gd name="connsiteY3" fmla="*/ 62103 h 395773"/>
              <a:gd name="connsiteX4" fmla="*/ 184308 w 186820"/>
              <a:gd name="connsiteY4" fmla="*/ 385953 h 395773"/>
              <a:gd name="connsiteX5" fmla="*/ 171608 w 186820"/>
              <a:gd name="connsiteY5" fmla="*/ 287528 h 395773"/>
              <a:gd name="connsiteX6" fmla="*/ 136683 w 186820"/>
              <a:gd name="connsiteY6" fmla="*/ 39878 h 395773"/>
              <a:gd name="connsiteX7" fmla="*/ 130333 w 186820"/>
              <a:gd name="connsiteY7" fmla="*/ 11303 h 395773"/>
              <a:gd name="connsiteX8" fmla="*/ 95408 w 186820"/>
              <a:gd name="connsiteY8" fmla="*/ 14478 h 395773"/>
              <a:gd name="connsiteX9" fmla="*/ 158 w 186820"/>
              <a:gd name="connsiteY9" fmla="*/ 14478 h 39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820" h="395773">
                <a:moveTo>
                  <a:pt x="158" y="14478"/>
                </a:moveTo>
                <a:cubicBezTo>
                  <a:pt x="4391" y="12361"/>
                  <a:pt x="101758" y="-5630"/>
                  <a:pt x="120808" y="1778"/>
                </a:cubicBezTo>
                <a:cubicBezTo>
                  <a:pt x="139858" y="9186"/>
                  <a:pt x="113929" y="48874"/>
                  <a:pt x="114458" y="58928"/>
                </a:cubicBezTo>
                <a:cubicBezTo>
                  <a:pt x="114987" y="68982"/>
                  <a:pt x="112341" y="7599"/>
                  <a:pt x="123983" y="62103"/>
                </a:cubicBezTo>
                <a:cubicBezTo>
                  <a:pt x="135625" y="116607"/>
                  <a:pt x="176371" y="348382"/>
                  <a:pt x="184308" y="385953"/>
                </a:cubicBezTo>
                <a:cubicBezTo>
                  <a:pt x="192245" y="423524"/>
                  <a:pt x="179546" y="345207"/>
                  <a:pt x="171608" y="287528"/>
                </a:cubicBezTo>
                <a:cubicBezTo>
                  <a:pt x="163671" y="229849"/>
                  <a:pt x="143562" y="85916"/>
                  <a:pt x="136683" y="39878"/>
                </a:cubicBezTo>
                <a:cubicBezTo>
                  <a:pt x="129804" y="-6160"/>
                  <a:pt x="137212" y="15536"/>
                  <a:pt x="130333" y="11303"/>
                </a:cubicBezTo>
                <a:cubicBezTo>
                  <a:pt x="123454" y="7070"/>
                  <a:pt x="112870" y="13420"/>
                  <a:pt x="95408" y="14478"/>
                </a:cubicBezTo>
                <a:cubicBezTo>
                  <a:pt x="77946" y="15536"/>
                  <a:pt x="-4075" y="16595"/>
                  <a:pt x="158" y="1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0AF0BFDE-1FF7-EE26-AD55-D301C8E369E4}"/>
              </a:ext>
            </a:extLst>
          </p:cNvPr>
          <p:cNvSpPr/>
          <p:nvPr/>
        </p:nvSpPr>
        <p:spPr>
          <a:xfrm>
            <a:off x="5127406" y="7121521"/>
            <a:ext cx="32833" cy="206722"/>
          </a:xfrm>
          <a:custGeom>
            <a:avLst/>
            <a:gdLst>
              <a:gd name="connsiteX0" fmla="*/ 22444 w 32833"/>
              <a:gd name="connsiteY0" fmla="*/ 4 h 206722"/>
              <a:gd name="connsiteX1" fmla="*/ 25619 w 32833"/>
              <a:gd name="connsiteY1" fmla="*/ 57154 h 206722"/>
              <a:gd name="connsiteX2" fmla="*/ 16094 w 32833"/>
              <a:gd name="connsiteY2" fmla="*/ 117479 h 206722"/>
              <a:gd name="connsiteX3" fmla="*/ 219 w 32833"/>
              <a:gd name="connsiteY3" fmla="*/ 206379 h 206722"/>
              <a:gd name="connsiteX4" fmla="*/ 28794 w 32833"/>
              <a:gd name="connsiteY4" fmla="*/ 82554 h 206722"/>
              <a:gd name="connsiteX5" fmla="*/ 31969 w 32833"/>
              <a:gd name="connsiteY5" fmla="*/ 53979 h 206722"/>
              <a:gd name="connsiteX6" fmla="*/ 22444 w 32833"/>
              <a:gd name="connsiteY6" fmla="*/ 4 h 2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3" h="206722">
                <a:moveTo>
                  <a:pt x="22444" y="4"/>
                </a:moveTo>
                <a:cubicBezTo>
                  <a:pt x="21386" y="533"/>
                  <a:pt x="26677" y="37575"/>
                  <a:pt x="25619" y="57154"/>
                </a:cubicBezTo>
                <a:cubicBezTo>
                  <a:pt x="24561" y="76733"/>
                  <a:pt x="20327" y="92608"/>
                  <a:pt x="16094" y="117479"/>
                </a:cubicBezTo>
                <a:cubicBezTo>
                  <a:pt x="11861" y="142350"/>
                  <a:pt x="-1898" y="212200"/>
                  <a:pt x="219" y="206379"/>
                </a:cubicBezTo>
                <a:cubicBezTo>
                  <a:pt x="2336" y="200558"/>
                  <a:pt x="23502" y="107954"/>
                  <a:pt x="28794" y="82554"/>
                </a:cubicBezTo>
                <a:cubicBezTo>
                  <a:pt x="34086" y="57154"/>
                  <a:pt x="33027" y="63504"/>
                  <a:pt x="31969" y="53979"/>
                </a:cubicBezTo>
                <a:cubicBezTo>
                  <a:pt x="30911" y="44454"/>
                  <a:pt x="23502" y="-525"/>
                  <a:pt x="2244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754C784D-4F4B-D2F8-D057-2F8564D408C1}"/>
              </a:ext>
            </a:extLst>
          </p:cNvPr>
          <p:cNvSpPr/>
          <p:nvPr/>
        </p:nvSpPr>
        <p:spPr>
          <a:xfrm>
            <a:off x="5146357" y="7095303"/>
            <a:ext cx="224238" cy="26376"/>
          </a:xfrm>
          <a:custGeom>
            <a:avLst/>
            <a:gdLst>
              <a:gd name="connsiteX0" fmla="*/ 318 w 224238"/>
              <a:gd name="connsiteY0" fmla="*/ 26222 h 26376"/>
              <a:gd name="connsiteX1" fmla="*/ 136843 w 224238"/>
              <a:gd name="connsiteY1" fmla="*/ 3997 h 26376"/>
              <a:gd name="connsiteX2" fmla="*/ 222568 w 224238"/>
              <a:gd name="connsiteY2" fmla="*/ 822 h 26376"/>
              <a:gd name="connsiteX3" fmla="*/ 178118 w 224238"/>
              <a:gd name="connsiteY3" fmla="*/ 13522 h 26376"/>
              <a:gd name="connsiteX4" fmla="*/ 318 w 224238"/>
              <a:gd name="connsiteY4" fmla="*/ 26222 h 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8" h="26376">
                <a:moveTo>
                  <a:pt x="318" y="26222"/>
                </a:moveTo>
                <a:cubicBezTo>
                  <a:pt x="-6561" y="24635"/>
                  <a:pt x="99801" y="8230"/>
                  <a:pt x="136843" y="3997"/>
                </a:cubicBezTo>
                <a:cubicBezTo>
                  <a:pt x="173885" y="-236"/>
                  <a:pt x="215689" y="-765"/>
                  <a:pt x="222568" y="822"/>
                </a:cubicBezTo>
                <a:cubicBezTo>
                  <a:pt x="229447" y="2409"/>
                  <a:pt x="215160" y="10347"/>
                  <a:pt x="178118" y="13522"/>
                </a:cubicBezTo>
                <a:cubicBezTo>
                  <a:pt x="141076" y="16697"/>
                  <a:pt x="7197" y="27809"/>
                  <a:pt x="318" y="26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DE70A21C-2CFE-4FA6-1DB8-27B8B4DAE06A}"/>
              </a:ext>
            </a:extLst>
          </p:cNvPr>
          <p:cNvSpPr/>
          <p:nvPr/>
        </p:nvSpPr>
        <p:spPr>
          <a:xfrm>
            <a:off x="5169017" y="7106922"/>
            <a:ext cx="190473" cy="836934"/>
          </a:xfrm>
          <a:custGeom>
            <a:avLst/>
            <a:gdLst>
              <a:gd name="connsiteX0" fmla="*/ 190383 w 190473"/>
              <a:gd name="connsiteY0" fmla="*/ 1903 h 836934"/>
              <a:gd name="connsiteX1" fmla="*/ 145933 w 190473"/>
              <a:gd name="connsiteY1" fmla="*/ 65403 h 836934"/>
              <a:gd name="connsiteX2" fmla="*/ 123708 w 190473"/>
              <a:gd name="connsiteY2" fmla="*/ 211453 h 836934"/>
              <a:gd name="connsiteX3" fmla="*/ 104658 w 190473"/>
              <a:gd name="connsiteY3" fmla="*/ 389253 h 836934"/>
              <a:gd name="connsiteX4" fmla="*/ 111008 w 190473"/>
              <a:gd name="connsiteY4" fmla="*/ 351153 h 836934"/>
              <a:gd name="connsiteX5" fmla="*/ 72908 w 190473"/>
              <a:gd name="connsiteY5" fmla="*/ 455928 h 836934"/>
              <a:gd name="connsiteX6" fmla="*/ 53858 w 190473"/>
              <a:gd name="connsiteY6" fmla="*/ 557528 h 836934"/>
              <a:gd name="connsiteX7" fmla="*/ 9408 w 190473"/>
              <a:gd name="connsiteY7" fmla="*/ 757553 h 836934"/>
              <a:gd name="connsiteX8" fmla="*/ 6233 w 190473"/>
              <a:gd name="connsiteY8" fmla="*/ 836928 h 836934"/>
              <a:gd name="connsiteX9" fmla="*/ 6233 w 190473"/>
              <a:gd name="connsiteY9" fmla="*/ 754378 h 836934"/>
              <a:gd name="connsiteX10" fmla="*/ 88783 w 190473"/>
              <a:gd name="connsiteY10" fmla="*/ 363853 h 836934"/>
              <a:gd name="connsiteX11" fmla="*/ 101483 w 190473"/>
              <a:gd name="connsiteY11" fmla="*/ 309878 h 836934"/>
              <a:gd name="connsiteX12" fmla="*/ 133233 w 190473"/>
              <a:gd name="connsiteY12" fmla="*/ 132078 h 836934"/>
              <a:gd name="connsiteX13" fmla="*/ 190383 w 190473"/>
              <a:gd name="connsiteY13" fmla="*/ 1903 h 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473" h="836934">
                <a:moveTo>
                  <a:pt x="190383" y="1903"/>
                </a:moveTo>
                <a:cubicBezTo>
                  <a:pt x="192500" y="-9209"/>
                  <a:pt x="157045" y="30478"/>
                  <a:pt x="145933" y="65403"/>
                </a:cubicBezTo>
                <a:cubicBezTo>
                  <a:pt x="134820" y="100328"/>
                  <a:pt x="130587" y="157478"/>
                  <a:pt x="123708" y="211453"/>
                </a:cubicBezTo>
                <a:cubicBezTo>
                  <a:pt x="116829" y="265428"/>
                  <a:pt x="106775" y="365970"/>
                  <a:pt x="104658" y="389253"/>
                </a:cubicBezTo>
                <a:cubicBezTo>
                  <a:pt x="102541" y="412536"/>
                  <a:pt x="116300" y="340041"/>
                  <a:pt x="111008" y="351153"/>
                </a:cubicBezTo>
                <a:cubicBezTo>
                  <a:pt x="105716" y="362266"/>
                  <a:pt x="82433" y="421532"/>
                  <a:pt x="72908" y="455928"/>
                </a:cubicBezTo>
                <a:cubicBezTo>
                  <a:pt x="63383" y="490324"/>
                  <a:pt x="64441" y="507257"/>
                  <a:pt x="53858" y="557528"/>
                </a:cubicBezTo>
                <a:cubicBezTo>
                  <a:pt x="43275" y="607799"/>
                  <a:pt x="17345" y="710986"/>
                  <a:pt x="9408" y="757553"/>
                </a:cubicBezTo>
                <a:cubicBezTo>
                  <a:pt x="1471" y="804120"/>
                  <a:pt x="6762" y="837457"/>
                  <a:pt x="6233" y="836928"/>
                </a:cubicBezTo>
                <a:cubicBezTo>
                  <a:pt x="5704" y="836399"/>
                  <a:pt x="-7525" y="833224"/>
                  <a:pt x="6233" y="754378"/>
                </a:cubicBezTo>
                <a:cubicBezTo>
                  <a:pt x="19991" y="675532"/>
                  <a:pt x="72908" y="437936"/>
                  <a:pt x="88783" y="363853"/>
                </a:cubicBezTo>
                <a:cubicBezTo>
                  <a:pt x="104658" y="289770"/>
                  <a:pt x="94075" y="348507"/>
                  <a:pt x="101483" y="309878"/>
                </a:cubicBezTo>
                <a:cubicBezTo>
                  <a:pt x="108891" y="271249"/>
                  <a:pt x="119475" y="180232"/>
                  <a:pt x="133233" y="132078"/>
                </a:cubicBezTo>
                <a:cubicBezTo>
                  <a:pt x="146991" y="83924"/>
                  <a:pt x="188266" y="13015"/>
                  <a:pt x="190383" y="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6903B029-22AD-66D0-DEF2-1C4DC6E5FE76}"/>
              </a:ext>
            </a:extLst>
          </p:cNvPr>
          <p:cNvSpPr/>
          <p:nvPr/>
        </p:nvSpPr>
        <p:spPr>
          <a:xfrm>
            <a:off x="5124206" y="7174978"/>
            <a:ext cx="70813" cy="405455"/>
          </a:xfrm>
          <a:custGeom>
            <a:avLst/>
            <a:gdLst>
              <a:gd name="connsiteX0" fmla="*/ 70094 w 70813"/>
              <a:gd name="connsiteY0" fmla="*/ 522 h 405455"/>
              <a:gd name="connsiteX1" fmla="*/ 22469 w 70813"/>
              <a:gd name="connsiteY1" fmla="*/ 244997 h 405455"/>
              <a:gd name="connsiteX2" fmla="*/ 244 w 70813"/>
              <a:gd name="connsiteY2" fmla="*/ 400572 h 405455"/>
              <a:gd name="connsiteX3" fmla="*/ 12944 w 70813"/>
              <a:gd name="connsiteY3" fmla="*/ 349772 h 405455"/>
              <a:gd name="connsiteX4" fmla="*/ 47869 w 70813"/>
              <a:gd name="connsiteY4" fmla="*/ 184672 h 405455"/>
              <a:gd name="connsiteX5" fmla="*/ 70094 w 70813"/>
              <a:gd name="connsiteY5" fmla="*/ 522 h 4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13" h="405455">
                <a:moveTo>
                  <a:pt x="70094" y="522"/>
                </a:moveTo>
                <a:cubicBezTo>
                  <a:pt x="65861" y="10576"/>
                  <a:pt x="34111" y="178322"/>
                  <a:pt x="22469" y="244997"/>
                </a:cubicBezTo>
                <a:cubicBezTo>
                  <a:pt x="10827" y="311672"/>
                  <a:pt x="1831" y="383110"/>
                  <a:pt x="244" y="400572"/>
                </a:cubicBezTo>
                <a:cubicBezTo>
                  <a:pt x="-1343" y="418034"/>
                  <a:pt x="5006" y="385755"/>
                  <a:pt x="12944" y="349772"/>
                </a:cubicBezTo>
                <a:cubicBezTo>
                  <a:pt x="20881" y="313789"/>
                  <a:pt x="36757" y="241293"/>
                  <a:pt x="47869" y="184672"/>
                </a:cubicBezTo>
                <a:cubicBezTo>
                  <a:pt x="58981" y="128051"/>
                  <a:pt x="74327" y="-9532"/>
                  <a:pt x="70094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AC337049-D293-BE12-3DC8-B0D529B1C84D}"/>
              </a:ext>
            </a:extLst>
          </p:cNvPr>
          <p:cNvSpPr/>
          <p:nvPr/>
        </p:nvSpPr>
        <p:spPr>
          <a:xfrm>
            <a:off x="5197387" y="7140294"/>
            <a:ext cx="113048" cy="403788"/>
          </a:xfrm>
          <a:custGeom>
            <a:avLst/>
            <a:gdLst>
              <a:gd name="connsiteX0" fmla="*/ 88 w 113048"/>
              <a:gd name="connsiteY0" fmla="*/ 16156 h 403788"/>
              <a:gd name="connsiteX1" fmla="*/ 92163 w 113048"/>
              <a:gd name="connsiteY1" fmla="*/ 19331 h 403788"/>
              <a:gd name="connsiteX2" fmla="*/ 73113 w 113048"/>
              <a:gd name="connsiteY2" fmla="*/ 63781 h 403788"/>
              <a:gd name="connsiteX3" fmla="*/ 54063 w 113048"/>
              <a:gd name="connsiteY3" fmla="*/ 190781 h 403788"/>
              <a:gd name="connsiteX4" fmla="*/ 66763 w 113048"/>
              <a:gd name="connsiteY4" fmla="*/ 168556 h 403788"/>
              <a:gd name="connsiteX5" fmla="*/ 38188 w 113048"/>
              <a:gd name="connsiteY5" fmla="*/ 282856 h 403788"/>
              <a:gd name="connsiteX6" fmla="*/ 25488 w 113048"/>
              <a:gd name="connsiteY6" fmla="*/ 400331 h 403788"/>
              <a:gd name="connsiteX7" fmla="*/ 25488 w 113048"/>
              <a:gd name="connsiteY7" fmla="*/ 349531 h 403788"/>
              <a:gd name="connsiteX8" fmla="*/ 73113 w 113048"/>
              <a:gd name="connsiteY8" fmla="*/ 120931 h 403788"/>
              <a:gd name="connsiteX9" fmla="*/ 111213 w 113048"/>
              <a:gd name="connsiteY9" fmla="*/ 6631 h 403788"/>
              <a:gd name="connsiteX10" fmla="*/ 88 w 113048"/>
              <a:gd name="connsiteY10" fmla="*/ 16156 h 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048" h="403788">
                <a:moveTo>
                  <a:pt x="88" y="16156"/>
                </a:moveTo>
                <a:cubicBezTo>
                  <a:pt x="-3087" y="18273"/>
                  <a:pt x="79992" y="11394"/>
                  <a:pt x="92163" y="19331"/>
                </a:cubicBezTo>
                <a:cubicBezTo>
                  <a:pt x="104334" y="27268"/>
                  <a:pt x="79463" y="35206"/>
                  <a:pt x="73113" y="63781"/>
                </a:cubicBezTo>
                <a:cubicBezTo>
                  <a:pt x="66763" y="92356"/>
                  <a:pt x="55121" y="173319"/>
                  <a:pt x="54063" y="190781"/>
                </a:cubicBezTo>
                <a:cubicBezTo>
                  <a:pt x="53005" y="208243"/>
                  <a:pt x="69409" y="153210"/>
                  <a:pt x="66763" y="168556"/>
                </a:cubicBezTo>
                <a:cubicBezTo>
                  <a:pt x="64117" y="183902"/>
                  <a:pt x="45067" y="244227"/>
                  <a:pt x="38188" y="282856"/>
                </a:cubicBezTo>
                <a:cubicBezTo>
                  <a:pt x="31309" y="321485"/>
                  <a:pt x="27605" y="389219"/>
                  <a:pt x="25488" y="400331"/>
                </a:cubicBezTo>
                <a:cubicBezTo>
                  <a:pt x="23371" y="411443"/>
                  <a:pt x="17551" y="396098"/>
                  <a:pt x="25488" y="349531"/>
                </a:cubicBezTo>
                <a:cubicBezTo>
                  <a:pt x="33425" y="302964"/>
                  <a:pt x="58826" y="178081"/>
                  <a:pt x="73113" y="120931"/>
                </a:cubicBezTo>
                <a:cubicBezTo>
                  <a:pt x="87401" y="63781"/>
                  <a:pt x="121267" y="25152"/>
                  <a:pt x="111213" y="6631"/>
                </a:cubicBezTo>
                <a:cubicBezTo>
                  <a:pt x="101159" y="-11890"/>
                  <a:pt x="3263" y="14039"/>
                  <a:pt x="88" y="16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527833CF-FF77-BA36-3F4E-9466B842CE5F}"/>
              </a:ext>
            </a:extLst>
          </p:cNvPr>
          <p:cNvSpPr/>
          <p:nvPr/>
        </p:nvSpPr>
        <p:spPr>
          <a:xfrm>
            <a:off x="4655429" y="7623076"/>
            <a:ext cx="291992" cy="323713"/>
          </a:xfrm>
          <a:custGeom>
            <a:avLst/>
            <a:gdLst>
              <a:gd name="connsiteX0" fmla="*/ 138821 w 291992"/>
              <a:gd name="connsiteY0" fmla="*/ 99 h 323713"/>
              <a:gd name="connsiteX1" fmla="*/ 62621 w 291992"/>
              <a:gd name="connsiteY1" fmla="*/ 235049 h 323713"/>
              <a:gd name="connsiteX2" fmla="*/ 5471 w 291992"/>
              <a:gd name="connsiteY2" fmla="*/ 317599 h 323713"/>
              <a:gd name="connsiteX3" fmla="*/ 2296 w 291992"/>
              <a:gd name="connsiteY3" fmla="*/ 317599 h 323713"/>
              <a:gd name="connsiteX4" fmla="*/ 119771 w 291992"/>
              <a:gd name="connsiteY4" fmla="*/ 308074 h 323713"/>
              <a:gd name="connsiteX5" fmla="*/ 291221 w 291992"/>
              <a:gd name="connsiteY5" fmla="*/ 311249 h 323713"/>
              <a:gd name="connsiteX6" fmla="*/ 176921 w 291992"/>
              <a:gd name="connsiteY6" fmla="*/ 298549 h 323713"/>
              <a:gd name="connsiteX7" fmla="*/ 34046 w 291992"/>
              <a:gd name="connsiteY7" fmla="*/ 298549 h 323713"/>
              <a:gd name="connsiteX8" fmla="*/ 107071 w 291992"/>
              <a:gd name="connsiteY8" fmla="*/ 206474 h 323713"/>
              <a:gd name="connsiteX9" fmla="*/ 138821 w 291992"/>
              <a:gd name="connsiteY9" fmla="*/ 99 h 32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992" h="323713">
                <a:moveTo>
                  <a:pt x="138821" y="99"/>
                </a:moveTo>
                <a:cubicBezTo>
                  <a:pt x="131413" y="4862"/>
                  <a:pt x="84846" y="182132"/>
                  <a:pt x="62621" y="235049"/>
                </a:cubicBezTo>
                <a:cubicBezTo>
                  <a:pt x="40396" y="287966"/>
                  <a:pt x="15525" y="303841"/>
                  <a:pt x="5471" y="317599"/>
                </a:cubicBezTo>
                <a:cubicBezTo>
                  <a:pt x="-4583" y="331357"/>
                  <a:pt x="2296" y="317599"/>
                  <a:pt x="2296" y="317599"/>
                </a:cubicBezTo>
                <a:lnTo>
                  <a:pt x="119771" y="308074"/>
                </a:lnTo>
                <a:cubicBezTo>
                  <a:pt x="167925" y="307016"/>
                  <a:pt x="281696" y="312837"/>
                  <a:pt x="291221" y="311249"/>
                </a:cubicBezTo>
                <a:cubicBezTo>
                  <a:pt x="300746" y="309662"/>
                  <a:pt x="219783" y="300666"/>
                  <a:pt x="176921" y="298549"/>
                </a:cubicBezTo>
                <a:cubicBezTo>
                  <a:pt x="134059" y="296432"/>
                  <a:pt x="45688" y="313895"/>
                  <a:pt x="34046" y="298549"/>
                </a:cubicBezTo>
                <a:cubicBezTo>
                  <a:pt x="22404" y="283203"/>
                  <a:pt x="91725" y="249866"/>
                  <a:pt x="107071" y="206474"/>
                </a:cubicBezTo>
                <a:cubicBezTo>
                  <a:pt x="122417" y="163082"/>
                  <a:pt x="146229" y="-4664"/>
                  <a:pt x="13882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06146F23-DD2E-9595-ABB0-AC7A43421D20}"/>
              </a:ext>
            </a:extLst>
          </p:cNvPr>
          <p:cNvSpPr/>
          <p:nvPr/>
        </p:nvSpPr>
        <p:spPr>
          <a:xfrm>
            <a:off x="4892628" y="7656234"/>
            <a:ext cx="73077" cy="299052"/>
          </a:xfrm>
          <a:custGeom>
            <a:avLst/>
            <a:gdLst>
              <a:gd name="connsiteX0" fmla="*/ 73072 w 73077"/>
              <a:gd name="connsiteY0" fmla="*/ 1866 h 299052"/>
              <a:gd name="connsiteX1" fmla="*/ 22272 w 73077"/>
              <a:gd name="connsiteY1" fmla="*/ 160616 h 299052"/>
              <a:gd name="connsiteX2" fmla="*/ 12747 w 73077"/>
              <a:gd name="connsiteY2" fmla="*/ 220941 h 299052"/>
              <a:gd name="connsiteX3" fmla="*/ 54022 w 73077"/>
              <a:gd name="connsiteY3" fmla="*/ 297141 h 299052"/>
              <a:gd name="connsiteX4" fmla="*/ 31797 w 73077"/>
              <a:gd name="connsiteY4" fmla="*/ 271741 h 299052"/>
              <a:gd name="connsiteX5" fmla="*/ 47 w 73077"/>
              <a:gd name="connsiteY5" fmla="*/ 224116 h 299052"/>
              <a:gd name="connsiteX6" fmla="*/ 25447 w 73077"/>
              <a:gd name="connsiteY6" fmla="*/ 81241 h 299052"/>
              <a:gd name="connsiteX7" fmla="*/ 73072 w 73077"/>
              <a:gd name="connsiteY7" fmla="*/ 1866 h 2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77" h="299052">
                <a:moveTo>
                  <a:pt x="73072" y="1866"/>
                </a:moveTo>
                <a:cubicBezTo>
                  <a:pt x="72543" y="15095"/>
                  <a:pt x="32326" y="124104"/>
                  <a:pt x="22272" y="160616"/>
                </a:cubicBezTo>
                <a:cubicBezTo>
                  <a:pt x="12218" y="197128"/>
                  <a:pt x="7455" y="198187"/>
                  <a:pt x="12747" y="220941"/>
                </a:cubicBezTo>
                <a:cubicBezTo>
                  <a:pt x="18039" y="243695"/>
                  <a:pt x="50847" y="288674"/>
                  <a:pt x="54022" y="297141"/>
                </a:cubicBezTo>
                <a:cubicBezTo>
                  <a:pt x="57197" y="305608"/>
                  <a:pt x="40793" y="283912"/>
                  <a:pt x="31797" y="271741"/>
                </a:cubicBezTo>
                <a:cubicBezTo>
                  <a:pt x="22801" y="259570"/>
                  <a:pt x="1105" y="255866"/>
                  <a:pt x="47" y="224116"/>
                </a:cubicBezTo>
                <a:cubicBezTo>
                  <a:pt x="-1011" y="192366"/>
                  <a:pt x="15922" y="113520"/>
                  <a:pt x="25447" y="81241"/>
                </a:cubicBezTo>
                <a:cubicBezTo>
                  <a:pt x="34972" y="48962"/>
                  <a:pt x="73601" y="-11363"/>
                  <a:pt x="73072" y="1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 843">
            <a:extLst>
              <a:ext uri="{FF2B5EF4-FFF2-40B4-BE49-F238E27FC236}">
                <a16:creationId xmlns:a16="http://schemas.microsoft.com/office/drawing/2014/main" id="{796561B0-5C7D-40FC-9ACA-B28155321FEF}"/>
              </a:ext>
            </a:extLst>
          </p:cNvPr>
          <p:cNvSpPr/>
          <p:nvPr/>
        </p:nvSpPr>
        <p:spPr>
          <a:xfrm>
            <a:off x="4871874" y="7416540"/>
            <a:ext cx="113306" cy="472445"/>
          </a:xfrm>
          <a:custGeom>
            <a:avLst/>
            <a:gdLst>
              <a:gd name="connsiteX0" fmla="*/ 112876 w 113306"/>
              <a:gd name="connsiteY0" fmla="*/ 260 h 472445"/>
              <a:gd name="connsiteX1" fmla="*/ 65251 w 113306"/>
              <a:gd name="connsiteY1" fmla="*/ 187585 h 472445"/>
              <a:gd name="connsiteX2" fmla="*/ 14451 w 113306"/>
              <a:gd name="connsiteY2" fmla="*/ 378085 h 472445"/>
              <a:gd name="connsiteX3" fmla="*/ 1751 w 113306"/>
              <a:gd name="connsiteY3" fmla="*/ 463810 h 472445"/>
              <a:gd name="connsiteX4" fmla="*/ 46201 w 113306"/>
              <a:gd name="connsiteY4" fmla="*/ 174885 h 472445"/>
              <a:gd name="connsiteX5" fmla="*/ 36676 w 113306"/>
              <a:gd name="connsiteY5" fmla="*/ 228860 h 472445"/>
              <a:gd name="connsiteX6" fmla="*/ 112876 w 113306"/>
              <a:gd name="connsiteY6" fmla="*/ 260 h 4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06" h="472445">
                <a:moveTo>
                  <a:pt x="112876" y="260"/>
                </a:moveTo>
                <a:cubicBezTo>
                  <a:pt x="117638" y="-6619"/>
                  <a:pt x="81655" y="124614"/>
                  <a:pt x="65251" y="187585"/>
                </a:cubicBezTo>
                <a:cubicBezTo>
                  <a:pt x="48847" y="250556"/>
                  <a:pt x="25034" y="332048"/>
                  <a:pt x="14451" y="378085"/>
                </a:cubicBezTo>
                <a:cubicBezTo>
                  <a:pt x="3868" y="424122"/>
                  <a:pt x="-3541" y="497677"/>
                  <a:pt x="1751" y="463810"/>
                </a:cubicBezTo>
                <a:cubicBezTo>
                  <a:pt x="7043" y="429943"/>
                  <a:pt x="40380" y="214043"/>
                  <a:pt x="46201" y="174885"/>
                </a:cubicBezTo>
                <a:cubicBezTo>
                  <a:pt x="52022" y="135727"/>
                  <a:pt x="26093" y="256906"/>
                  <a:pt x="36676" y="228860"/>
                </a:cubicBezTo>
                <a:cubicBezTo>
                  <a:pt x="47259" y="200814"/>
                  <a:pt x="108114" y="7139"/>
                  <a:pt x="112876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 844">
            <a:extLst>
              <a:ext uri="{FF2B5EF4-FFF2-40B4-BE49-F238E27FC236}">
                <a16:creationId xmlns:a16="http://schemas.microsoft.com/office/drawing/2014/main" id="{F28A1F56-5FA0-7632-DB53-0F76544BBFEB}"/>
              </a:ext>
            </a:extLst>
          </p:cNvPr>
          <p:cNvSpPr/>
          <p:nvPr/>
        </p:nvSpPr>
        <p:spPr>
          <a:xfrm>
            <a:off x="4996715" y="7423146"/>
            <a:ext cx="39423" cy="451371"/>
          </a:xfrm>
          <a:custGeom>
            <a:avLst/>
            <a:gdLst>
              <a:gd name="connsiteX0" fmla="*/ 10260 w 39423"/>
              <a:gd name="connsiteY0" fmla="*/ 4 h 451371"/>
              <a:gd name="connsiteX1" fmla="*/ 22960 w 39423"/>
              <a:gd name="connsiteY1" fmla="*/ 231779 h 451371"/>
              <a:gd name="connsiteX2" fmla="*/ 38835 w 39423"/>
              <a:gd name="connsiteY2" fmla="*/ 450854 h 451371"/>
              <a:gd name="connsiteX3" fmla="*/ 735 w 39423"/>
              <a:gd name="connsiteY3" fmla="*/ 168279 h 451371"/>
              <a:gd name="connsiteX4" fmla="*/ 13435 w 39423"/>
              <a:gd name="connsiteY4" fmla="*/ 225429 h 451371"/>
              <a:gd name="connsiteX5" fmla="*/ 10260 w 39423"/>
              <a:gd name="connsiteY5" fmla="*/ 4 h 45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23" h="451371">
                <a:moveTo>
                  <a:pt x="10260" y="4"/>
                </a:moveTo>
                <a:cubicBezTo>
                  <a:pt x="11848" y="1062"/>
                  <a:pt x="18198" y="156637"/>
                  <a:pt x="22960" y="231779"/>
                </a:cubicBezTo>
                <a:cubicBezTo>
                  <a:pt x="27722" y="306921"/>
                  <a:pt x="42539" y="461437"/>
                  <a:pt x="38835" y="450854"/>
                </a:cubicBezTo>
                <a:cubicBezTo>
                  <a:pt x="35131" y="440271"/>
                  <a:pt x="4968" y="205850"/>
                  <a:pt x="735" y="168279"/>
                </a:cubicBezTo>
                <a:cubicBezTo>
                  <a:pt x="-3498" y="130708"/>
                  <a:pt x="11848" y="251358"/>
                  <a:pt x="13435" y="225429"/>
                </a:cubicBezTo>
                <a:cubicBezTo>
                  <a:pt x="15023" y="199500"/>
                  <a:pt x="8672" y="-1054"/>
                  <a:pt x="102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 845">
            <a:extLst>
              <a:ext uri="{FF2B5EF4-FFF2-40B4-BE49-F238E27FC236}">
                <a16:creationId xmlns:a16="http://schemas.microsoft.com/office/drawing/2014/main" id="{8EA8B5CE-80E4-28B8-72FD-934206E1A3D0}"/>
              </a:ext>
            </a:extLst>
          </p:cNvPr>
          <p:cNvSpPr/>
          <p:nvPr/>
        </p:nvSpPr>
        <p:spPr>
          <a:xfrm>
            <a:off x="5000363" y="7384498"/>
            <a:ext cx="254273" cy="504426"/>
          </a:xfrm>
          <a:custGeom>
            <a:avLst/>
            <a:gdLst>
              <a:gd name="connsiteX0" fmla="*/ 254262 w 254273"/>
              <a:gd name="connsiteY0" fmla="*/ 552 h 504426"/>
              <a:gd name="connsiteX1" fmla="*/ 165362 w 254273"/>
              <a:gd name="connsiteY1" fmla="*/ 343452 h 504426"/>
              <a:gd name="connsiteX2" fmla="*/ 124087 w 254273"/>
              <a:gd name="connsiteY2" fmla="*/ 495852 h 504426"/>
              <a:gd name="connsiteX3" fmla="*/ 136787 w 254273"/>
              <a:gd name="connsiteY3" fmla="*/ 486327 h 504426"/>
              <a:gd name="connsiteX4" fmla="*/ 127262 w 254273"/>
              <a:gd name="connsiteY4" fmla="*/ 495852 h 504426"/>
              <a:gd name="connsiteX5" fmla="*/ 92337 w 254273"/>
              <a:gd name="connsiteY5" fmla="*/ 495852 h 504426"/>
              <a:gd name="connsiteX6" fmla="*/ 262 w 254273"/>
              <a:gd name="connsiteY6" fmla="*/ 483152 h 504426"/>
              <a:gd name="connsiteX7" fmla="*/ 124087 w 254273"/>
              <a:gd name="connsiteY7" fmla="*/ 489502 h 504426"/>
              <a:gd name="connsiteX8" fmla="*/ 136787 w 254273"/>
              <a:gd name="connsiteY8" fmla="*/ 429177 h 504426"/>
              <a:gd name="connsiteX9" fmla="*/ 197112 w 254273"/>
              <a:gd name="connsiteY9" fmla="*/ 175177 h 504426"/>
              <a:gd name="connsiteX10" fmla="*/ 171712 w 254273"/>
              <a:gd name="connsiteY10" fmla="*/ 260902 h 504426"/>
              <a:gd name="connsiteX11" fmla="*/ 254262 w 254273"/>
              <a:gd name="connsiteY11" fmla="*/ 552 h 50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273" h="504426">
                <a:moveTo>
                  <a:pt x="254262" y="552"/>
                </a:moveTo>
                <a:cubicBezTo>
                  <a:pt x="253204" y="14310"/>
                  <a:pt x="187058" y="260902"/>
                  <a:pt x="165362" y="343452"/>
                </a:cubicBezTo>
                <a:cubicBezTo>
                  <a:pt x="143666" y="426002"/>
                  <a:pt x="128849" y="472040"/>
                  <a:pt x="124087" y="495852"/>
                </a:cubicBezTo>
                <a:cubicBezTo>
                  <a:pt x="119325" y="519664"/>
                  <a:pt x="136258" y="486327"/>
                  <a:pt x="136787" y="486327"/>
                </a:cubicBezTo>
                <a:cubicBezTo>
                  <a:pt x="137316" y="486327"/>
                  <a:pt x="134670" y="494265"/>
                  <a:pt x="127262" y="495852"/>
                </a:cubicBezTo>
                <a:cubicBezTo>
                  <a:pt x="119854" y="497439"/>
                  <a:pt x="113504" y="497969"/>
                  <a:pt x="92337" y="495852"/>
                </a:cubicBezTo>
                <a:cubicBezTo>
                  <a:pt x="71170" y="493735"/>
                  <a:pt x="-5029" y="484210"/>
                  <a:pt x="262" y="483152"/>
                </a:cubicBezTo>
                <a:cubicBezTo>
                  <a:pt x="5553" y="482094"/>
                  <a:pt x="101333" y="498498"/>
                  <a:pt x="124087" y="489502"/>
                </a:cubicBezTo>
                <a:cubicBezTo>
                  <a:pt x="146841" y="480506"/>
                  <a:pt x="124616" y="481565"/>
                  <a:pt x="136787" y="429177"/>
                </a:cubicBezTo>
                <a:cubicBezTo>
                  <a:pt x="148958" y="376789"/>
                  <a:pt x="191291" y="203223"/>
                  <a:pt x="197112" y="175177"/>
                </a:cubicBezTo>
                <a:cubicBezTo>
                  <a:pt x="202933" y="147131"/>
                  <a:pt x="161658" y="287360"/>
                  <a:pt x="171712" y="260902"/>
                </a:cubicBezTo>
                <a:cubicBezTo>
                  <a:pt x="181766" y="234444"/>
                  <a:pt x="255320" y="-13206"/>
                  <a:pt x="254262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 846">
            <a:extLst>
              <a:ext uri="{FF2B5EF4-FFF2-40B4-BE49-F238E27FC236}">
                <a16:creationId xmlns:a16="http://schemas.microsoft.com/office/drawing/2014/main" id="{86C99005-1B2D-A599-8D0C-5635937CB3EB}"/>
              </a:ext>
            </a:extLst>
          </p:cNvPr>
          <p:cNvSpPr/>
          <p:nvPr/>
        </p:nvSpPr>
        <p:spPr>
          <a:xfrm>
            <a:off x="4940267" y="7635817"/>
            <a:ext cx="241956" cy="298714"/>
          </a:xfrm>
          <a:custGeom>
            <a:avLst/>
            <a:gdLst>
              <a:gd name="connsiteX0" fmla="*/ 28608 w 241956"/>
              <a:gd name="connsiteY0" fmla="*/ 58 h 298714"/>
              <a:gd name="connsiteX1" fmla="*/ 41308 w 241956"/>
              <a:gd name="connsiteY1" fmla="*/ 120708 h 298714"/>
              <a:gd name="connsiteX2" fmla="*/ 54008 w 241956"/>
              <a:gd name="connsiteY2" fmla="*/ 209608 h 298714"/>
              <a:gd name="connsiteX3" fmla="*/ 50833 w 241956"/>
              <a:gd name="connsiteY3" fmla="*/ 238183 h 298714"/>
              <a:gd name="connsiteX4" fmla="*/ 31783 w 241956"/>
              <a:gd name="connsiteY4" fmla="*/ 269933 h 298714"/>
              <a:gd name="connsiteX5" fmla="*/ 33 w 241956"/>
              <a:gd name="connsiteY5" fmla="*/ 298508 h 298714"/>
              <a:gd name="connsiteX6" fmla="*/ 38133 w 241956"/>
              <a:gd name="connsiteY6" fmla="*/ 282633 h 298714"/>
              <a:gd name="connsiteX7" fmla="*/ 142908 w 241956"/>
              <a:gd name="connsiteY7" fmla="*/ 279458 h 298714"/>
              <a:gd name="connsiteX8" fmla="*/ 241333 w 241956"/>
              <a:gd name="connsiteY8" fmla="*/ 292158 h 298714"/>
              <a:gd name="connsiteX9" fmla="*/ 177833 w 241956"/>
              <a:gd name="connsiteY9" fmla="*/ 273108 h 298714"/>
              <a:gd name="connsiteX10" fmla="*/ 41308 w 241956"/>
              <a:gd name="connsiteY10" fmla="*/ 269933 h 298714"/>
              <a:gd name="connsiteX11" fmla="*/ 60358 w 241956"/>
              <a:gd name="connsiteY11" fmla="*/ 222308 h 298714"/>
              <a:gd name="connsiteX12" fmla="*/ 63533 w 241956"/>
              <a:gd name="connsiteY12" fmla="*/ 136583 h 298714"/>
              <a:gd name="connsiteX13" fmla="*/ 28608 w 241956"/>
              <a:gd name="connsiteY13" fmla="*/ 58 h 2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956" h="298714">
                <a:moveTo>
                  <a:pt x="28608" y="58"/>
                </a:moveTo>
                <a:cubicBezTo>
                  <a:pt x="24904" y="-2588"/>
                  <a:pt x="37075" y="85783"/>
                  <a:pt x="41308" y="120708"/>
                </a:cubicBezTo>
                <a:cubicBezTo>
                  <a:pt x="45541" y="155633"/>
                  <a:pt x="52421" y="190029"/>
                  <a:pt x="54008" y="209608"/>
                </a:cubicBezTo>
                <a:cubicBezTo>
                  <a:pt x="55595" y="229187"/>
                  <a:pt x="54537" y="228129"/>
                  <a:pt x="50833" y="238183"/>
                </a:cubicBezTo>
                <a:cubicBezTo>
                  <a:pt x="47129" y="248237"/>
                  <a:pt x="40250" y="259879"/>
                  <a:pt x="31783" y="269933"/>
                </a:cubicBezTo>
                <a:cubicBezTo>
                  <a:pt x="23316" y="279987"/>
                  <a:pt x="-1025" y="296391"/>
                  <a:pt x="33" y="298508"/>
                </a:cubicBezTo>
                <a:cubicBezTo>
                  <a:pt x="1091" y="300625"/>
                  <a:pt x="14320" y="285808"/>
                  <a:pt x="38133" y="282633"/>
                </a:cubicBezTo>
                <a:cubicBezTo>
                  <a:pt x="61946" y="279458"/>
                  <a:pt x="109041" y="277871"/>
                  <a:pt x="142908" y="279458"/>
                </a:cubicBezTo>
                <a:cubicBezTo>
                  <a:pt x="176775" y="281045"/>
                  <a:pt x="235512" y="293216"/>
                  <a:pt x="241333" y="292158"/>
                </a:cubicBezTo>
                <a:cubicBezTo>
                  <a:pt x="247154" y="291100"/>
                  <a:pt x="211171" y="276812"/>
                  <a:pt x="177833" y="273108"/>
                </a:cubicBezTo>
                <a:cubicBezTo>
                  <a:pt x="144495" y="269404"/>
                  <a:pt x="60887" y="278400"/>
                  <a:pt x="41308" y="269933"/>
                </a:cubicBezTo>
                <a:cubicBezTo>
                  <a:pt x="21729" y="261466"/>
                  <a:pt x="56654" y="244533"/>
                  <a:pt x="60358" y="222308"/>
                </a:cubicBezTo>
                <a:cubicBezTo>
                  <a:pt x="64062" y="200083"/>
                  <a:pt x="66179" y="167275"/>
                  <a:pt x="63533" y="136583"/>
                </a:cubicBezTo>
                <a:cubicBezTo>
                  <a:pt x="60887" y="105891"/>
                  <a:pt x="32312" y="2704"/>
                  <a:pt x="2860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 847">
            <a:extLst>
              <a:ext uri="{FF2B5EF4-FFF2-40B4-BE49-F238E27FC236}">
                <a16:creationId xmlns:a16="http://schemas.microsoft.com/office/drawing/2014/main" id="{A1C03AD6-E07D-F544-12DD-F16BD2F3D0F3}"/>
              </a:ext>
            </a:extLst>
          </p:cNvPr>
          <p:cNvSpPr/>
          <p:nvPr/>
        </p:nvSpPr>
        <p:spPr>
          <a:xfrm>
            <a:off x="5885454" y="7121520"/>
            <a:ext cx="44255" cy="308274"/>
          </a:xfrm>
          <a:custGeom>
            <a:avLst/>
            <a:gdLst>
              <a:gd name="connsiteX0" fmla="*/ 42271 w 44255"/>
              <a:gd name="connsiteY0" fmla="*/ 5 h 308274"/>
              <a:gd name="connsiteX1" fmla="*/ 29571 w 44255"/>
              <a:gd name="connsiteY1" fmla="*/ 82555 h 308274"/>
              <a:gd name="connsiteX2" fmla="*/ 7346 w 44255"/>
              <a:gd name="connsiteY2" fmla="*/ 250830 h 308274"/>
              <a:gd name="connsiteX3" fmla="*/ 996 w 44255"/>
              <a:gd name="connsiteY3" fmla="*/ 307980 h 308274"/>
              <a:gd name="connsiteX4" fmla="*/ 4171 w 44255"/>
              <a:gd name="connsiteY4" fmla="*/ 231780 h 308274"/>
              <a:gd name="connsiteX5" fmla="*/ 39096 w 44255"/>
              <a:gd name="connsiteY5" fmla="*/ 85730 h 308274"/>
              <a:gd name="connsiteX6" fmla="*/ 42271 w 44255"/>
              <a:gd name="connsiteY6" fmla="*/ 5 h 3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5" h="308274">
                <a:moveTo>
                  <a:pt x="42271" y="5"/>
                </a:moveTo>
                <a:cubicBezTo>
                  <a:pt x="40684" y="-524"/>
                  <a:pt x="35392" y="40751"/>
                  <a:pt x="29571" y="82555"/>
                </a:cubicBezTo>
                <a:cubicBezTo>
                  <a:pt x="23750" y="124359"/>
                  <a:pt x="12108" y="213259"/>
                  <a:pt x="7346" y="250830"/>
                </a:cubicBezTo>
                <a:cubicBezTo>
                  <a:pt x="2584" y="288401"/>
                  <a:pt x="1525" y="311155"/>
                  <a:pt x="996" y="307980"/>
                </a:cubicBezTo>
                <a:cubicBezTo>
                  <a:pt x="467" y="304805"/>
                  <a:pt x="-2179" y="268822"/>
                  <a:pt x="4171" y="231780"/>
                </a:cubicBezTo>
                <a:cubicBezTo>
                  <a:pt x="10521" y="194738"/>
                  <a:pt x="31159" y="121184"/>
                  <a:pt x="39096" y="85730"/>
                </a:cubicBezTo>
                <a:cubicBezTo>
                  <a:pt x="47033" y="50276"/>
                  <a:pt x="43858" y="534"/>
                  <a:pt x="422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 848">
            <a:extLst>
              <a:ext uri="{FF2B5EF4-FFF2-40B4-BE49-F238E27FC236}">
                <a16:creationId xmlns:a16="http://schemas.microsoft.com/office/drawing/2014/main" id="{863F6468-4702-4B0A-E648-11B248EDB974}"/>
              </a:ext>
            </a:extLst>
          </p:cNvPr>
          <p:cNvSpPr/>
          <p:nvPr/>
        </p:nvSpPr>
        <p:spPr>
          <a:xfrm>
            <a:off x="5503937" y="7097351"/>
            <a:ext cx="423789" cy="87914"/>
          </a:xfrm>
          <a:custGeom>
            <a:avLst/>
            <a:gdLst>
              <a:gd name="connsiteX0" fmla="*/ 1513 w 423789"/>
              <a:gd name="connsiteY0" fmla="*/ 87674 h 87914"/>
              <a:gd name="connsiteX1" fmla="*/ 74538 w 423789"/>
              <a:gd name="connsiteY1" fmla="*/ 27349 h 87914"/>
              <a:gd name="connsiteX2" fmla="*/ 249163 w 423789"/>
              <a:gd name="connsiteY2" fmla="*/ 17824 h 87914"/>
              <a:gd name="connsiteX3" fmla="*/ 207888 w 423789"/>
              <a:gd name="connsiteY3" fmla="*/ 20999 h 87914"/>
              <a:gd name="connsiteX4" fmla="*/ 423788 w 423789"/>
              <a:gd name="connsiteY4" fmla="*/ 20999 h 87914"/>
              <a:gd name="connsiteX5" fmla="*/ 211063 w 423789"/>
              <a:gd name="connsiteY5" fmla="*/ 20999 h 87914"/>
              <a:gd name="connsiteX6" fmla="*/ 134863 w 423789"/>
              <a:gd name="connsiteY6" fmla="*/ 1949 h 87914"/>
              <a:gd name="connsiteX7" fmla="*/ 1513 w 423789"/>
              <a:gd name="connsiteY7" fmla="*/ 87674 h 8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789" h="87914">
                <a:moveTo>
                  <a:pt x="1513" y="87674"/>
                </a:moveTo>
                <a:cubicBezTo>
                  <a:pt x="-8541" y="91907"/>
                  <a:pt x="33263" y="38991"/>
                  <a:pt x="74538" y="27349"/>
                </a:cubicBezTo>
                <a:cubicBezTo>
                  <a:pt x="115813" y="15707"/>
                  <a:pt x="226938" y="18882"/>
                  <a:pt x="249163" y="17824"/>
                </a:cubicBezTo>
                <a:cubicBezTo>
                  <a:pt x="271388" y="16766"/>
                  <a:pt x="178784" y="20470"/>
                  <a:pt x="207888" y="20999"/>
                </a:cubicBezTo>
                <a:cubicBezTo>
                  <a:pt x="236992" y="21528"/>
                  <a:pt x="423788" y="20999"/>
                  <a:pt x="423788" y="20999"/>
                </a:cubicBezTo>
                <a:cubicBezTo>
                  <a:pt x="424317" y="20999"/>
                  <a:pt x="259217" y="24174"/>
                  <a:pt x="211063" y="20999"/>
                </a:cubicBezTo>
                <a:cubicBezTo>
                  <a:pt x="162909" y="17824"/>
                  <a:pt x="167671" y="-7047"/>
                  <a:pt x="134863" y="1949"/>
                </a:cubicBezTo>
                <a:cubicBezTo>
                  <a:pt x="102055" y="10945"/>
                  <a:pt x="11567" y="83441"/>
                  <a:pt x="1513" y="87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 849">
            <a:extLst>
              <a:ext uri="{FF2B5EF4-FFF2-40B4-BE49-F238E27FC236}">
                <a16:creationId xmlns:a16="http://schemas.microsoft.com/office/drawing/2014/main" id="{7A668815-313C-155A-017F-933AD1389DB6}"/>
              </a:ext>
            </a:extLst>
          </p:cNvPr>
          <p:cNvSpPr/>
          <p:nvPr/>
        </p:nvSpPr>
        <p:spPr>
          <a:xfrm>
            <a:off x="5689481" y="7105576"/>
            <a:ext cx="250066" cy="19174"/>
          </a:xfrm>
          <a:custGeom>
            <a:avLst/>
            <a:gdLst>
              <a:gd name="connsiteX0" fmla="*/ 119 w 250066"/>
              <a:gd name="connsiteY0" fmla="*/ 74 h 19174"/>
              <a:gd name="connsiteX1" fmla="*/ 235069 w 250066"/>
              <a:gd name="connsiteY1" fmla="*/ 12774 h 19174"/>
              <a:gd name="connsiteX2" fmla="*/ 203319 w 250066"/>
              <a:gd name="connsiteY2" fmla="*/ 19124 h 19174"/>
              <a:gd name="connsiteX3" fmla="*/ 119 w 250066"/>
              <a:gd name="connsiteY3" fmla="*/ 74 h 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066" h="19174">
                <a:moveTo>
                  <a:pt x="119" y="74"/>
                </a:moveTo>
                <a:cubicBezTo>
                  <a:pt x="5410" y="-984"/>
                  <a:pt x="201202" y="9599"/>
                  <a:pt x="235069" y="12774"/>
                </a:cubicBezTo>
                <a:cubicBezTo>
                  <a:pt x="268936" y="15949"/>
                  <a:pt x="239831" y="19653"/>
                  <a:pt x="203319" y="19124"/>
                </a:cubicBezTo>
                <a:cubicBezTo>
                  <a:pt x="166807" y="18595"/>
                  <a:pt x="-5172" y="1132"/>
                  <a:pt x="11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 850">
            <a:extLst>
              <a:ext uri="{FF2B5EF4-FFF2-40B4-BE49-F238E27FC236}">
                <a16:creationId xmlns:a16="http://schemas.microsoft.com/office/drawing/2014/main" id="{57E82D75-49D8-BB92-62FC-C5AD9E96F5EA}"/>
              </a:ext>
            </a:extLst>
          </p:cNvPr>
          <p:cNvSpPr/>
          <p:nvPr/>
        </p:nvSpPr>
        <p:spPr>
          <a:xfrm>
            <a:off x="5320820" y="7169148"/>
            <a:ext cx="181582" cy="377959"/>
          </a:xfrm>
          <a:custGeom>
            <a:avLst/>
            <a:gdLst>
              <a:gd name="connsiteX0" fmla="*/ 181455 w 181582"/>
              <a:gd name="connsiteY0" fmla="*/ 2 h 377959"/>
              <a:gd name="connsiteX1" fmla="*/ 133830 w 181582"/>
              <a:gd name="connsiteY1" fmla="*/ 104777 h 377959"/>
              <a:gd name="connsiteX2" fmla="*/ 105255 w 181582"/>
              <a:gd name="connsiteY2" fmla="*/ 247652 h 377959"/>
              <a:gd name="connsiteX3" fmla="*/ 86205 w 181582"/>
              <a:gd name="connsiteY3" fmla="*/ 301627 h 377959"/>
              <a:gd name="connsiteX4" fmla="*/ 57630 w 181582"/>
              <a:gd name="connsiteY4" fmla="*/ 330202 h 377959"/>
              <a:gd name="connsiteX5" fmla="*/ 480 w 181582"/>
              <a:gd name="connsiteY5" fmla="*/ 377827 h 377959"/>
              <a:gd name="connsiteX6" fmla="*/ 92555 w 181582"/>
              <a:gd name="connsiteY6" fmla="*/ 314327 h 377959"/>
              <a:gd name="connsiteX7" fmla="*/ 98905 w 181582"/>
              <a:gd name="connsiteY7" fmla="*/ 206377 h 377959"/>
              <a:gd name="connsiteX8" fmla="*/ 146530 w 181582"/>
              <a:gd name="connsiteY8" fmla="*/ 101602 h 377959"/>
              <a:gd name="connsiteX9" fmla="*/ 181455 w 181582"/>
              <a:gd name="connsiteY9" fmla="*/ 2 h 3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82" h="377959">
                <a:moveTo>
                  <a:pt x="181455" y="2"/>
                </a:moveTo>
                <a:cubicBezTo>
                  <a:pt x="179338" y="531"/>
                  <a:pt x="146530" y="63502"/>
                  <a:pt x="133830" y="104777"/>
                </a:cubicBezTo>
                <a:cubicBezTo>
                  <a:pt x="121130" y="146052"/>
                  <a:pt x="113192" y="214844"/>
                  <a:pt x="105255" y="247652"/>
                </a:cubicBezTo>
                <a:cubicBezTo>
                  <a:pt x="97318" y="280460"/>
                  <a:pt x="94142" y="287869"/>
                  <a:pt x="86205" y="301627"/>
                </a:cubicBezTo>
                <a:cubicBezTo>
                  <a:pt x="78267" y="315385"/>
                  <a:pt x="71917" y="317502"/>
                  <a:pt x="57630" y="330202"/>
                </a:cubicBezTo>
                <a:cubicBezTo>
                  <a:pt x="43342" y="342902"/>
                  <a:pt x="-5341" y="380473"/>
                  <a:pt x="480" y="377827"/>
                </a:cubicBezTo>
                <a:cubicBezTo>
                  <a:pt x="6301" y="375181"/>
                  <a:pt x="76151" y="342902"/>
                  <a:pt x="92555" y="314327"/>
                </a:cubicBezTo>
                <a:cubicBezTo>
                  <a:pt x="108959" y="285752"/>
                  <a:pt x="89909" y="241831"/>
                  <a:pt x="98905" y="206377"/>
                </a:cubicBezTo>
                <a:cubicBezTo>
                  <a:pt x="107901" y="170923"/>
                  <a:pt x="134359" y="131235"/>
                  <a:pt x="146530" y="101602"/>
                </a:cubicBezTo>
                <a:cubicBezTo>
                  <a:pt x="158701" y="71969"/>
                  <a:pt x="183572" y="-527"/>
                  <a:pt x="18145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 851">
            <a:extLst>
              <a:ext uri="{FF2B5EF4-FFF2-40B4-BE49-F238E27FC236}">
                <a16:creationId xmlns:a16="http://schemas.microsoft.com/office/drawing/2014/main" id="{BF23582E-1663-9976-0DE0-F4B62E05A43A}"/>
              </a:ext>
            </a:extLst>
          </p:cNvPr>
          <p:cNvSpPr/>
          <p:nvPr/>
        </p:nvSpPr>
        <p:spPr>
          <a:xfrm>
            <a:off x="5872381" y="7164264"/>
            <a:ext cx="23606" cy="184351"/>
          </a:xfrm>
          <a:custGeom>
            <a:avLst/>
            <a:gdLst>
              <a:gd name="connsiteX0" fmla="*/ 23594 w 23606"/>
              <a:gd name="connsiteY0" fmla="*/ 1711 h 184351"/>
              <a:gd name="connsiteX1" fmla="*/ 4544 w 23606"/>
              <a:gd name="connsiteY1" fmla="*/ 62036 h 184351"/>
              <a:gd name="connsiteX2" fmla="*/ 4544 w 23606"/>
              <a:gd name="connsiteY2" fmla="*/ 182686 h 184351"/>
              <a:gd name="connsiteX3" fmla="*/ 1369 w 23606"/>
              <a:gd name="connsiteY3" fmla="*/ 125536 h 184351"/>
              <a:gd name="connsiteX4" fmla="*/ 23594 w 23606"/>
              <a:gd name="connsiteY4" fmla="*/ 1711 h 1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6" h="184351">
                <a:moveTo>
                  <a:pt x="23594" y="1711"/>
                </a:moveTo>
                <a:cubicBezTo>
                  <a:pt x="24123" y="-8872"/>
                  <a:pt x="7719" y="31873"/>
                  <a:pt x="4544" y="62036"/>
                </a:cubicBezTo>
                <a:cubicBezTo>
                  <a:pt x="1369" y="92199"/>
                  <a:pt x="5073" y="172103"/>
                  <a:pt x="4544" y="182686"/>
                </a:cubicBezTo>
                <a:cubicBezTo>
                  <a:pt x="4015" y="193269"/>
                  <a:pt x="-2864" y="150936"/>
                  <a:pt x="1369" y="125536"/>
                </a:cubicBezTo>
                <a:cubicBezTo>
                  <a:pt x="5602" y="100136"/>
                  <a:pt x="23065" y="12294"/>
                  <a:pt x="23594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 852">
            <a:extLst>
              <a:ext uri="{FF2B5EF4-FFF2-40B4-BE49-F238E27FC236}">
                <a16:creationId xmlns:a16="http://schemas.microsoft.com/office/drawing/2014/main" id="{7FC633A4-383F-8B76-7846-215CE8F68610}"/>
              </a:ext>
            </a:extLst>
          </p:cNvPr>
          <p:cNvSpPr/>
          <p:nvPr/>
        </p:nvSpPr>
        <p:spPr>
          <a:xfrm>
            <a:off x="5540248" y="7125891"/>
            <a:ext cx="339265" cy="72278"/>
          </a:xfrm>
          <a:custGeom>
            <a:avLst/>
            <a:gdLst>
              <a:gd name="connsiteX0" fmla="*/ 127 w 339265"/>
              <a:gd name="connsiteY0" fmla="*/ 71834 h 72278"/>
              <a:gd name="connsiteX1" fmla="*/ 57277 w 339265"/>
              <a:gd name="connsiteY1" fmla="*/ 33734 h 72278"/>
              <a:gd name="connsiteX2" fmla="*/ 123952 w 339265"/>
              <a:gd name="connsiteY2" fmla="*/ 24209 h 72278"/>
              <a:gd name="connsiteX3" fmla="*/ 336677 w 339265"/>
              <a:gd name="connsiteY3" fmla="*/ 24209 h 72278"/>
              <a:gd name="connsiteX4" fmla="*/ 247777 w 339265"/>
              <a:gd name="connsiteY4" fmla="*/ 14684 h 72278"/>
              <a:gd name="connsiteX5" fmla="*/ 139827 w 339265"/>
              <a:gd name="connsiteY5" fmla="*/ 1984 h 72278"/>
              <a:gd name="connsiteX6" fmla="*/ 73152 w 339265"/>
              <a:gd name="connsiteY6" fmla="*/ 5159 h 72278"/>
              <a:gd name="connsiteX7" fmla="*/ 127 w 339265"/>
              <a:gd name="connsiteY7" fmla="*/ 71834 h 7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265" h="72278">
                <a:moveTo>
                  <a:pt x="127" y="71834"/>
                </a:moveTo>
                <a:cubicBezTo>
                  <a:pt x="-2519" y="76596"/>
                  <a:pt x="36640" y="41671"/>
                  <a:pt x="57277" y="33734"/>
                </a:cubicBezTo>
                <a:cubicBezTo>
                  <a:pt x="77915" y="25796"/>
                  <a:pt x="77385" y="25796"/>
                  <a:pt x="123952" y="24209"/>
                </a:cubicBezTo>
                <a:cubicBezTo>
                  <a:pt x="170519" y="22621"/>
                  <a:pt x="316040" y="25796"/>
                  <a:pt x="336677" y="24209"/>
                </a:cubicBezTo>
                <a:cubicBezTo>
                  <a:pt x="357314" y="22622"/>
                  <a:pt x="247777" y="14684"/>
                  <a:pt x="247777" y="14684"/>
                </a:cubicBezTo>
                <a:cubicBezTo>
                  <a:pt x="214969" y="10980"/>
                  <a:pt x="168931" y="3571"/>
                  <a:pt x="139827" y="1984"/>
                </a:cubicBezTo>
                <a:cubicBezTo>
                  <a:pt x="110723" y="397"/>
                  <a:pt x="97494" y="-2778"/>
                  <a:pt x="73152" y="5159"/>
                </a:cubicBezTo>
                <a:cubicBezTo>
                  <a:pt x="48810" y="13096"/>
                  <a:pt x="2773" y="67072"/>
                  <a:pt x="127" y="7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 853">
            <a:extLst>
              <a:ext uri="{FF2B5EF4-FFF2-40B4-BE49-F238E27FC236}">
                <a16:creationId xmlns:a16="http://schemas.microsoft.com/office/drawing/2014/main" id="{A0C224F6-0086-E648-8589-20E6FE9E4BC9}"/>
              </a:ext>
            </a:extLst>
          </p:cNvPr>
          <p:cNvSpPr/>
          <p:nvPr/>
        </p:nvSpPr>
        <p:spPr>
          <a:xfrm>
            <a:off x="5645145" y="7178662"/>
            <a:ext cx="219525" cy="111657"/>
          </a:xfrm>
          <a:custGeom>
            <a:avLst/>
            <a:gdLst>
              <a:gd name="connsiteX0" fmla="*/ 5 w 219525"/>
              <a:gd name="connsiteY0" fmla="*/ 15888 h 111657"/>
              <a:gd name="connsiteX1" fmla="*/ 193680 w 219525"/>
              <a:gd name="connsiteY1" fmla="*/ 9538 h 111657"/>
              <a:gd name="connsiteX2" fmla="*/ 193680 w 219525"/>
              <a:gd name="connsiteY2" fmla="*/ 41288 h 111657"/>
              <a:gd name="connsiteX3" fmla="*/ 212730 w 219525"/>
              <a:gd name="connsiteY3" fmla="*/ 111138 h 111657"/>
              <a:gd name="connsiteX4" fmla="*/ 206380 w 219525"/>
              <a:gd name="connsiteY4" fmla="*/ 69863 h 111657"/>
              <a:gd name="connsiteX5" fmla="*/ 219080 w 219525"/>
              <a:gd name="connsiteY5" fmla="*/ 9538 h 111657"/>
              <a:gd name="connsiteX6" fmla="*/ 187330 w 219525"/>
              <a:gd name="connsiteY6" fmla="*/ 13 h 111657"/>
              <a:gd name="connsiteX7" fmla="*/ 5 w 219525"/>
              <a:gd name="connsiteY7" fmla="*/ 15888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25" h="111657">
                <a:moveTo>
                  <a:pt x="5" y="15888"/>
                </a:moveTo>
                <a:cubicBezTo>
                  <a:pt x="1063" y="17476"/>
                  <a:pt x="161401" y="5305"/>
                  <a:pt x="193680" y="9538"/>
                </a:cubicBezTo>
                <a:cubicBezTo>
                  <a:pt x="225959" y="13771"/>
                  <a:pt x="190505" y="24355"/>
                  <a:pt x="193680" y="41288"/>
                </a:cubicBezTo>
                <a:cubicBezTo>
                  <a:pt x="196855" y="58221"/>
                  <a:pt x="210613" y="106376"/>
                  <a:pt x="212730" y="111138"/>
                </a:cubicBezTo>
                <a:cubicBezTo>
                  <a:pt x="214847" y="115900"/>
                  <a:pt x="205322" y="86796"/>
                  <a:pt x="206380" y="69863"/>
                </a:cubicBezTo>
                <a:cubicBezTo>
                  <a:pt x="207438" y="52930"/>
                  <a:pt x="222255" y="21180"/>
                  <a:pt x="219080" y="9538"/>
                </a:cubicBezTo>
                <a:cubicBezTo>
                  <a:pt x="215905" y="-2104"/>
                  <a:pt x="223313" y="542"/>
                  <a:pt x="187330" y="13"/>
                </a:cubicBezTo>
                <a:cubicBezTo>
                  <a:pt x="151347" y="-516"/>
                  <a:pt x="-1053" y="14300"/>
                  <a:pt x="5" y="15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 854">
            <a:extLst>
              <a:ext uri="{FF2B5EF4-FFF2-40B4-BE49-F238E27FC236}">
                <a16:creationId xmlns:a16="http://schemas.microsoft.com/office/drawing/2014/main" id="{1BA85264-E9F8-E923-D779-13F70BF92CF8}"/>
              </a:ext>
            </a:extLst>
          </p:cNvPr>
          <p:cNvSpPr/>
          <p:nvPr/>
        </p:nvSpPr>
        <p:spPr>
          <a:xfrm>
            <a:off x="5441877" y="7185378"/>
            <a:ext cx="209648" cy="383961"/>
          </a:xfrm>
          <a:custGeom>
            <a:avLst/>
            <a:gdLst>
              <a:gd name="connsiteX0" fmla="*/ 209623 w 209648"/>
              <a:gd name="connsiteY0" fmla="*/ 2822 h 383961"/>
              <a:gd name="connsiteX1" fmla="*/ 117548 w 209648"/>
              <a:gd name="connsiteY1" fmla="*/ 56797 h 383961"/>
              <a:gd name="connsiteX2" fmla="*/ 88973 w 209648"/>
              <a:gd name="connsiteY2" fmla="*/ 132997 h 383961"/>
              <a:gd name="connsiteX3" fmla="*/ 60398 w 209648"/>
              <a:gd name="connsiteY3" fmla="*/ 288572 h 383961"/>
              <a:gd name="connsiteX4" fmla="*/ 12773 w 209648"/>
              <a:gd name="connsiteY4" fmla="*/ 358422 h 383961"/>
              <a:gd name="connsiteX5" fmla="*/ 3248 w 209648"/>
              <a:gd name="connsiteY5" fmla="*/ 377472 h 383961"/>
              <a:gd name="connsiteX6" fmla="*/ 60398 w 209648"/>
              <a:gd name="connsiteY6" fmla="*/ 253647 h 383961"/>
              <a:gd name="connsiteX7" fmla="*/ 108023 w 209648"/>
              <a:gd name="connsiteY7" fmla="*/ 34572 h 383961"/>
              <a:gd name="connsiteX8" fmla="*/ 209623 w 209648"/>
              <a:gd name="connsiteY8" fmla="*/ 2822 h 3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48" h="383961">
                <a:moveTo>
                  <a:pt x="209623" y="2822"/>
                </a:moveTo>
                <a:cubicBezTo>
                  <a:pt x="211210" y="6526"/>
                  <a:pt x="137656" y="35101"/>
                  <a:pt x="117548" y="56797"/>
                </a:cubicBezTo>
                <a:cubicBezTo>
                  <a:pt x="97440" y="78493"/>
                  <a:pt x="98498" y="94368"/>
                  <a:pt x="88973" y="132997"/>
                </a:cubicBezTo>
                <a:cubicBezTo>
                  <a:pt x="79448" y="171626"/>
                  <a:pt x="73098" y="251001"/>
                  <a:pt x="60398" y="288572"/>
                </a:cubicBezTo>
                <a:cubicBezTo>
                  <a:pt x="47698" y="326143"/>
                  <a:pt x="22298" y="343605"/>
                  <a:pt x="12773" y="358422"/>
                </a:cubicBezTo>
                <a:cubicBezTo>
                  <a:pt x="3248" y="373239"/>
                  <a:pt x="-4689" y="394934"/>
                  <a:pt x="3248" y="377472"/>
                </a:cubicBezTo>
                <a:cubicBezTo>
                  <a:pt x="11185" y="360010"/>
                  <a:pt x="42936" y="310797"/>
                  <a:pt x="60398" y="253647"/>
                </a:cubicBezTo>
                <a:cubicBezTo>
                  <a:pt x="77860" y="196497"/>
                  <a:pt x="86856" y="76905"/>
                  <a:pt x="108023" y="34572"/>
                </a:cubicBezTo>
                <a:cubicBezTo>
                  <a:pt x="129190" y="-7761"/>
                  <a:pt x="208036" y="-882"/>
                  <a:pt x="209623" y="2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 855">
            <a:extLst>
              <a:ext uri="{FF2B5EF4-FFF2-40B4-BE49-F238E27FC236}">
                <a16:creationId xmlns:a16="http://schemas.microsoft.com/office/drawing/2014/main" id="{7687473D-BD02-75EF-11AA-332677336F44}"/>
              </a:ext>
            </a:extLst>
          </p:cNvPr>
          <p:cNvSpPr/>
          <p:nvPr/>
        </p:nvSpPr>
        <p:spPr>
          <a:xfrm>
            <a:off x="5384237" y="7533702"/>
            <a:ext cx="316274" cy="370780"/>
          </a:xfrm>
          <a:custGeom>
            <a:avLst/>
            <a:gdLst>
              <a:gd name="connsiteX0" fmla="*/ 51363 w 316274"/>
              <a:gd name="connsiteY0" fmla="*/ 573 h 370780"/>
              <a:gd name="connsiteX1" fmla="*/ 51363 w 316274"/>
              <a:gd name="connsiteY1" fmla="*/ 83123 h 370780"/>
              <a:gd name="connsiteX2" fmla="*/ 563 w 316274"/>
              <a:gd name="connsiteY2" fmla="*/ 248223 h 370780"/>
              <a:gd name="connsiteX3" fmla="*/ 22788 w 316274"/>
              <a:gd name="connsiteY3" fmla="*/ 343473 h 370780"/>
              <a:gd name="connsiteX4" fmla="*/ 22788 w 316274"/>
              <a:gd name="connsiteY4" fmla="*/ 346648 h 370780"/>
              <a:gd name="connsiteX5" fmla="*/ 137088 w 316274"/>
              <a:gd name="connsiteY5" fmla="*/ 368873 h 370780"/>
              <a:gd name="connsiteX6" fmla="*/ 314888 w 316274"/>
              <a:gd name="connsiteY6" fmla="*/ 368873 h 370780"/>
              <a:gd name="connsiteX7" fmla="*/ 213288 w 316274"/>
              <a:gd name="connsiteY7" fmla="*/ 362523 h 370780"/>
              <a:gd name="connsiteX8" fmla="*/ 95813 w 316274"/>
              <a:gd name="connsiteY8" fmla="*/ 362523 h 370780"/>
              <a:gd name="connsiteX9" fmla="*/ 54538 w 316274"/>
              <a:gd name="connsiteY9" fmla="*/ 356173 h 370780"/>
              <a:gd name="connsiteX10" fmla="*/ 16438 w 316274"/>
              <a:gd name="connsiteY10" fmla="*/ 308548 h 370780"/>
              <a:gd name="connsiteX11" fmla="*/ 38663 w 316274"/>
              <a:gd name="connsiteY11" fmla="*/ 172023 h 370780"/>
              <a:gd name="connsiteX12" fmla="*/ 79938 w 316274"/>
              <a:gd name="connsiteY12" fmla="*/ 95823 h 370780"/>
              <a:gd name="connsiteX13" fmla="*/ 73588 w 316274"/>
              <a:gd name="connsiteY13" fmla="*/ 121223 h 370780"/>
              <a:gd name="connsiteX14" fmla="*/ 51363 w 316274"/>
              <a:gd name="connsiteY14" fmla="*/ 573 h 37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274" h="370780">
                <a:moveTo>
                  <a:pt x="51363" y="573"/>
                </a:moveTo>
                <a:cubicBezTo>
                  <a:pt x="47659" y="-5777"/>
                  <a:pt x="59830" y="41848"/>
                  <a:pt x="51363" y="83123"/>
                </a:cubicBezTo>
                <a:cubicBezTo>
                  <a:pt x="42896" y="124398"/>
                  <a:pt x="5325" y="204831"/>
                  <a:pt x="563" y="248223"/>
                </a:cubicBezTo>
                <a:cubicBezTo>
                  <a:pt x="-4200" y="291615"/>
                  <a:pt x="22788" y="343473"/>
                  <a:pt x="22788" y="343473"/>
                </a:cubicBezTo>
                <a:cubicBezTo>
                  <a:pt x="26492" y="359877"/>
                  <a:pt x="3738" y="342415"/>
                  <a:pt x="22788" y="346648"/>
                </a:cubicBezTo>
                <a:cubicBezTo>
                  <a:pt x="41838" y="350881"/>
                  <a:pt x="88405" y="365169"/>
                  <a:pt x="137088" y="368873"/>
                </a:cubicBezTo>
                <a:cubicBezTo>
                  <a:pt x="185771" y="372577"/>
                  <a:pt x="302188" y="369931"/>
                  <a:pt x="314888" y="368873"/>
                </a:cubicBezTo>
                <a:cubicBezTo>
                  <a:pt x="327588" y="367815"/>
                  <a:pt x="249800" y="363581"/>
                  <a:pt x="213288" y="362523"/>
                </a:cubicBezTo>
                <a:cubicBezTo>
                  <a:pt x="176776" y="361465"/>
                  <a:pt x="122271" y="363581"/>
                  <a:pt x="95813" y="362523"/>
                </a:cubicBezTo>
                <a:cubicBezTo>
                  <a:pt x="69355" y="361465"/>
                  <a:pt x="67767" y="365169"/>
                  <a:pt x="54538" y="356173"/>
                </a:cubicBezTo>
                <a:cubicBezTo>
                  <a:pt x="41309" y="347177"/>
                  <a:pt x="19084" y="339240"/>
                  <a:pt x="16438" y="308548"/>
                </a:cubicBezTo>
                <a:cubicBezTo>
                  <a:pt x="13792" y="277856"/>
                  <a:pt x="28080" y="207477"/>
                  <a:pt x="38663" y="172023"/>
                </a:cubicBezTo>
                <a:cubicBezTo>
                  <a:pt x="49246" y="136569"/>
                  <a:pt x="74117" y="104290"/>
                  <a:pt x="79938" y="95823"/>
                </a:cubicBezTo>
                <a:cubicBezTo>
                  <a:pt x="85759" y="87356"/>
                  <a:pt x="76234" y="132336"/>
                  <a:pt x="73588" y="121223"/>
                </a:cubicBezTo>
                <a:cubicBezTo>
                  <a:pt x="70942" y="110110"/>
                  <a:pt x="55067" y="6923"/>
                  <a:pt x="51363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 856">
            <a:extLst>
              <a:ext uri="{FF2B5EF4-FFF2-40B4-BE49-F238E27FC236}">
                <a16:creationId xmlns:a16="http://schemas.microsoft.com/office/drawing/2014/main" id="{C3F00C4E-A14A-EA49-D7A1-94D04DA2A4E5}"/>
              </a:ext>
            </a:extLst>
          </p:cNvPr>
          <p:cNvSpPr/>
          <p:nvPr/>
        </p:nvSpPr>
        <p:spPr>
          <a:xfrm>
            <a:off x="5642585" y="7261692"/>
            <a:ext cx="206705" cy="24945"/>
          </a:xfrm>
          <a:custGeom>
            <a:avLst/>
            <a:gdLst>
              <a:gd name="connsiteX0" fmla="*/ 202590 w 206705"/>
              <a:gd name="connsiteY0" fmla="*/ 24933 h 24945"/>
              <a:gd name="connsiteX1" fmla="*/ 5740 w 206705"/>
              <a:gd name="connsiteY1" fmla="*/ 5883 h 24945"/>
              <a:gd name="connsiteX2" fmla="*/ 59715 w 206705"/>
              <a:gd name="connsiteY2" fmla="*/ 2708 h 24945"/>
              <a:gd name="connsiteX3" fmla="*/ 132740 w 206705"/>
              <a:gd name="connsiteY3" fmla="*/ 2708 h 24945"/>
              <a:gd name="connsiteX4" fmla="*/ 202590 w 206705"/>
              <a:gd name="connsiteY4" fmla="*/ 24933 h 2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05" h="24945">
                <a:moveTo>
                  <a:pt x="202590" y="24933"/>
                </a:moveTo>
                <a:cubicBezTo>
                  <a:pt x="181423" y="25462"/>
                  <a:pt x="29552" y="9587"/>
                  <a:pt x="5740" y="5883"/>
                </a:cubicBezTo>
                <a:cubicBezTo>
                  <a:pt x="-18073" y="2179"/>
                  <a:pt x="38548" y="3237"/>
                  <a:pt x="59715" y="2708"/>
                </a:cubicBezTo>
                <a:cubicBezTo>
                  <a:pt x="80882" y="2179"/>
                  <a:pt x="107869" y="-3113"/>
                  <a:pt x="132740" y="2708"/>
                </a:cubicBezTo>
                <a:cubicBezTo>
                  <a:pt x="157611" y="8529"/>
                  <a:pt x="223757" y="24404"/>
                  <a:pt x="202590" y="2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 857">
            <a:extLst>
              <a:ext uri="{FF2B5EF4-FFF2-40B4-BE49-F238E27FC236}">
                <a16:creationId xmlns:a16="http://schemas.microsoft.com/office/drawing/2014/main" id="{C5A93593-4817-79E0-2158-C3C9CC6230C2}"/>
              </a:ext>
            </a:extLst>
          </p:cNvPr>
          <p:cNvSpPr/>
          <p:nvPr/>
        </p:nvSpPr>
        <p:spPr>
          <a:xfrm>
            <a:off x="5549219" y="7292693"/>
            <a:ext cx="83567" cy="251253"/>
          </a:xfrm>
          <a:custGeom>
            <a:avLst/>
            <a:gdLst>
              <a:gd name="connsiteX0" fmla="*/ 83231 w 83567"/>
              <a:gd name="connsiteY0" fmla="*/ 282 h 251253"/>
              <a:gd name="connsiteX1" fmla="*/ 29256 w 83567"/>
              <a:gd name="connsiteY1" fmla="*/ 127282 h 251253"/>
              <a:gd name="connsiteX2" fmla="*/ 13381 w 83567"/>
              <a:gd name="connsiteY2" fmla="*/ 184432 h 251253"/>
              <a:gd name="connsiteX3" fmla="*/ 19731 w 83567"/>
              <a:gd name="connsiteY3" fmla="*/ 251107 h 251253"/>
              <a:gd name="connsiteX4" fmla="*/ 681 w 83567"/>
              <a:gd name="connsiteY4" fmla="*/ 165382 h 251253"/>
              <a:gd name="connsiteX5" fmla="*/ 83231 w 83567"/>
              <a:gd name="connsiteY5" fmla="*/ 282 h 25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7" h="251253">
                <a:moveTo>
                  <a:pt x="83231" y="282"/>
                </a:moveTo>
                <a:cubicBezTo>
                  <a:pt x="87993" y="-6068"/>
                  <a:pt x="40898" y="96590"/>
                  <a:pt x="29256" y="127282"/>
                </a:cubicBezTo>
                <a:cubicBezTo>
                  <a:pt x="17614" y="157974"/>
                  <a:pt x="14968" y="163795"/>
                  <a:pt x="13381" y="184432"/>
                </a:cubicBezTo>
                <a:cubicBezTo>
                  <a:pt x="11794" y="205069"/>
                  <a:pt x="21848" y="254282"/>
                  <a:pt x="19731" y="251107"/>
                </a:cubicBezTo>
                <a:cubicBezTo>
                  <a:pt x="17614" y="247932"/>
                  <a:pt x="-4082" y="204540"/>
                  <a:pt x="681" y="165382"/>
                </a:cubicBezTo>
                <a:cubicBezTo>
                  <a:pt x="5443" y="126224"/>
                  <a:pt x="78469" y="6632"/>
                  <a:pt x="83231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 858">
            <a:extLst>
              <a:ext uri="{FF2B5EF4-FFF2-40B4-BE49-F238E27FC236}">
                <a16:creationId xmlns:a16="http://schemas.microsoft.com/office/drawing/2014/main" id="{5050E376-9584-F5C1-6668-DC356829F0C3}"/>
              </a:ext>
            </a:extLst>
          </p:cNvPr>
          <p:cNvSpPr/>
          <p:nvPr/>
        </p:nvSpPr>
        <p:spPr>
          <a:xfrm>
            <a:off x="5489175" y="7550021"/>
            <a:ext cx="80035" cy="245951"/>
          </a:xfrm>
          <a:custGeom>
            <a:avLst/>
            <a:gdLst>
              <a:gd name="connsiteX0" fmla="*/ 79775 w 80035"/>
              <a:gd name="connsiteY0" fmla="*/ 129 h 245951"/>
              <a:gd name="connsiteX1" fmla="*/ 35325 w 80035"/>
              <a:gd name="connsiteY1" fmla="*/ 73154 h 245951"/>
              <a:gd name="connsiteX2" fmla="*/ 32150 w 80035"/>
              <a:gd name="connsiteY2" fmla="*/ 82679 h 245951"/>
              <a:gd name="connsiteX3" fmla="*/ 19450 w 80035"/>
              <a:gd name="connsiteY3" fmla="*/ 120779 h 245951"/>
              <a:gd name="connsiteX4" fmla="*/ 400 w 80035"/>
              <a:gd name="connsiteY4" fmla="*/ 244604 h 245951"/>
              <a:gd name="connsiteX5" fmla="*/ 6750 w 80035"/>
              <a:gd name="connsiteY5" fmla="*/ 181104 h 245951"/>
              <a:gd name="connsiteX6" fmla="*/ 9925 w 80035"/>
              <a:gd name="connsiteY6" fmla="*/ 95379 h 245951"/>
              <a:gd name="connsiteX7" fmla="*/ 79775 w 80035"/>
              <a:gd name="connsiteY7" fmla="*/ 129 h 24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35" h="245951">
                <a:moveTo>
                  <a:pt x="79775" y="129"/>
                </a:moveTo>
                <a:cubicBezTo>
                  <a:pt x="84008" y="-3575"/>
                  <a:pt x="35325" y="73154"/>
                  <a:pt x="35325" y="73154"/>
                </a:cubicBezTo>
                <a:cubicBezTo>
                  <a:pt x="27387" y="86912"/>
                  <a:pt x="32150" y="82679"/>
                  <a:pt x="32150" y="82679"/>
                </a:cubicBezTo>
                <a:cubicBezTo>
                  <a:pt x="29504" y="90616"/>
                  <a:pt x="24742" y="93792"/>
                  <a:pt x="19450" y="120779"/>
                </a:cubicBezTo>
                <a:cubicBezTo>
                  <a:pt x="14158" y="147767"/>
                  <a:pt x="2517" y="234550"/>
                  <a:pt x="400" y="244604"/>
                </a:cubicBezTo>
                <a:cubicBezTo>
                  <a:pt x="-1717" y="254658"/>
                  <a:pt x="5162" y="205975"/>
                  <a:pt x="6750" y="181104"/>
                </a:cubicBezTo>
                <a:cubicBezTo>
                  <a:pt x="8337" y="156233"/>
                  <a:pt x="-1188" y="121837"/>
                  <a:pt x="9925" y="95379"/>
                </a:cubicBezTo>
                <a:cubicBezTo>
                  <a:pt x="21037" y="68921"/>
                  <a:pt x="75542" y="3833"/>
                  <a:pt x="7977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 859">
            <a:extLst>
              <a:ext uri="{FF2B5EF4-FFF2-40B4-BE49-F238E27FC236}">
                <a16:creationId xmlns:a16="http://schemas.microsoft.com/office/drawing/2014/main" id="{5FC3516E-E4D6-1E19-07C7-ED2CC9B55186}"/>
              </a:ext>
            </a:extLst>
          </p:cNvPr>
          <p:cNvSpPr/>
          <p:nvPr/>
        </p:nvSpPr>
        <p:spPr>
          <a:xfrm>
            <a:off x="5660965" y="7322335"/>
            <a:ext cx="209745" cy="56614"/>
          </a:xfrm>
          <a:custGeom>
            <a:avLst/>
            <a:gdLst>
              <a:gd name="connsiteX0" fmla="*/ 60 w 209745"/>
              <a:gd name="connsiteY0" fmla="*/ 2390 h 56614"/>
              <a:gd name="connsiteX1" fmla="*/ 165160 w 209745"/>
              <a:gd name="connsiteY1" fmla="*/ 5565 h 56614"/>
              <a:gd name="connsiteX2" fmla="*/ 209610 w 209745"/>
              <a:gd name="connsiteY2" fmla="*/ 56365 h 56614"/>
              <a:gd name="connsiteX3" fmla="*/ 177860 w 209745"/>
              <a:gd name="connsiteY3" fmla="*/ 24615 h 56614"/>
              <a:gd name="connsiteX4" fmla="*/ 146110 w 209745"/>
              <a:gd name="connsiteY4" fmla="*/ 15090 h 56614"/>
              <a:gd name="connsiteX5" fmla="*/ 60 w 209745"/>
              <a:gd name="connsiteY5" fmla="*/ 2390 h 5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45" h="56614">
                <a:moveTo>
                  <a:pt x="60" y="2390"/>
                </a:moveTo>
                <a:cubicBezTo>
                  <a:pt x="3235" y="803"/>
                  <a:pt x="130235" y="-3431"/>
                  <a:pt x="165160" y="5565"/>
                </a:cubicBezTo>
                <a:cubicBezTo>
                  <a:pt x="200085" y="14561"/>
                  <a:pt x="207493" y="53190"/>
                  <a:pt x="209610" y="56365"/>
                </a:cubicBezTo>
                <a:cubicBezTo>
                  <a:pt x="211727" y="59540"/>
                  <a:pt x="188443" y="31494"/>
                  <a:pt x="177860" y="24615"/>
                </a:cubicBezTo>
                <a:cubicBezTo>
                  <a:pt x="167277" y="17736"/>
                  <a:pt x="173097" y="16148"/>
                  <a:pt x="146110" y="15090"/>
                </a:cubicBezTo>
                <a:cubicBezTo>
                  <a:pt x="119123" y="14032"/>
                  <a:pt x="-3115" y="3977"/>
                  <a:pt x="60" y="2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 860">
            <a:extLst>
              <a:ext uri="{FF2B5EF4-FFF2-40B4-BE49-F238E27FC236}">
                <a16:creationId xmlns:a16="http://schemas.microsoft.com/office/drawing/2014/main" id="{0DD7DECD-9C86-BC75-5D55-A935BE38DC60}"/>
              </a:ext>
            </a:extLst>
          </p:cNvPr>
          <p:cNvSpPr/>
          <p:nvPr/>
        </p:nvSpPr>
        <p:spPr>
          <a:xfrm>
            <a:off x="5464175" y="7810414"/>
            <a:ext cx="215900" cy="16011"/>
          </a:xfrm>
          <a:custGeom>
            <a:avLst/>
            <a:gdLst>
              <a:gd name="connsiteX0" fmla="*/ 0 w 215900"/>
              <a:gd name="connsiteY0" fmla="*/ 86 h 16011"/>
              <a:gd name="connsiteX1" fmla="*/ 161925 w 215900"/>
              <a:gd name="connsiteY1" fmla="*/ 9611 h 16011"/>
              <a:gd name="connsiteX2" fmla="*/ 215900 w 215900"/>
              <a:gd name="connsiteY2" fmla="*/ 9611 h 16011"/>
              <a:gd name="connsiteX3" fmla="*/ 161925 w 215900"/>
              <a:gd name="connsiteY3" fmla="*/ 15961 h 16011"/>
              <a:gd name="connsiteX4" fmla="*/ 0 w 215900"/>
              <a:gd name="connsiteY4" fmla="*/ 86 h 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16011">
                <a:moveTo>
                  <a:pt x="0" y="86"/>
                </a:moveTo>
                <a:cubicBezTo>
                  <a:pt x="0" y="-972"/>
                  <a:pt x="125942" y="8024"/>
                  <a:pt x="161925" y="9611"/>
                </a:cubicBezTo>
                <a:cubicBezTo>
                  <a:pt x="197908" y="11199"/>
                  <a:pt x="215900" y="8553"/>
                  <a:pt x="215900" y="9611"/>
                </a:cubicBezTo>
                <a:cubicBezTo>
                  <a:pt x="215900" y="10669"/>
                  <a:pt x="190500" y="14903"/>
                  <a:pt x="161925" y="15961"/>
                </a:cubicBezTo>
                <a:cubicBezTo>
                  <a:pt x="133350" y="17019"/>
                  <a:pt x="0" y="1144"/>
                  <a:pt x="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 861">
            <a:extLst>
              <a:ext uri="{FF2B5EF4-FFF2-40B4-BE49-F238E27FC236}">
                <a16:creationId xmlns:a16="http://schemas.microsoft.com/office/drawing/2014/main" id="{2306009D-650E-7495-10D2-C7E2B8F9A943}"/>
              </a:ext>
            </a:extLst>
          </p:cNvPr>
          <p:cNvSpPr/>
          <p:nvPr/>
        </p:nvSpPr>
        <p:spPr>
          <a:xfrm>
            <a:off x="5523785" y="7317410"/>
            <a:ext cx="121492" cy="474423"/>
          </a:xfrm>
          <a:custGeom>
            <a:avLst/>
            <a:gdLst>
              <a:gd name="connsiteX0" fmla="*/ 121365 w 121492"/>
              <a:gd name="connsiteY0" fmla="*/ 965 h 474423"/>
              <a:gd name="connsiteX1" fmla="*/ 76915 w 121492"/>
              <a:gd name="connsiteY1" fmla="*/ 131140 h 474423"/>
              <a:gd name="connsiteX2" fmla="*/ 76915 w 121492"/>
              <a:gd name="connsiteY2" fmla="*/ 175590 h 474423"/>
              <a:gd name="connsiteX3" fmla="*/ 89615 w 121492"/>
              <a:gd name="connsiteY3" fmla="*/ 223215 h 474423"/>
              <a:gd name="connsiteX4" fmla="*/ 67390 w 121492"/>
              <a:gd name="connsiteY4" fmla="*/ 248615 h 474423"/>
              <a:gd name="connsiteX5" fmla="*/ 57865 w 121492"/>
              <a:gd name="connsiteY5" fmla="*/ 270840 h 474423"/>
              <a:gd name="connsiteX6" fmla="*/ 29290 w 121492"/>
              <a:gd name="connsiteY6" fmla="*/ 327990 h 474423"/>
              <a:gd name="connsiteX7" fmla="*/ 3890 w 121492"/>
              <a:gd name="connsiteY7" fmla="*/ 413715 h 474423"/>
              <a:gd name="connsiteX8" fmla="*/ 715 w 121492"/>
              <a:gd name="connsiteY8" fmla="*/ 474040 h 474423"/>
              <a:gd name="connsiteX9" fmla="*/ 10240 w 121492"/>
              <a:gd name="connsiteY9" fmla="*/ 385140 h 474423"/>
              <a:gd name="connsiteX10" fmla="*/ 92790 w 121492"/>
              <a:gd name="connsiteY10" fmla="*/ 245440 h 474423"/>
              <a:gd name="connsiteX11" fmla="*/ 73740 w 121492"/>
              <a:gd name="connsiteY11" fmla="*/ 194640 h 474423"/>
              <a:gd name="connsiteX12" fmla="*/ 89615 w 121492"/>
              <a:gd name="connsiteY12" fmla="*/ 77165 h 474423"/>
              <a:gd name="connsiteX13" fmla="*/ 121365 w 121492"/>
              <a:gd name="connsiteY13" fmla="*/ 965 h 4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492" h="474423">
                <a:moveTo>
                  <a:pt x="121365" y="965"/>
                </a:moveTo>
                <a:cubicBezTo>
                  <a:pt x="119248" y="9961"/>
                  <a:pt x="84323" y="102036"/>
                  <a:pt x="76915" y="131140"/>
                </a:cubicBezTo>
                <a:cubicBezTo>
                  <a:pt x="69507" y="160244"/>
                  <a:pt x="74798" y="160244"/>
                  <a:pt x="76915" y="175590"/>
                </a:cubicBezTo>
                <a:cubicBezTo>
                  <a:pt x="79032" y="190936"/>
                  <a:pt x="91202" y="211044"/>
                  <a:pt x="89615" y="223215"/>
                </a:cubicBezTo>
                <a:cubicBezTo>
                  <a:pt x="88028" y="235386"/>
                  <a:pt x="72682" y="240678"/>
                  <a:pt x="67390" y="248615"/>
                </a:cubicBezTo>
                <a:cubicBezTo>
                  <a:pt x="62098" y="256552"/>
                  <a:pt x="64215" y="257611"/>
                  <a:pt x="57865" y="270840"/>
                </a:cubicBezTo>
                <a:cubicBezTo>
                  <a:pt x="51515" y="284069"/>
                  <a:pt x="38286" y="304178"/>
                  <a:pt x="29290" y="327990"/>
                </a:cubicBezTo>
                <a:cubicBezTo>
                  <a:pt x="20294" y="351802"/>
                  <a:pt x="8652" y="389373"/>
                  <a:pt x="3890" y="413715"/>
                </a:cubicBezTo>
                <a:cubicBezTo>
                  <a:pt x="-872" y="438057"/>
                  <a:pt x="-343" y="478802"/>
                  <a:pt x="715" y="474040"/>
                </a:cubicBezTo>
                <a:cubicBezTo>
                  <a:pt x="1773" y="469278"/>
                  <a:pt x="-5106" y="423240"/>
                  <a:pt x="10240" y="385140"/>
                </a:cubicBezTo>
                <a:cubicBezTo>
                  <a:pt x="25586" y="347040"/>
                  <a:pt x="82207" y="277190"/>
                  <a:pt x="92790" y="245440"/>
                </a:cubicBezTo>
                <a:cubicBezTo>
                  <a:pt x="103373" y="213690"/>
                  <a:pt x="74269" y="222686"/>
                  <a:pt x="73740" y="194640"/>
                </a:cubicBezTo>
                <a:cubicBezTo>
                  <a:pt x="73211" y="166594"/>
                  <a:pt x="80619" y="106269"/>
                  <a:pt x="89615" y="77165"/>
                </a:cubicBezTo>
                <a:cubicBezTo>
                  <a:pt x="98611" y="48061"/>
                  <a:pt x="123482" y="-8031"/>
                  <a:pt x="121365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 862">
            <a:extLst>
              <a:ext uri="{FF2B5EF4-FFF2-40B4-BE49-F238E27FC236}">
                <a16:creationId xmlns:a16="http://schemas.microsoft.com/office/drawing/2014/main" id="{F380339B-7EA9-6A59-96F3-937F3688AA0A}"/>
              </a:ext>
            </a:extLst>
          </p:cNvPr>
          <p:cNvSpPr/>
          <p:nvPr/>
        </p:nvSpPr>
        <p:spPr>
          <a:xfrm>
            <a:off x="5617986" y="7337335"/>
            <a:ext cx="36822" cy="200513"/>
          </a:xfrm>
          <a:custGeom>
            <a:avLst/>
            <a:gdLst>
              <a:gd name="connsiteX0" fmla="*/ 36689 w 36822"/>
              <a:gd name="connsiteY0" fmla="*/ 90 h 200513"/>
              <a:gd name="connsiteX1" fmla="*/ 14464 w 36822"/>
              <a:gd name="connsiteY1" fmla="*/ 120740 h 200513"/>
              <a:gd name="connsiteX2" fmla="*/ 33514 w 36822"/>
              <a:gd name="connsiteY2" fmla="*/ 200115 h 200513"/>
              <a:gd name="connsiteX3" fmla="*/ 8114 w 36822"/>
              <a:gd name="connsiteY3" fmla="*/ 149315 h 200513"/>
              <a:gd name="connsiteX4" fmla="*/ 1764 w 36822"/>
              <a:gd name="connsiteY4" fmla="*/ 101690 h 200513"/>
              <a:gd name="connsiteX5" fmla="*/ 36689 w 36822"/>
              <a:gd name="connsiteY5" fmla="*/ 90 h 2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2" h="200513">
                <a:moveTo>
                  <a:pt x="36689" y="90"/>
                </a:moveTo>
                <a:cubicBezTo>
                  <a:pt x="38806" y="3265"/>
                  <a:pt x="14993" y="87403"/>
                  <a:pt x="14464" y="120740"/>
                </a:cubicBezTo>
                <a:cubicBezTo>
                  <a:pt x="13935" y="154077"/>
                  <a:pt x="34572" y="195353"/>
                  <a:pt x="33514" y="200115"/>
                </a:cubicBezTo>
                <a:cubicBezTo>
                  <a:pt x="32456" y="204877"/>
                  <a:pt x="13406" y="165719"/>
                  <a:pt x="8114" y="149315"/>
                </a:cubicBezTo>
                <a:cubicBezTo>
                  <a:pt x="2822" y="132911"/>
                  <a:pt x="-2999" y="124973"/>
                  <a:pt x="1764" y="101690"/>
                </a:cubicBezTo>
                <a:cubicBezTo>
                  <a:pt x="6526" y="78407"/>
                  <a:pt x="34572" y="-3085"/>
                  <a:pt x="3668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 863">
            <a:extLst>
              <a:ext uri="{FF2B5EF4-FFF2-40B4-BE49-F238E27FC236}">
                <a16:creationId xmlns:a16="http://schemas.microsoft.com/office/drawing/2014/main" id="{D8171614-35A6-EE8A-D9F0-74EF6B9A9823}"/>
              </a:ext>
            </a:extLst>
          </p:cNvPr>
          <p:cNvSpPr/>
          <p:nvPr/>
        </p:nvSpPr>
        <p:spPr>
          <a:xfrm>
            <a:off x="5311285" y="7518400"/>
            <a:ext cx="54610" cy="439278"/>
          </a:xfrm>
          <a:custGeom>
            <a:avLst/>
            <a:gdLst>
              <a:gd name="connsiteX0" fmla="*/ 6840 w 54610"/>
              <a:gd name="connsiteY0" fmla="*/ 0 h 439278"/>
              <a:gd name="connsiteX1" fmla="*/ 48115 w 54610"/>
              <a:gd name="connsiteY1" fmla="*/ 88900 h 439278"/>
              <a:gd name="connsiteX2" fmla="*/ 19540 w 54610"/>
              <a:gd name="connsiteY2" fmla="*/ 225425 h 439278"/>
              <a:gd name="connsiteX3" fmla="*/ 3665 w 54610"/>
              <a:gd name="connsiteY3" fmla="*/ 288925 h 439278"/>
              <a:gd name="connsiteX4" fmla="*/ 10015 w 54610"/>
              <a:gd name="connsiteY4" fmla="*/ 333375 h 439278"/>
              <a:gd name="connsiteX5" fmla="*/ 51290 w 54610"/>
              <a:gd name="connsiteY5" fmla="*/ 438150 h 439278"/>
              <a:gd name="connsiteX6" fmla="*/ 29065 w 54610"/>
              <a:gd name="connsiteY6" fmla="*/ 384175 h 439278"/>
              <a:gd name="connsiteX7" fmla="*/ 490 w 54610"/>
              <a:gd name="connsiteY7" fmla="*/ 311150 h 439278"/>
              <a:gd name="connsiteX8" fmla="*/ 54465 w 54610"/>
              <a:gd name="connsiteY8" fmla="*/ 88900 h 439278"/>
              <a:gd name="connsiteX9" fmla="*/ 6840 w 54610"/>
              <a:gd name="connsiteY9" fmla="*/ 0 h 43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" h="439278">
                <a:moveTo>
                  <a:pt x="6840" y="0"/>
                </a:moveTo>
                <a:cubicBezTo>
                  <a:pt x="5782" y="0"/>
                  <a:pt x="45998" y="51329"/>
                  <a:pt x="48115" y="88900"/>
                </a:cubicBezTo>
                <a:cubicBezTo>
                  <a:pt x="50232" y="126471"/>
                  <a:pt x="26948" y="192088"/>
                  <a:pt x="19540" y="225425"/>
                </a:cubicBezTo>
                <a:cubicBezTo>
                  <a:pt x="12132" y="258762"/>
                  <a:pt x="5252" y="270933"/>
                  <a:pt x="3665" y="288925"/>
                </a:cubicBezTo>
                <a:cubicBezTo>
                  <a:pt x="2077" y="306917"/>
                  <a:pt x="2078" y="308504"/>
                  <a:pt x="10015" y="333375"/>
                </a:cubicBezTo>
                <a:cubicBezTo>
                  <a:pt x="17952" y="358246"/>
                  <a:pt x="48115" y="429683"/>
                  <a:pt x="51290" y="438150"/>
                </a:cubicBezTo>
                <a:cubicBezTo>
                  <a:pt x="54465" y="446617"/>
                  <a:pt x="37532" y="405342"/>
                  <a:pt x="29065" y="384175"/>
                </a:cubicBezTo>
                <a:cubicBezTo>
                  <a:pt x="20598" y="363008"/>
                  <a:pt x="-3743" y="360363"/>
                  <a:pt x="490" y="311150"/>
                </a:cubicBezTo>
                <a:cubicBezTo>
                  <a:pt x="4723" y="261938"/>
                  <a:pt x="51290" y="139700"/>
                  <a:pt x="54465" y="88900"/>
                </a:cubicBezTo>
                <a:cubicBezTo>
                  <a:pt x="57640" y="38100"/>
                  <a:pt x="7898" y="0"/>
                  <a:pt x="6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 864">
            <a:extLst>
              <a:ext uri="{FF2B5EF4-FFF2-40B4-BE49-F238E27FC236}">
                <a16:creationId xmlns:a16="http://schemas.microsoft.com/office/drawing/2014/main" id="{42BE4714-8E56-A000-213A-BB95F76E9EBE}"/>
              </a:ext>
            </a:extLst>
          </p:cNvPr>
          <p:cNvSpPr/>
          <p:nvPr/>
        </p:nvSpPr>
        <p:spPr>
          <a:xfrm>
            <a:off x="5661025" y="7343980"/>
            <a:ext cx="231775" cy="82406"/>
          </a:xfrm>
          <a:custGeom>
            <a:avLst/>
            <a:gdLst>
              <a:gd name="connsiteX0" fmla="*/ 0 w 231775"/>
              <a:gd name="connsiteY0" fmla="*/ 6145 h 82406"/>
              <a:gd name="connsiteX1" fmla="*/ 165100 w 231775"/>
              <a:gd name="connsiteY1" fmla="*/ 18845 h 82406"/>
              <a:gd name="connsiteX2" fmla="*/ 231775 w 231775"/>
              <a:gd name="connsiteY2" fmla="*/ 82345 h 82406"/>
              <a:gd name="connsiteX3" fmla="*/ 165100 w 231775"/>
              <a:gd name="connsiteY3" fmla="*/ 6145 h 82406"/>
              <a:gd name="connsiteX4" fmla="*/ 0 w 231775"/>
              <a:gd name="connsiteY4" fmla="*/ 6145 h 8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" h="82406">
                <a:moveTo>
                  <a:pt x="0" y="6145"/>
                </a:moveTo>
                <a:cubicBezTo>
                  <a:pt x="0" y="8262"/>
                  <a:pt x="126471" y="6145"/>
                  <a:pt x="165100" y="18845"/>
                </a:cubicBezTo>
                <a:cubicBezTo>
                  <a:pt x="203729" y="31545"/>
                  <a:pt x="231775" y="84462"/>
                  <a:pt x="231775" y="82345"/>
                </a:cubicBezTo>
                <a:cubicBezTo>
                  <a:pt x="231775" y="80228"/>
                  <a:pt x="202671" y="18845"/>
                  <a:pt x="165100" y="6145"/>
                </a:cubicBezTo>
                <a:cubicBezTo>
                  <a:pt x="127529" y="-6555"/>
                  <a:pt x="0" y="4028"/>
                  <a:pt x="0" y="6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 865">
            <a:extLst>
              <a:ext uri="{FF2B5EF4-FFF2-40B4-BE49-F238E27FC236}">
                <a16:creationId xmlns:a16="http://schemas.microsoft.com/office/drawing/2014/main" id="{AE923995-F4AE-596B-A782-951CB8BDEC01}"/>
              </a:ext>
            </a:extLst>
          </p:cNvPr>
          <p:cNvSpPr/>
          <p:nvPr/>
        </p:nvSpPr>
        <p:spPr>
          <a:xfrm>
            <a:off x="5530554" y="7473443"/>
            <a:ext cx="117857" cy="295051"/>
          </a:xfrm>
          <a:custGeom>
            <a:avLst/>
            <a:gdLst>
              <a:gd name="connsiteX0" fmla="*/ 95546 w 117857"/>
              <a:gd name="connsiteY0" fmla="*/ 507 h 295051"/>
              <a:gd name="connsiteX1" fmla="*/ 117771 w 117857"/>
              <a:gd name="connsiteY1" fmla="*/ 73532 h 295051"/>
              <a:gd name="connsiteX2" fmla="*/ 86021 w 117857"/>
              <a:gd name="connsiteY2" fmla="*/ 200532 h 295051"/>
              <a:gd name="connsiteX3" fmla="*/ 73321 w 117857"/>
              <a:gd name="connsiteY3" fmla="*/ 289432 h 295051"/>
              <a:gd name="connsiteX4" fmla="*/ 296 w 117857"/>
              <a:gd name="connsiteY4" fmla="*/ 286257 h 295051"/>
              <a:gd name="connsiteX5" fmla="*/ 47921 w 117857"/>
              <a:gd name="connsiteY5" fmla="*/ 289432 h 295051"/>
              <a:gd name="connsiteX6" fmla="*/ 57446 w 117857"/>
              <a:gd name="connsiteY6" fmla="*/ 254507 h 295051"/>
              <a:gd name="connsiteX7" fmla="*/ 98721 w 117857"/>
              <a:gd name="connsiteY7" fmla="*/ 108457 h 295051"/>
              <a:gd name="connsiteX8" fmla="*/ 95546 w 117857"/>
              <a:gd name="connsiteY8" fmla="*/ 507 h 29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57" h="295051">
                <a:moveTo>
                  <a:pt x="95546" y="507"/>
                </a:moveTo>
                <a:cubicBezTo>
                  <a:pt x="98721" y="-5314"/>
                  <a:pt x="119358" y="40195"/>
                  <a:pt x="117771" y="73532"/>
                </a:cubicBezTo>
                <a:cubicBezTo>
                  <a:pt x="116184" y="106869"/>
                  <a:pt x="93429" y="164549"/>
                  <a:pt x="86021" y="200532"/>
                </a:cubicBezTo>
                <a:cubicBezTo>
                  <a:pt x="78613" y="236515"/>
                  <a:pt x="87608" y="275145"/>
                  <a:pt x="73321" y="289432"/>
                </a:cubicBezTo>
                <a:cubicBezTo>
                  <a:pt x="59034" y="303719"/>
                  <a:pt x="4529" y="286257"/>
                  <a:pt x="296" y="286257"/>
                </a:cubicBezTo>
                <a:cubicBezTo>
                  <a:pt x="-3937" y="286257"/>
                  <a:pt x="38396" y="294724"/>
                  <a:pt x="47921" y="289432"/>
                </a:cubicBezTo>
                <a:cubicBezTo>
                  <a:pt x="57446" y="284140"/>
                  <a:pt x="48979" y="284670"/>
                  <a:pt x="57446" y="254507"/>
                </a:cubicBezTo>
                <a:cubicBezTo>
                  <a:pt x="65913" y="224345"/>
                  <a:pt x="91313" y="146028"/>
                  <a:pt x="98721" y="108457"/>
                </a:cubicBezTo>
                <a:cubicBezTo>
                  <a:pt x="106129" y="70886"/>
                  <a:pt x="92371" y="6328"/>
                  <a:pt x="95546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 866">
            <a:extLst>
              <a:ext uri="{FF2B5EF4-FFF2-40B4-BE49-F238E27FC236}">
                <a16:creationId xmlns:a16="http://schemas.microsoft.com/office/drawing/2014/main" id="{93B4F626-549B-5474-B403-85B09343A707}"/>
              </a:ext>
            </a:extLst>
          </p:cNvPr>
          <p:cNvSpPr/>
          <p:nvPr/>
        </p:nvSpPr>
        <p:spPr>
          <a:xfrm>
            <a:off x="5653088" y="7552611"/>
            <a:ext cx="55562" cy="268977"/>
          </a:xfrm>
          <a:custGeom>
            <a:avLst/>
            <a:gdLst>
              <a:gd name="connsiteX0" fmla="*/ 55562 w 55562"/>
              <a:gd name="connsiteY0" fmla="*/ 714 h 268977"/>
              <a:gd name="connsiteX1" fmla="*/ 14287 w 55562"/>
              <a:gd name="connsiteY1" fmla="*/ 156289 h 268977"/>
              <a:gd name="connsiteX2" fmla="*/ 1587 w 55562"/>
              <a:gd name="connsiteY2" fmla="*/ 267414 h 268977"/>
              <a:gd name="connsiteX3" fmla="*/ 1587 w 55562"/>
              <a:gd name="connsiteY3" fmla="*/ 213439 h 268977"/>
              <a:gd name="connsiteX4" fmla="*/ 14287 w 55562"/>
              <a:gd name="connsiteY4" fmla="*/ 102314 h 268977"/>
              <a:gd name="connsiteX5" fmla="*/ 55562 w 55562"/>
              <a:gd name="connsiteY5" fmla="*/ 714 h 26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2" h="268977">
                <a:moveTo>
                  <a:pt x="55562" y="714"/>
                </a:moveTo>
                <a:cubicBezTo>
                  <a:pt x="55562" y="9710"/>
                  <a:pt x="23283" y="111839"/>
                  <a:pt x="14287" y="156289"/>
                </a:cubicBezTo>
                <a:cubicBezTo>
                  <a:pt x="5291" y="200739"/>
                  <a:pt x="3704" y="257889"/>
                  <a:pt x="1587" y="267414"/>
                </a:cubicBezTo>
                <a:cubicBezTo>
                  <a:pt x="-530" y="276939"/>
                  <a:pt x="-530" y="240956"/>
                  <a:pt x="1587" y="213439"/>
                </a:cubicBezTo>
                <a:cubicBezTo>
                  <a:pt x="3704" y="185922"/>
                  <a:pt x="4762" y="134593"/>
                  <a:pt x="14287" y="102314"/>
                </a:cubicBezTo>
                <a:cubicBezTo>
                  <a:pt x="23812" y="70035"/>
                  <a:pt x="55562" y="-8282"/>
                  <a:pt x="55562" y="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 867">
            <a:extLst>
              <a:ext uri="{FF2B5EF4-FFF2-40B4-BE49-F238E27FC236}">
                <a16:creationId xmlns:a16="http://schemas.microsoft.com/office/drawing/2014/main" id="{9C6DD6E3-4A17-A0B7-2E97-11E0DEB8371D}"/>
              </a:ext>
            </a:extLst>
          </p:cNvPr>
          <p:cNvSpPr/>
          <p:nvPr/>
        </p:nvSpPr>
        <p:spPr>
          <a:xfrm>
            <a:off x="5651500" y="7469915"/>
            <a:ext cx="279297" cy="491160"/>
          </a:xfrm>
          <a:custGeom>
            <a:avLst/>
            <a:gdLst>
              <a:gd name="connsiteX0" fmla="*/ 0 w 279297"/>
              <a:gd name="connsiteY0" fmla="*/ 7210 h 491160"/>
              <a:gd name="connsiteX1" fmla="*/ 174625 w 279297"/>
              <a:gd name="connsiteY1" fmla="*/ 10385 h 491160"/>
              <a:gd name="connsiteX2" fmla="*/ 276225 w 279297"/>
              <a:gd name="connsiteY2" fmla="*/ 860 h 491160"/>
              <a:gd name="connsiteX3" fmla="*/ 247650 w 279297"/>
              <a:gd name="connsiteY3" fmla="*/ 35785 h 491160"/>
              <a:gd name="connsiteX4" fmla="*/ 193675 w 279297"/>
              <a:gd name="connsiteY4" fmla="*/ 143735 h 491160"/>
              <a:gd name="connsiteX5" fmla="*/ 171450 w 279297"/>
              <a:gd name="connsiteY5" fmla="*/ 245335 h 491160"/>
              <a:gd name="connsiteX6" fmla="*/ 127000 w 279297"/>
              <a:gd name="connsiteY6" fmla="*/ 388210 h 491160"/>
              <a:gd name="connsiteX7" fmla="*/ 79375 w 279297"/>
              <a:gd name="connsiteY7" fmla="*/ 489810 h 491160"/>
              <a:gd name="connsiteX8" fmla="*/ 142875 w 279297"/>
              <a:gd name="connsiteY8" fmla="*/ 315185 h 491160"/>
              <a:gd name="connsiteX9" fmla="*/ 241300 w 279297"/>
              <a:gd name="connsiteY9" fmla="*/ 70710 h 491160"/>
              <a:gd name="connsiteX10" fmla="*/ 276225 w 279297"/>
              <a:gd name="connsiteY10" fmla="*/ 7210 h 491160"/>
              <a:gd name="connsiteX11" fmla="*/ 177800 w 279297"/>
              <a:gd name="connsiteY11" fmla="*/ 7210 h 491160"/>
              <a:gd name="connsiteX12" fmla="*/ 0 w 279297"/>
              <a:gd name="connsiteY12" fmla="*/ 7210 h 49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297" h="491160">
                <a:moveTo>
                  <a:pt x="0" y="7210"/>
                </a:moveTo>
                <a:cubicBezTo>
                  <a:pt x="64294" y="9326"/>
                  <a:pt x="128588" y="11443"/>
                  <a:pt x="174625" y="10385"/>
                </a:cubicBezTo>
                <a:cubicBezTo>
                  <a:pt x="220662" y="9327"/>
                  <a:pt x="264054" y="-3373"/>
                  <a:pt x="276225" y="860"/>
                </a:cubicBezTo>
                <a:cubicBezTo>
                  <a:pt x="288396" y="5093"/>
                  <a:pt x="261408" y="11973"/>
                  <a:pt x="247650" y="35785"/>
                </a:cubicBezTo>
                <a:cubicBezTo>
                  <a:pt x="233892" y="59597"/>
                  <a:pt x="206375" y="108810"/>
                  <a:pt x="193675" y="143735"/>
                </a:cubicBezTo>
                <a:cubicBezTo>
                  <a:pt x="180975" y="178660"/>
                  <a:pt x="182563" y="204589"/>
                  <a:pt x="171450" y="245335"/>
                </a:cubicBezTo>
                <a:cubicBezTo>
                  <a:pt x="160338" y="286081"/>
                  <a:pt x="142346" y="347464"/>
                  <a:pt x="127000" y="388210"/>
                </a:cubicBezTo>
                <a:cubicBezTo>
                  <a:pt x="111654" y="428956"/>
                  <a:pt x="76729" y="501981"/>
                  <a:pt x="79375" y="489810"/>
                </a:cubicBezTo>
                <a:cubicBezTo>
                  <a:pt x="82021" y="477639"/>
                  <a:pt x="115888" y="385035"/>
                  <a:pt x="142875" y="315185"/>
                </a:cubicBezTo>
                <a:cubicBezTo>
                  <a:pt x="169863" y="245335"/>
                  <a:pt x="219075" y="122039"/>
                  <a:pt x="241300" y="70710"/>
                </a:cubicBezTo>
                <a:cubicBezTo>
                  <a:pt x="263525" y="19381"/>
                  <a:pt x="286808" y="17793"/>
                  <a:pt x="276225" y="7210"/>
                </a:cubicBezTo>
                <a:cubicBezTo>
                  <a:pt x="265642" y="-3373"/>
                  <a:pt x="177800" y="7210"/>
                  <a:pt x="177800" y="7210"/>
                </a:cubicBezTo>
                <a:lnTo>
                  <a:pt x="0" y="72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 868">
            <a:extLst>
              <a:ext uri="{FF2B5EF4-FFF2-40B4-BE49-F238E27FC236}">
                <a16:creationId xmlns:a16="http://schemas.microsoft.com/office/drawing/2014/main" id="{2F4E1B56-4C3C-BDB7-FF54-F0B336A91465}"/>
              </a:ext>
            </a:extLst>
          </p:cNvPr>
          <p:cNvSpPr/>
          <p:nvPr/>
        </p:nvSpPr>
        <p:spPr>
          <a:xfrm>
            <a:off x="5330825" y="7558158"/>
            <a:ext cx="61550" cy="335881"/>
          </a:xfrm>
          <a:custGeom>
            <a:avLst/>
            <a:gdLst>
              <a:gd name="connsiteX0" fmla="*/ 57150 w 61550"/>
              <a:gd name="connsiteY0" fmla="*/ 1517 h 335881"/>
              <a:gd name="connsiteX1" fmla="*/ 57150 w 61550"/>
              <a:gd name="connsiteY1" fmla="*/ 96767 h 335881"/>
              <a:gd name="connsiteX2" fmla="*/ 28575 w 61550"/>
              <a:gd name="connsiteY2" fmla="*/ 192017 h 335881"/>
              <a:gd name="connsiteX3" fmla="*/ 0 w 61550"/>
              <a:gd name="connsiteY3" fmla="*/ 258692 h 335881"/>
              <a:gd name="connsiteX4" fmla="*/ 28575 w 61550"/>
              <a:gd name="connsiteY4" fmla="*/ 334892 h 335881"/>
              <a:gd name="connsiteX5" fmla="*/ 15875 w 61550"/>
              <a:gd name="connsiteY5" fmla="*/ 293617 h 335881"/>
              <a:gd name="connsiteX6" fmla="*/ 15875 w 61550"/>
              <a:gd name="connsiteY6" fmla="*/ 176142 h 335881"/>
              <a:gd name="connsiteX7" fmla="*/ 57150 w 61550"/>
              <a:gd name="connsiteY7" fmla="*/ 1517 h 3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50" h="335881">
                <a:moveTo>
                  <a:pt x="57150" y="1517"/>
                </a:moveTo>
                <a:cubicBezTo>
                  <a:pt x="64029" y="-11712"/>
                  <a:pt x="61912" y="65017"/>
                  <a:pt x="57150" y="96767"/>
                </a:cubicBezTo>
                <a:cubicBezTo>
                  <a:pt x="52388" y="128517"/>
                  <a:pt x="38100" y="165030"/>
                  <a:pt x="28575" y="192017"/>
                </a:cubicBezTo>
                <a:cubicBezTo>
                  <a:pt x="19050" y="219004"/>
                  <a:pt x="0" y="234880"/>
                  <a:pt x="0" y="258692"/>
                </a:cubicBezTo>
                <a:cubicBezTo>
                  <a:pt x="0" y="282504"/>
                  <a:pt x="25929" y="329071"/>
                  <a:pt x="28575" y="334892"/>
                </a:cubicBezTo>
                <a:cubicBezTo>
                  <a:pt x="31221" y="340713"/>
                  <a:pt x="17992" y="320075"/>
                  <a:pt x="15875" y="293617"/>
                </a:cubicBezTo>
                <a:cubicBezTo>
                  <a:pt x="13758" y="267159"/>
                  <a:pt x="6879" y="216888"/>
                  <a:pt x="15875" y="176142"/>
                </a:cubicBezTo>
                <a:cubicBezTo>
                  <a:pt x="24871" y="135396"/>
                  <a:pt x="50271" y="14746"/>
                  <a:pt x="57150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 869">
            <a:extLst>
              <a:ext uri="{FF2B5EF4-FFF2-40B4-BE49-F238E27FC236}">
                <a16:creationId xmlns:a16="http://schemas.microsoft.com/office/drawing/2014/main" id="{A84417CD-F5D6-2D4A-64F3-D3E3CC2CD8A7}"/>
              </a:ext>
            </a:extLst>
          </p:cNvPr>
          <p:cNvSpPr/>
          <p:nvPr/>
        </p:nvSpPr>
        <p:spPr>
          <a:xfrm>
            <a:off x="5441833" y="7214939"/>
            <a:ext cx="73186" cy="294226"/>
          </a:xfrm>
          <a:custGeom>
            <a:avLst/>
            <a:gdLst>
              <a:gd name="connsiteX0" fmla="*/ 73142 w 73186"/>
              <a:gd name="connsiteY0" fmla="*/ 1836 h 294226"/>
              <a:gd name="connsiteX1" fmla="*/ 15992 w 73186"/>
              <a:gd name="connsiteY1" fmla="*/ 163761 h 294226"/>
              <a:gd name="connsiteX2" fmla="*/ 117 w 73186"/>
              <a:gd name="connsiteY2" fmla="*/ 293936 h 294226"/>
              <a:gd name="connsiteX3" fmla="*/ 9642 w 73186"/>
              <a:gd name="connsiteY3" fmla="*/ 195511 h 294226"/>
              <a:gd name="connsiteX4" fmla="*/ 25517 w 73186"/>
              <a:gd name="connsiteY4" fmla="*/ 81211 h 294226"/>
              <a:gd name="connsiteX5" fmla="*/ 73142 w 73186"/>
              <a:gd name="connsiteY5" fmla="*/ 1836 h 29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86" h="294226">
                <a:moveTo>
                  <a:pt x="73142" y="1836"/>
                </a:moveTo>
                <a:cubicBezTo>
                  <a:pt x="71555" y="15594"/>
                  <a:pt x="28163" y="115078"/>
                  <a:pt x="15992" y="163761"/>
                </a:cubicBezTo>
                <a:cubicBezTo>
                  <a:pt x="3821" y="212444"/>
                  <a:pt x="1175" y="288645"/>
                  <a:pt x="117" y="293936"/>
                </a:cubicBezTo>
                <a:cubicBezTo>
                  <a:pt x="-941" y="299227"/>
                  <a:pt x="5409" y="230965"/>
                  <a:pt x="9642" y="195511"/>
                </a:cubicBezTo>
                <a:cubicBezTo>
                  <a:pt x="13875" y="160057"/>
                  <a:pt x="17580" y="107140"/>
                  <a:pt x="25517" y="81211"/>
                </a:cubicBezTo>
                <a:cubicBezTo>
                  <a:pt x="33454" y="55282"/>
                  <a:pt x="74729" y="-11922"/>
                  <a:pt x="73142" y="1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 870">
            <a:extLst>
              <a:ext uri="{FF2B5EF4-FFF2-40B4-BE49-F238E27FC236}">
                <a16:creationId xmlns:a16="http://schemas.microsoft.com/office/drawing/2014/main" id="{6D58D652-2CE0-147F-4E91-4584511C42F0}"/>
              </a:ext>
            </a:extLst>
          </p:cNvPr>
          <p:cNvSpPr/>
          <p:nvPr/>
        </p:nvSpPr>
        <p:spPr>
          <a:xfrm>
            <a:off x="5326851" y="7912095"/>
            <a:ext cx="424556" cy="60566"/>
          </a:xfrm>
          <a:custGeom>
            <a:avLst/>
            <a:gdLst>
              <a:gd name="connsiteX0" fmla="*/ 799 w 424556"/>
              <a:gd name="connsiteY0" fmla="*/ 5 h 60566"/>
              <a:gd name="connsiteX1" fmla="*/ 64299 w 424556"/>
              <a:gd name="connsiteY1" fmla="*/ 44455 h 60566"/>
              <a:gd name="connsiteX2" fmla="*/ 257974 w 424556"/>
              <a:gd name="connsiteY2" fmla="*/ 60330 h 60566"/>
              <a:gd name="connsiteX3" fmla="*/ 423074 w 424556"/>
              <a:gd name="connsiteY3" fmla="*/ 53980 h 60566"/>
              <a:gd name="connsiteX4" fmla="*/ 343699 w 424556"/>
              <a:gd name="connsiteY4" fmla="*/ 53980 h 60566"/>
              <a:gd name="connsiteX5" fmla="*/ 153199 w 424556"/>
              <a:gd name="connsiteY5" fmla="*/ 60330 h 60566"/>
              <a:gd name="connsiteX6" fmla="*/ 99224 w 424556"/>
              <a:gd name="connsiteY6" fmla="*/ 47630 h 60566"/>
              <a:gd name="connsiteX7" fmla="*/ 799 w 424556"/>
              <a:gd name="connsiteY7" fmla="*/ 5 h 6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556" h="60566">
                <a:moveTo>
                  <a:pt x="799" y="5"/>
                </a:moveTo>
                <a:cubicBezTo>
                  <a:pt x="-5022" y="-524"/>
                  <a:pt x="21437" y="34401"/>
                  <a:pt x="64299" y="44455"/>
                </a:cubicBezTo>
                <a:cubicBezTo>
                  <a:pt x="107162" y="54509"/>
                  <a:pt x="198178" y="58743"/>
                  <a:pt x="257974" y="60330"/>
                </a:cubicBezTo>
                <a:cubicBezTo>
                  <a:pt x="317770" y="61917"/>
                  <a:pt x="408787" y="55038"/>
                  <a:pt x="423074" y="53980"/>
                </a:cubicBezTo>
                <a:cubicBezTo>
                  <a:pt x="437361" y="52922"/>
                  <a:pt x="343699" y="53980"/>
                  <a:pt x="343699" y="53980"/>
                </a:cubicBezTo>
                <a:cubicBezTo>
                  <a:pt x="298720" y="55038"/>
                  <a:pt x="193945" y="61388"/>
                  <a:pt x="153199" y="60330"/>
                </a:cubicBezTo>
                <a:cubicBezTo>
                  <a:pt x="112453" y="59272"/>
                  <a:pt x="120920" y="53980"/>
                  <a:pt x="99224" y="47630"/>
                </a:cubicBezTo>
                <a:cubicBezTo>
                  <a:pt x="77528" y="41280"/>
                  <a:pt x="6620" y="534"/>
                  <a:pt x="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 871">
            <a:extLst>
              <a:ext uri="{FF2B5EF4-FFF2-40B4-BE49-F238E27FC236}">
                <a16:creationId xmlns:a16="http://schemas.microsoft.com/office/drawing/2014/main" id="{C7B7E03A-6E19-4821-D8D6-319F2DC86581}"/>
              </a:ext>
            </a:extLst>
          </p:cNvPr>
          <p:cNvSpPr/>
          <p:nvPr/>
        </p:nvSpPr>
        <p:spPr>
          <a:xfrm>
            <a:off x="5434037" y="7933256"/>
            <a:ext cx="300059" cy="13794"/>
          </a:xfrm>
          <a:custGeom>
            <a:avLst/>
            <a:gdLst>
              <a:gd name="connsiteX0" fmla="*/ 1563 w 300059"/>
              <a:gd name="connsiteY0" fmla="*/ 1069 h 13794"/>
              <a:gd name="connsiteX1" fmla="*/ 287313 w 300059"/>
              <a:gd name="connsiteY1" fmla="*/ 13769 h 13794"/>
              <a:gd name="connsiteX2" fmla="*/ 242863 w 300059"/>
              <a:gd name="connsiteY2" fmla="*/ 4244 h 13794"/>
              <a:gd name="connsiteX3" fmla="*/ 176188 w 300059"/>
              <a:gd name="connsiteY3" fmla="*/ 1069 h 13794"/>
              <a:gd name="connsiteX4" fmla="*/ 1563 w 300059"/>
              <a:gd name="connsiteY4" fmla="*/ 1069 h 1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59" h="13794">
                <a:moveTo>
                  <a:pt x="1563" y="1069"/>
                </a:moveTo>
                <a:cubicBezTo>
                  <a:pt x="20084" y="3186"/>
                  <a:pt x="247096" y="13240"/>
                  <a:pt x="287313" y="13769"/>
                </a:cubicBezTo>
                <a:cubicBezTo>
                  <a:pt x="327530" y="14298"/>
                  <a:pt x="261384" y="6361"/>
                  <a:pt x="242863" y="4244"/>
                </a:cubicBezTo>
                <a:cubicBezTo>
                  <a:pt x="224342" y="2127"/>
                  <a:pt x="217992" y="1598"/>
                  <a:pt x="176188" y="1069"/>
                </a:cubicBezTo>
                <a:cubicBezTo>
                  <a:pt x="134384" y="540"/>
                  <a:pt x="-16958" y="-1048"/>
                  <a:pt x="1563" y="1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 872">
            <a:extLst>
              <a:ext uri="{FF2B5EF4-FFF2-40B4-BE49-F238E27FC236}">
                <a16:creationId xmlns:a16="http://schemas.microsoft.com/office/drawing/2014/main" id="{7EBF8457-BEA0-91D1-A84D-84CBB99CFA18}"/>
              </a:ext>
            </a:extLst>
          </p:cNvPr>
          <p:cNvSpPr/>
          <p:nvPr/>
        </p:nvSpPr>
        <p:spPr>
          <a:xfrm>
            <a:off x="5612132" y="7505396"/>
            <a:ext cx="61983" cy="284693"/>
          </a:xfrm>
          <a:custGeom>
            <a:avLst/>
            <a:gdLst>
              <a:gd name="connsiteX0" fmla="*/ 39368 w 61983"/>
              <a:gd name="connsiteY0" fmla="*/ 304 h 284693"/>
              <a:gd name="connsiteX1" fmla="*/ 48893 w 61983"/>
              <a:gd name="connsiteY1" fmla="*/ 82854 h 284693"/>
              <a:gd name="connsiteX2" fmla="*/ 29843 w 61983"/>
              <a:gd name="connsiteY2" fmla="*/ 162229 h 284693"/>
              <a:gd name="connsiteX3" fmla="*/ 1268 w 61983"/>
              <a:gd name="connsiteY3" fmla="*/ 282879 h 284693"/>
              <a:gd name="connsiteX4" fmla="*/ 10793 w 61983"/>
              <a:gd name="connsiteY4" fmla="*/ 222554 h 284693"/>
              <a:gd name="connsiteX5" fmla="*/ 61593 w 61983"/>
              <a:gd name="connsiteY5" fmla="*/ 60629 h 284693"/>
              <a:gd name="connsiteX6" fmla="*/ 39368 w 61983"/>
              <a:gd name="connsiteY6" fmla="*/ 304 h 28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83" h="284693">
                <a:moveTo>
                  <a:pt x="39368" y="304"/>
                </a:moveTo>
                <a:cubicBezTo>
                  <a:pt x="37251" y="4008"/>
                  <a:pt x="50480" y="55867"/>
                  <a:pt x="48893" y="82854"/>
                </a:cubicBezTo>
                <a:cubicBezTo>
                  <a:pt x="47306" y="109841"/>
                  <a:pt x="37780" y="128892"/>
                  <a:pt x="29843" y="162229"/>
                </a:cubicBezTo>
                <a:cubicBezTo>
                  <a:pt x="21906" y="195566"/>
                  <a:pt x="4443" y="272825"/>
                  <a:pt x="1268" y="282879"/>
                </a:cubicBezTo>
                <a:cubicBezTo>
                  <a:pt x="-1907" y="292933"/>
                  <a:pt x="739" y="259596"/>
                  <a:pt x="10793" y="222554"/>
                </a:cubicBezTo>
                <a:cubicBezTo>
                  <a:pt x="20847" y="185512"/>
                  <a:pt x="57889" y="93967"/>
                  <a:pt x="61593" y="60629"/>
                </a:cubicBezTo>
                <a:cubicBezTo>
                  <a:pt x="65297" y="27291"/>
                  <a:pt x="41485" y="-3400"/>
                  <a:pt x="39368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 873">
            <a:extLst>
              <a:ext uri="{FF2B5EF4-FFF2-40B4-BE49-F238E27FC236}">
                <a16:creationId xmlns:a16="http://schemas.microsoft.com/office/drawing/2014/main" id="{C1BC19B5-CA40-6ABD-EC3F-4C13B758C65D}"/>
              </a:ext>
            </a:extLst>
          </p:cNvPr>
          <p:cNvSpPr/>
          <p:nvPr/>
        </p:nvSpPr>
        <p:spPr>
          <a:xfrm>
            <a:off x="5667375" y="7508875"/>
            <a:ext cx="223536" cy="9995"/>
          </a:xfrm>
          <a:custGeom>
            <a:avLst/>
            <a:gdLst>
              <a:gd name="connsiteX0" fmla="*/ 0 w 223536"/>
              <a:gd name="connsiteY0" fmla="*/ 0 h 9995"/>
              <a:gd name="connsiteX1" fmla="*/ 146050 w 223536"/>
              <a:gd name="connsiteY1" fmla="*/ 0 h 9995"/>
              <a:gd name="connsiteX2" fmla="*/ 222250 w 223536"/>
              <a:gd name="connsiteY2" fmla="*/ 3175 h 9995"/>
              <a:gd name="connsiteX3" fmla="*/ 190500 w 223536"/>
              <a:gd name="connsiteY3" fmla="*/ 9525 h 9995"/>
              <a:gd name="connsiteX4" fmla="*/ 146050 w 223536"/>
              <a:gd name="connsiteY4" fmla="*/ 9525 h 9995"/>
              <a:gd name="connsiteX5" fmla="*/ 0 w 223536"/>
              <a:gd name="connsiteY5" fmla="*/ 0 h 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36" h="9995">
                <a:moveTo>
                  <a:pt x="0" y="0"/>
                </a:moveTo>
                <a:lnTo>
                  <a:pt x="146050" y="0"/>
                </a:lnTo>
                <a:cubicBezTo>
                  <a:pt x="183092" y="529"/>
                  <a:pt x="214842" y="1588"/>
                  <a:pt x="222250" y="3175"/>
                </a:cubicBezTo>
                <a:cubicBezTo>
                  <a:pt x="229658" y="4762"/>
                  <a:pt x="203200" y="8467"/>
                  <a:pt x="190500" y="9525"/>
                </a:cubicBezTo>
                <a:cubicBezTo>
                  <a:pt x="177800" y="10583"/>
                  <a:pt x="146050" y="9525"/>
                  <a:pt x="146050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 874">
            <a:extLst>
              <a:ext uri="{FF2B5EF4-FFF2-40B4-BE49-F238E27FC236}">
                <a16:creationId xmlns:a16="http://schemas.microsoft.com/office/drawing/2014/main" id="{2982789A-2971-96A5-026C-E5B603E07B36}"/>
              </a:ext>
            </a:extLst>
          </p:cNvPr>
          <p:cNvSpPr/>
          <p:nvPr/>
        </p:nvSpPr>
        <p:spPr>
          <a:xfrm>
            <a:off x="5705468" y="7546584"/>
            <a:ext cx="95337" cy="346538"/>
          </a:xfrm>
          <a:custGeom>
            <a:avLst/>
            <a:gdLst>
              <a:gd name="connsiteX0" fmla="*/ 3182 w 95337"/>
              <a:gd name="connsiteY0" fmla="*/ 19441 h 346538"/>
              <a:gd name="connsiteX1" fmla="*/ 79382 w 95337"/>
              <a:gd name="connsiteY1" fmla="*/ 25791 h 346538"/>
              <a:gd name="connsiteX2" fmla="*/ 66682 w 95337"/>
              <a:gd name="connsiteY2" fmla="*/ 86116 h 346538"/>
              <a:gd name="connsiteX3" fmla="*/ 28582 w 95337"/>
              <a:gd name="connsiteY3" fmla="*/ 162316 h 346538"/>
              <a:gd name="connsiteX4" fmla="*/ 19057 w 95337"/>
              <a:gd name="connsiteY4" fmla="*/ 244866 h 346538"/>
              <a:gd name="connsiteX5" fmla="*/ 44457 w 95337"/>
              <a:gd name="connsiteY5" fmla="*/ 194066 h 346538"/>
              <a:gd name="connsiteX6" fmla="*/ 7 w 95337"/>
              <a:gd name="connsiteY6" fmla="*/ 346466 h 346538"/>
              <a:gd name="connsiteX7" fmla="*/ 41282 w 95337"/>
              <a:gd name="connsiteY7" fmla="*/ 171841 h 346538"/>
              <a:gd name="connsiteX8" fmla="*/ 95257 w 95337"/>
              <a:gd name="connsiteY8" fmla="*/ 9916 h 346538"/>
              <a:gd name="connsiteX9" fmla="*/ 3182 w 95337"/>
              <a:gd name="connsiteY9" fmla="*/ 19441 h 34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37" h="346538">
                <a:moveTo>
                  <a:pt x="3182" y="19441"/>
                </a:moveTo>
                <a:cubicBezTo>
                  <a:pt x="536" y="22087"/>
                  <a:pt x="68799" y="14679"/>
                  <a:pt x="79382" y="25791"/>
                </a:cubicBezTo>
                <a:cubicBezTo>
                  <a:pt x="89965" y="36903"/>
                  <a:pt x="75149" y="63362"/>
                  <a:pt x="66682" y="86116"/>
                </a:cubicBezTo>
                <a:cubicBezTo>
                  <a:pt x="58215" y="108870"/>
                  <a:pt x="36520" y="135858"/>
                  <a:pt x="28582" y="162316"/>
                </a:cubicBezTo>
                <a:cubicBezTo>
                  <a:pt x="20644" y="188774"/>
                  <a:pt x="16411" y="239574"/>
                  <a:pt x="19057" y="244866"/>
                </a:cubicBezTo>
                <a:cubicBezTo>
                  <a:pt x="21703" y="250158"/>
                  <a:pt x="47632" y="177133"/>
                  <a:pt x="44457" y="194066"/>
                </a:cubicBezTo>
                <a:cubicBezTo>
                  <a:pt x="41282" y="210999"/>
                  <a:pt x="536" y="350170"/>
                  <a:pt x="7" y="346466"/>
                </a:cubicBezTo>
                <a:cubicBezTo>
                  <a:pt x="-522" y="342762"/>
                  <a:pt x="25407" y="227933"/>
                  <a:pt x="41282" y="171841"/>
                </a:cubicBezTo>
                <a:cubicBezTo>
                  <a:pt x="57157" y="115749"/>
                  <a:pt x="97374" y="35845"/>
                  <a:pt x="95257" y="9916"/>
                </a:cubicBezTo>
                <a:cubicBezTo>
                  <a:pt x="93140" y="-16013"/>
                  <a:pt x="5828" y="16795"/>
                  <a:pt x="3182" y="19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 875">
            <a:extLst>
              <a:ext uri="{FF2B5EF4-FFF2-40B4-BE49-F238E27FC236}">
                <a16:creationId xmlns:a16="http://schemas.microsoft.com/office/drawing/2014/main" id="{4F777B53-ADDB-C657-6F4A-1034849C38E0}"/>
              </a:ext>
            </a:extLst>
          </p:cNvPr>
          <p:cNvSpPr/>
          <p:nvPr/>
        </p:nvSpPr>
        <p:spPr>
          <a:xfrm>
            <a:off x="5936650" y="6965688"/>
            <a:ext cx="111728" cy="514297"/>
          </a:xfrm>
          <a:custGeom>
            <a:avLst/>
            <a:gdLst>
              <a:gd name="connsiteX0" fmla="*/ 111725 w 111728"/>
              <a:gd name="connsiteY0" fmla="*/ 262 h 514297"/>
              <a:gd name="connsiteX1" fmla="*/ 41875 w 111728"/>
              <a:gd name="connsiteY1" fmla="*/ 155837 h 514297"/>
              <a:gd name="connsiteX2" fmla="*/ 6950 w 111728"/>
              <a:gd name="connsiteY2" fmla="*/ 301887 h 514297"/>
              <a:gd name="connsiteX3" fmla="*/ 10125 w 111728"/>
              <a:gd name="connsiteY3" fmla="*/ 254262 h 514297"/>
              <a:gd name="connsiteX4" fmla="*/ 3775 w 111728"/>
              <a:gd name="connsiteY4" fmla="*/ 511437 h 514297"/>
              <a:gd name="connsiteX5" fmla="*/ 3775 w 111728"/>
              <a:gd name="connsiteY5" fmla="*/ 381262 h 514297"/>
              <a:gd name="connsiteX6" fmla="*/ 51400 w 111728"/>
              <a:gd name="connsiteY6" fmla="*/ 212987 h 514297"/>
              <a:gd name="connsiteX7" fmla="*/ 32350 w 111728"/>
              <a:gd name="connsiteY7" fmla="*/ 238387 h 514297"/>
              <a:gd name="connsiteX8" fmla="*/ 45050 w 111728"/>
              <a:gd name="connsiteY8" fmla="*/ 120912 h 514297"/>
              <a:gd name="connsiteX9" fmla="*/ 111725 w 111728"/>
              <a:gd name="connsiteY9" fmla="*/ 262 h 5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8" h="514297">
                <a:moveTo>
                  <a:pt x="111725" y="262"/>
                </a:moveTo>
                <a:cubicBezTo>
                  <a:pt x="111196" y="6083"/>
                  <a:pt x="59337" y="105566"/>
                  <a:pt x="41875" y="155837"/>
                </a:cubicBezTo>
                <a:cubicBezTo>
                  <a:pt x="24413" y="206108"/>
                  <a:pt x="12242" y="285483"/>
                  <a:pt x="6950" y="301887"/>
                </a:cubicBezTo>
                <a:cubicBezTo>
                  <a:pt x="1658" y="318291"/>
                  <a:pt x="10654" y="219337"/>
                  <a:pt x="10125" y="254262"/>
                </a:cubicBezTo>
                <a:cubicBezTo>
                  <a:pt x="9596" y="289187"/>
                  <a:pt x="4833" y="490270"/>
                  <a:pt x="3775" y="511437"/>
                </a:cubicBezTo>
                <a:cubicBezTo>
                  <a:pt x="2717" y="532604"/>
                  <a:pt x="-4163" y="431004"/>
                  <a:pt x="3775" y="381262"/>
                </a:cubicBezTo>
                <a:cubicBezTo>
                  <a:pt x="11713" y="331520"/>
                  <a:pt x="46638" y="236799"/>
                  <a:pt x="51400" y="212987"/>
                </a:cubicBezTo>
                <a:cubicBezTo>
                  <a:pt x="56162" y="189175"/>
                  <a:pt x="33408" y="253733"/>
                  <a:pt x="32350" y="238387"/>
                </a:cubicBezTo>
                <a:cubicBezTo>
                  <a:pt x="31292" y="223041"/>
                  <a:pt x="33937" y="154779"/>
                  <a:pt x="45050" y="120912"/>
                </a:cubicBezTo>
                <a:cubicBezTo>
                  <a:pt x="56162" y="87045"/>
                  <a:pt x="112254" y="-5559"/>
                  <a:pt x="111725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 876">
            <a:extLst>
              <a:ext uri="{FF2B5EF4-FFF2-40B4-BE49-F238E27FC236}">
                <a16:creationId xmlns:a16="http://schemas.microsoft.com/office/drawing/2014/main" id="{154E6F28-8490-9C0E-E015-96527BE8395B}"/>
              </a:ext>
            </a:extLst>
          </p:cNvPr>
          <p:cNvSpPr/>
          <p:nvPr/>
        </p:nvSpPr>
        <p:spPr>
          <a:xfrm>
            <a:off x="5864000" y="7111997"/>
            <a:ext cx="190729" cy="463125"/>
          </a:xfrm>
          <a:custGeom>
            <a:avLst/>
            <a:gdLst>
              <a:gd name="connsiteX0" fmla="*/ 143100 w 190729"/>
              <a:gd name="connsiteY0" fmla="*/ 3 h 463125"/>
              <a:gd name="connsiteX1" fmla="*/ 190725 w 190729"/>
              <a:gd name="connsiteY1" fmla="*/ 127003 h 463125"/>
              <a:gd name="connsiteX2" fmla="*/ 139925 w 190729"/>
              <a:gd name="connsiteY2" fmla="*/ 327028 h 463125"/>
              <a:gd name="connsiteX3" fmla="*/ 111350 w 190729"/>
              <a:gd name="connsiteY3" fmla="*/ 396878 h 463125"/>
              <a:gd name="connsiteX4" fmla="*/ 85950 w 190729"/>
              <a:gd name="connsiteY4" fmla="*/ 422278 h 463125"/>
              <a:gd name="connsiteX5" fmla="*/ 225 w 190729"/>
              <a:gd name="connsiteY5" fmla="*/ 460378 h 463125"/>
              <a:gd name="connsiteX6" fmla="*/ 114525 w 190729"/>
              <a:gd name="connsiteY6" fmla="*/ 422278 h 463125"/>
              <a:gd name="connsiteX7" fmla="*/ 178025 w 190729"/>
              <a:gd name="connsiteY7" fmla="*/ 123828 h 463125"/>
              <a:gd name="connsiteX8" fmla="*/ 143100 w 190729"/>
              <a:gd name="connsiteY8" fmla="*/ 3 h 4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729" h="463125">
                <a:moveTo>
                  <a:pt x="143100" y="3"/>
                </a:moveTo>
                <a:cubicBezTo>
                  <a:pt x="145217" y="532"/>
                  <a:pt x="191254" y="72499"/>
                  <a:pt x="190725" y="127003"/>
                </a:cubicBezTo>
                <a:cubicBezTo>
                  <a:pt x="190196" y="181507"/>
                  <a:pt x="153154" y="282049"/>
                  <a:pt x="139925" y="327028"/>
                </a:cubicBezTo>
                <a:cubicBezTo>
                  <a:pt x="126696" y="372007"/>
                  <a:pt x="120346" y="381003"/>
                  <a:pt x="111350" y="396878"/>
                </a:cubicBezTo>
                <a:cubicBezTo>
                  <a:pt x="102354" y="412753"/>
                  <a:pt x="104471" y="411695"/>
                  <a:pt x="85950" y="422278"/>
                </a:cubicBezTo>
                <a:cubicBezTo>
                  <a:pt x="67429" y="432861"/>
                  <a:pt x="-4537" y="460378"/>
                  <a:pt x="225" y="460378"/>
                </a:cubicBezTo>
                <a:cubicBezTo>
                  <a:pt x="4987" y="460378"/>
                  <a:pt x="84892" y="478370"/>
                  <a:pt x="114525" y="422278"/>
                </a:cubicBezTo>
                <a:cubicBezTo>
                  <a:pt x="144158" y="366186"/>
                  <a:pt x="173263" y="193149"/>
                  <a:pt x="178025" y="123828"/>
                </a:cubicBezTo>
                <a:cubicBezTo>
                  <a:pt x="182787" y="54507"/>
                  <a:pt x="140983" y="-526"/>
                  <a:pt x="1431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 877">
            <a:extLst>
              <a:ext uri="{FF2B5EF4-FFF2-40B4-BE49-F238E27FC236}">
                <a16:creationId xmlns:a16="http://schemas.microsoft.com/office/drawing/2014/main" id="{12E44592-5E87-C90C-7C92-03110ABB5F2E}"/>
              </a:ext>
            </a:extLst>
          </p:cNvPr>
          <p:cNvSpPr/>
          <p:nvPr/>
        </p:nvSpPr>
        <p:spPr>
          <a:xfrm>
            <a:off x="6003925" y="7131050"/>
            <a:ext cx="272721" cy="92532"/>
          </a:xfrm>
          <a:custGeom>
            <a:avLst/>
            <a:gdLst>
              <a:gd name="connsiteX0" fmla="*/ 0 w 272721"/>
              <a:gd name="connsiteY0" fmla="*/ 0 h 92532"/>
              <a:gd name="connsiteX1" fmla="*/ 254000 w 272721"/>
              <a:gd name="connsiteY1" fmla="*/ 88900 h 92532"/>
              <a:gd name="connsiteX2" fmla="*/ 228600 w 272721"/>
              <a:gd name="connsiteY2" fmla="*/ 69850 h 92532"/>
              <a:gd name="connsiteX3" fmla="*/ 0 w 272721"/>
              <a:gd name="connsiteY3" fmla="*/ 0 h 9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21" h="92532">
                <a:moveTo>
                  <a:pt x="0" y="0"/>
                </a:moveTo>
                <a:cubicBezTo>
                  <a:pt x="4233" y="3175"/>
                  <a:pt x="254000" y="88900"/>
                  <a:pt x="254000" y="88900"/>
                </a:cubicBezTo>
                <a:cubicBezTo>
                  <a:pt x="292100" y="100542"/>
                  <a:pt x="266171" y="81492"/>
                  <a:pt x="228600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 878">
            <a:extLst>
              <a:ext uri="{FF2B5EF4-FFF2-40B4-BE49-F238E27FC236}">
                <a16:creationId xmlns:a16="http://schemas.microsoft.com/office/drawing/2014/main" id="{81CCDE8A-BE48-B23C-1895-1B812B7FECA0}"/>
              </a:ext>
            </a:extLst>
          </p:cNvPr>
          <p:cNvSpPr/>
          <p:nvPr/>
        </p:nvSpPr>
        <p:spPr>
          <a:xfrm>
            <a:off x="5727345" y="7559597"/>
            <a:ext cx="196487" cy="444754"/>
          </a:xfrm>
          <a:custGeom>
            <a:avLst/>
            <a:gdLst>
              <a:gd name="connsiteX0" fmla="*/ 146405 w 196487"/>
              <a:gd name="connsiteY0" fmla="*/ 78 h 444754"/>
              <a:gd name="connsiteX1" fmla="*/ 194030 w 196487"/>
              <a:gd name="connsiteY1" fmla="*/ 76278 h 444754"/>
              <a:gd name="connsiteX2" fmla="*/ 149580 w 196487"/>
              <a:gd name="connsiteY2" fmla="*/ 219153 h 444754"/>
              <a:gd name="connsiteX3" fmla="*/ 86080 w 196487"/>
              <a:gd name="connsiteY3" fmla="*/ 342978 h 444754"/>
              <a:gd name="connsiteX4" fmla="*/ 355 w 196487"/>
              <a:gd name="connsiteY4" fmla="*/ 444578 h 444754"/>
              <a:gd name="connsiteX5" fmla="*/ 60680 w 196487"/>
              <a:gd name="connsiteY5" fmla="*/ 362028 h 444754"/>
              <a:gd name="connsiteX6" fmla="*/ 181330 w 196487"/>
              <a:gd name="connsiteY6" fmla="*/ 171528 h 444754"/>
              <a:gd name="connsiteX7" fmla="*/ 194030 w 196487"/>
              <a:gd name="connsiteY7" fmla="*/ 63578 h 444754"/>
              <a:gd name="connsiteX8" fmla="*/ 146405 w 196487"/>
              <a:gd name="connsiteY8" fmla="*/ 78 h 44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87" h="444754">
                <a:moveTo>
                  <a:pt x="146405" y="78"/>
                </a:moveTo>
                <a:cubicBezTo>
                  <a:pt x="146405" y="2195"/>
                  <a:pt x="193501" y="39766"/>
                  <a:pt x="194030" y="76278"/>
                </a:cubicBezTo>
                <a:cubicBezTo>
                  <a:pt x="194559" y="112790"/>
                  <a:pt x="167572" y="174703"/>
                  <a:pt x="149580" y="219153"/>
                </a:cubicBezTo>
                <a:cubicBezTo>
                  <a:pt x="131588" y="263603"/>
                  <a:pt x="110951" y="305407"/>
                  <a:pt x="86080" y="342978"/>
                </a:cubicBezTo>
                <a:cubicBezTo>
                  <a:pt x="61209" y="380549"/>
                  <a:pt x="4588" y="441403"/>
                  <a:pt x="355" y="444578"/>
                </a:cubicBezTo>
                <a:cubicBezTo>
                  <a:pt x="-3878" y="447753"/>
                  <a:pt x="30518" y="407536"/>
                  <a:pt x="60680" y="362028"/>
                </a:cubicBezTo>
                <a:cubicBezTo>
                  <a:pt x="90842" y="316520"/>
                  <a:pt x="159105" y="221270"/>
                  <a:pt x="181330" y="171528"/>
                </a:cubicBezTo>
                <a:cubicBezTo>
                  <a:pt x="203555" y="121786"/>
                  <a:pt x="195088" y="87920"/>
                  <a:pt x="194030" y="63578"/>
                </a:cubicBezTo>
                <a:cubicBezTo>
                  <a:pt x="192972" y="39236"/>
                  <a:pt x="146405" y="-2039"/>
                  <a:pt x="14640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 879">
            <a:extLst>
              <a:ext uri="{FF2B5EF4-FFF2-40B4-BE49-F238E27FC236}">
                <a16:creationId xmlns:a16="http://schemas.microsoft.com/office/drawing/2014/main" id="{96129AD2-3833-8517-42B5-A2F7A2C88276}"/>
              </a:ext>
            </a:extLst>
          </p:cNvPr>
          <p:cNvSpPr/>
          <p:nvPr/>
        </p:nvSpPr>
        <p:spPr>
          <a:xfrm>
            <a:off x="6098902" y="7190808"/>
            <a:ext cx="195439" cy="61649"/>
          </a:xfrm>
          <a:custGeom>
            <a:avLst/>
            <a:gdLst>
              <a:gd name="connsiteX0" fmla="*/ 273 w 195439"/>
              <a:gd name="connsiteY0" fmla="*/ 567 h 61649"/>
              <a:gd name="connsiteX1" fmla="*/ 187598 w 195439"/>
              <a:gd name="connsiteY1" fmla="*/ 60892 h 61649"/>
              <a:gd name="connsiteX2" fmla="*/ 146323 w 195439"/>
              <a:gd name="connsiteY2" fmla="*/ 32317 h 61649"/>
              <a:gd name="connsiteX3" fmla="*/ 273 w 195439"/>
              <a:gd name="connsiteY3" fmla="*/ 567 h 6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39" h="61649">
                <a:moveTo>
                  <a:pt x="273" y="567"/>
                </a:moveTo>
                <a:cubicBezTo>
                  <a:pt x="7152" y="5329"/>
                  <a:pt x="163256" y="55600"/>
                  <a:pt x="187598" y="60892"/>
                </a:cubicBezTo>
                <a:cubicBezTo>
                  <a:pt x="211940" y="66184"/>
                  <a:pt x="174369" y="42371"/>
                  <a:pt x="146323" y="32317"/>
                </a:cubicBezTo>
                <a:cubicBezTo>
                  <a:pt x="118277" y="22263"/>
                  <a:pt x="-6606" y="-4195"/>
                  <a:pt x="273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 880">
            <a:extLst>
              <a:ext uri="{FF2B5EF4-FFF2-40B4-BE49-F238E27FC236}">
                <a16:creationId xmlns:a16="http://schemas.microsoft.com/office/drawing/2014/main" id="{19D0BA21-6CD6-680E-C8DE-2CFFA7A06EAC}"/>
              </a:ext>
            </a:extLst>
          </p:cNvPr>
          <p:cNvSpPr/>
          <p:nvPr/>
        </p:nvSpPr>
        <p:spPr>
          <a:xfrm>
            <a:off x="5933579" y="7165964"/>
            <a:ext cx="166460" cy="423585"/>
          </a:xfrm>
          <a:custGeom>
            <a:avLst/>
            <a:gdLst>
              <a:gd name="connsiteX0" fmla="*/ 165596 w 166460"/>
              <a:gd name="connsiteY0" fmla="*/ 11 h 423585"/>
              <a:gd name="connsiteX1" fmla="*/ 130671 w 166460"/>
              <a:gd name="connsiteY1" fmla="*/ 136536 h 423585"/>
              <a:gd name="connsiteX2" fmla="*/ 60821 w 166460"/>
              <a:gd name="connsiteY2" fmla="*/ 384186 h 423585"/>
              <a:gd name="connsiteX3" fmla="*/ 496 w 166460"/>
              <a:gd name="connsiteY3" fmla="*/ 412761 h 423585"/>
              <a:gd name="connsiteX4" fmla="*/ 38596 w 166460"/>
              <a:gd name="connsiteY4" fmla="*/ 396886 h 423585"/>
              <a:gd name="connsiteX5" fmla="*/ 146546 w 166460"/>
              <a:gd name="connsiteY5" fmla="*/ 130186 h 423585"/>
              <a:gd name="connsiteX6" fmla="*/ 165596 w 166460"/>
              <a:gd name="connsiteY6" fmla="*/ 11 h 42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60" h="423585">
                <a:moveTo>
                  <a:pt x="165596" y="11"/>
                </a:moveTo>
                <a:cubicBezTo>
                  <a:pt x="162950" y="1069"/>
                  <a:pt x="148133" y="72507"/>
                  <a:pt x="130671" y="136536"/>
                </a:cubicBezTo>
                <a:cubicBezTo>
                  <a:pt x="113209" y="200565"/>
                  <a:pt x="82517" y="338149"/>
                  <a:pt x="60821" y="384186"/>
                </a:cubicBezTo>
                <a:cubicBezTo>
                  <a:pt x="39125" y="430224"/>
                  <a:pt x="4200" y="410644"/>
                  <a:pt x="496" y="412761"/>
                </a:cubicBezTo>
                <a:cubicBezTo>
                  <a:pt x="-3208" y="414878"/>
                  <a:pt x="14254" y="443982"/>
                  <a:pt x="38596" y="396886"/>
                </a:cubicBezTo>
                <a:cubicBezTo>
                  <a:pt x="62938" y="349790"/>
                  <a:pt x="127496" y="191569"/>
                  <a:pt x="146546" y="130186"/>
                </a:cubicBezTo>
                <a:cubicBezTo>
                  <a:pt x="165596" y="68803"/>
                  <a:pt x="168242" y="-1047"/>
                  <a:pt x="16559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 881">
            <a:extLst>
              <a:ext uri="{FF2B5EF4-FFF2-40B4-BE49-F238E27FC236}">
                <a16:creationId xmlns:a16="http://schemas.microsoft.com/office/drawing/2014/main" id="{CD70BF3C-47FB-4E86-2236-F0F0BAB0239F}"/>
              </a:ext>
            </a:extLst>
          </p:cNvPr>
          <p:cNvSpPr/>
          <p:nvPr/>
        </p:nvSpPr>
        <p:spPr>
          <a:xfrm>
            <a:off x="5794369" y="7588250"/>
            <a:ext cx="157591" cy="355653"/>
          </a:xfrm>
          <a:custGeom>
            <a:avLst/>
            <a:gdLst>
              <a:gd name="connsiteX0" fmla="*/ 149231 w 157591"/>
              <a:gd name="connsiteY0" fmla="*/ 0 h 355653"/>
              <a:gd name="connsiteX1" fmla="*/ 139706 w 157591"/>
              <a:gd name="connsiteY1" fmla="*/ 120650 h 355653"/>
              <a:gd name="connsiteX2" fmla="*/ 76206 w 157591"/>
              <a:gd name="connsiteY2" fmla="*/ 273050 h 355653"/>
              <a:gd name="connsiteX3" fmla="*/ 44456 w 157591"/>
              <a:gd name="connsiteY3" fmla="*/ 311150 h 355653"/>
              <a:gd name="connsiteX4" fmla="*/ 6 w 157591"/>
              <a:gd name="connsiteY4" fmla="*/ 355600 h 355653"/>
              <a:gd name="connsiteX5" fmla="*/ 47631 w 157591"/>
              <a:gd name="connsiteY5" fmla="*/ 314325 h 355653"/>
              <a:gd name="connsiteX6" fmla="*/ 149231 w 157591"/>
              <a:gd name="connsiteY6" fmla="*/ 120650 h 355653"/>
              <a:gd name="connsiteX7" fmla="*/ 149231 w 157591"/>
              <a:gd name="connsiteY7" fmla="*/ 0 h 3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91" h="355653">
                <a:moveTo>
                  <a:pt x="149231" y="0"/>
                </a:moveTo>
                <a:cubicBezTo>
                  <a:pt x="147644" y="0"/>
                  <a:pt x="151877" y="75142"/>
                  <a:pt x="139706" y="120650"/>
                </a:cubicBezTo>
                <a:cubicBezTo>
                  <a:pt x="127535" y="166158"/>
                  <a:pt x="92081" y="241300"/>
                  <a:pt x="76206" y="273050"/>
                </a:cubicBezTo>
                <a:cubicBezTo>
                  <a:pt x="60331" y="304800"/>
                  <a:pt x="57156" y="297392"/>
                  <a:pt x="44456" y="311150"/>
                </a:cubicBezTo>
                <a:cubicBezTo>
                  <a:pt x="31756" y="324908"/>
                  <a:pt x="-523" y="355071"/>
                  <a:pt x="6" y="355600"/>
                </a:cubicBezTo>
                <a:cubicBezTo>
                  <a:pt x="535" y="356129"/>
                  <a:pt x="22760" y="353483"/>
                  <a:pt x="47631" y="314325"/>
                </a:cubicBezTo>
                <a:cubicBezTo>
                  <a:pt x="72502" y="275167"/>
                  <a:pt x="131239" y="170392"/>
                  <a:pt x="149231" y="120650"/>
                </a:cubicBezTo>
                <a:cubicBezTo>
                  <a:pt x="167223" y="70908"/>
                  <a:pt x="150818" y="0"/>
                  <a:pt x="149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 882">
            <a:extLst>
              <a:ext uri="{FF2B5EF4-FFF2-40B4-BE49-F238E27FC236}">
                <a16:creationId xmlns:a16="http://schemas.microsoft.com/office/drawing/2014/main" id="{0B247810-4D5D-6FC9-A243-C9DE906E104A}"/>
              </a:ext>
            </a:extLst>
          </p:cNvPr>
          <p:cNvSpPr/>
          <p:nvPr/>
        </p:nvSpPr>
        <p:spPr>
          <a:xfrm>
            <a:off x="5748430" y="7958527"/>
            <a:ext cx="452893" cy="128957"/>
          </a:xfrm>
          <a:custGeom>
            <a:avLst/>
            <a:gdLst>
              <a:gd name="connsiteX0" fmla="*/ 7845 w 452893"/>
              <a:gd name="connsiteY0" fmla="*/ 1198 h 128957"/>
              <a:gd name="connsiteX1" fmla="*/ 433295 w 452893"/>
              <a:gd name="connsiteY1" fmla="*/ 121848 h 128957"/>
              <a:gd name="connsiteX2" fmla="*/ 360270 w 452893"/>
              <a:gd name="connsiteY2" fmla="*/ 109148 h 128957"/>
              <a:gd name="connsiteX3" fmla="*/ 169770 w 452893"/>
              <a:gd name="connsiteY3" fmla="*/ 61523 h 128957"/>
              <a:gd name="connsiteX4" fmla="*/ 7845 w 452893"/>
              <a:gd name="connsiteY4" fmla="*/ 1198 h 12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93" h="128957">
                <a:moveTo>
                  <a:pt x="7845" y="1198"/>
                </a:moveTo>
                <a:cubicBezTo>
                  <a:pt x="51766" y="11252"/>
                  <a:pt x="374558" y="103856"/>
                  <a:pt x="433295" y="121848"/>
                </a:cubicBezTo>
                <a:cubicBezTo>
                  <a:pt x="492032" y="139840"/>
                  <a:pt x="404191" y="119202"/>
                  <a:pt x="360270" y="109148"/>
                </a:cubicBezTo>
                <a:cubicBezTo>
                  <a:pt x="316349" y="99094"/>
                  <a:pt x="223216" y="75810"/>
                  <a:pt x="169770" y="61523"/>
                </a:cubicBezTo>
                <a:cubicBezTo>
                  <a:pt x="116324" y="47236"/>
                  <a:pt x="-36076" y="-8856"/>
                  <a:pt x="7845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 883">
            <a:extLst>
              <a:ext uri="{FF2B5EF4-FFF2-40B4-BE49-F238E27FC236}">
                <a16:creationId xmlns:a16="http://schemas.microsoft.com/office/drawing/2014/main" id="{6E46AC6C-8E9A-B19B-ED5B-ED7187F2B21A}"/>
              </a:ext>
            </a:extLst>
          </p:cNvPr>
          <p:cNvSpPr/>
          <p:nvPr/>
        </p:nvSpPr>
        <p:spPr>
          <a:xfrm>
            <a:off x="5911652" y="7254169"/>
            <a:ext cx="213407" cy="675995"/>
          </a:xfrm>
          <a:custGeom>
            <a:avLst/>
            <a:gdLst>
              <a:gd name="connsiteX0" fmla="*/ 212923 w 213407"/>
              <a:gd name="connsiteY0" fmla="*/ 706 h 675995"/>
              <a:gd name="connsiteX1" fmla="*/ 139898 w 213407"/>
              <a:gd name="connsiteY1" fmla="*/ 299156 h 675995"/>
              <a:gd name="connsiteX2" fmla="*/ 73223 w 213407"/>
              <a:gd name="connsiteY2" fmla="*/ 356306 h 675995"/>
              <a:gd name="connsiteX3" fmla="*/ 124023 w 213407"/>
              <a:gd name="connsiteY3" fmla="*/ 308681 h 675995"/>
              <a:gd name="connsiteX4" fmla="*/ 82748 w 213407"/>
              <a:gd name="connsiteY4" fmla="*/ 375356 h 675995"/>
              <a:gd name="connsiteX5" fmla="*/ 73223 w 213407"/>
              <a:gd name="connsiteY5" fmla="*/ 445206 h 675995"/>
              <a:gd name="connsiteX6" fmla="*/ 82748 w 213407"/>
              <a:gd name="connsiteY6" fmla="*/ 426156 h 675995"/>
              <a:gd name="connsiteX7" fmla="*/ 198 w 213407"/>
              <a:gd name="connsiteY7" fmla="*/ 673806 h 675995"/>
              <a:gd name="connsiteX8" fmla="*/ 63698 w 213407"/>
              <a:gd name="connsiteY8" fmla="*/ 524581 h 675995"/>
              <a:gd name="connsiteX9" fmla="*/ 187523 w 213407"/>
              <a:gd name="connsiteY9" fmla="*/ 149931 h 675995"/>
              <a:gd name="connsiteX10" fmla="*/ 171648 w 213407"/>
              <a:gd name="connsiteY10" fmla="*/ 213431 h 675995"/>
              <a:gd name="connsiteX11" fmla="*/ 212923 w 213407"/>
              <a:gd name="connsiteY11" fmla="*/ 706 h 67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407" h="675995">
                <a:moveTo>
                  <a:pt x="212923" y="706"/>
                </a:moveTo>
                <a:cubicBezTo>
                  <a:pt x="207631" y="14993"/>
                  <a:pt x="163181" y="239889"/>
                  <a:pt x="139898" y="299156"/>
                </a:cubicBezTo>
                <a:cubicBezTo>
                  <a:pt x="116615" y="358423"/>
                  <a:pt x="75869" y="354719"/>
                  <a:pt x="73223" y="356306"/>
                </a:cubicBezTo>
                <a:cubicBezTo>
                  <a:pt x="70577" y="357894"/>
                  <a:pt x="122436" y="305506"/>
                  <a:pt x="124023" y="308681"/>
                </a:cubicBezTo>
                <a:cubicBezTo>
                  <a:pt x="125610" y="311856"/>
                  <a:pt x="91215" y="352602"/>
                  <a:pt x="82748" y="375356"/>
                </a:cubicBezTo>
                <a:cubicBezTo>
                  <a:pt x="74281" y="398110"/>
                  <a:pt x="73223" y="436739"/>
                  <a:pt x="73223" y="445206"/>
                </a:cubicBezTo>
                <a:cubicBezTo>
                  <a:pt x="73223" y="453673"/>
                  <a:pt x="94919" y="388056"/>
                  <a:pt x="82748" y="426156"/>
                </a:cubicBezTo>
                <a:cubicBezTo>
                  <a:pt x="70577" y="464256"/>
                  <a:pt x="3373" y="657402"/>
                  <a:pt x="198" y="673806"/>
                </a:cubicBezTo>
                <a:cubicBezTo>
                  <a:pt x="-2977" y="690210"/>
                  <a:pt x="32477" y="611893"/>
                  <a:pt x="63698" y="524581"/>
                </a:cubicBezTo>
                <a:cubicBezTo>
                  <a:pt x="94919" y="437269"/>
                  <a:pt x="169531" y="201789"/>
                  <a:pt x="187523" y="149931"/>
                </a:cubicBezTo>
                <a:cubicBezTo>
                  <a:pt x="205515" y="98073"/>
                  <a:pt x="164769" y="233539"/>
                  <a:pt x="171648" y="213431"/>
                </a:cubicBezTo>
                <a:cubicBezTo>
                  <a:pt x="178527" y="193323"/>
                  <a:pt x="218215" y="-13581"/>
                  <a:pt x="212923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 884">
            <a:extLst>
              <a:ext uri="{FF2B5EF4-FFF2-40B4-BE49-F238E27FC236}">
                <a16:creationId xmlns:a16="http://schemas.microsoft.com/office/drawing/2014/main" id="{729CE07F-ED10-0735-A472-7101FD1A2D2A}"/>
              </a:ext>
            </a:extLst>
          </p:cNvPr>
          <p:cNvSpPr/>
          <p:nvPr/>
        </p:nvSpPr>
        <p:spPr>
          <a:xfrm>
            <a:off x="6117863" y="7257442"/>
            <a:ext cx="228300" cy="68070"/>
          </a:xfrm>
          <a:custGeom>
            <a:avLst/>
            <a:gdLst>
              <a:gd name="connsiteX0" fmla="*/ 362 w 228300"/>
              <a:gd name="connsiteY0" fmla="*/ 608 h 68070"/>
              <a:gd name="connsiteX1" fmla="*/ 219437 w 228300"/>
              <a:gd name="connsiteY1" fmla="*/ 67283 h 68070"/>
              <a:gd name="connsiteX2" fmla="*/ 168637 w 228300"/>
              <a:gd name="connsiteY2" fmla="*/ 35533 h 68070"/>
              <a:gd name="connsiteX3" fmla="*/ 362 w 228300"/>
              <a:gd name="connsiteY3" fmla="*/ 608 h 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300" h="68070">
                <a:moveTo>
                  <a:pt x="362" y="608"/>
                </a:moveTo>
                <a:cubicBezTo>
                  <a:pt x="8829" y="5900"/>
                  <a:pt x="191391" y="61462"/>
                  <a:pt x="219437" y="67283"/>
                </a:cubicBezTo>
                <a:cubicBezTo>
                  <a:pt x="247483" y="73104"/>
                  <a:pt x="203033" y="45058"/>
                  <a:pt x="168637" y="35533"/>
                </a:cubicBezTo>
                <a:cubicBezTo>
                  <a:pt x="134241" y="26008"/>
                  <a:pt x="-8105" y="-4684"/>
                  <a:pt x="362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 885">
            <a:extLst>
              <a:ext uri="{FF2B5EF4-FFF2-40B4-BE49-F238E27FC236}">
                <a16:creationId xmlns:a16="http://schemas.microsoft.com/office/drawing/2014/main" id="{C863AB63-9891-3905-D980-EF011A317001}"/>
              </a:ext>
            </a:extLst>
          </p:cNvPr>
          <p:cNvSpPr/>
          <p:nvPr/>
        </p:nvSpPr>
        <p:spPr>
          <a:xfrm>
            <a:off x="6140314" y="7353288"/>
            <a:ext cx="242299" cy="247968"/>
          </a:xfrm>
          <a:custGeom>
            <a:avLst/>
            <a:gdLst>
              <a:gd name="connsiteX0" fmla="*/ 241436 w 242299"/>
              <a:gd name="connsiteY0" fmla="*/ 73037 h 247968"/>
              <a:gd name="connsiteX1" fmla="*/ 66811 w 242299"/>
              <a:gd name="connsiteY1" fmla="*/ 22237 h 247968"/>
              <a:gd name="connsiteX2" fmla="*/ 60461 w 242299"/>
              <a:gd name="connsiteY2" fmla="*/ 15887 h 247968"/>
              <a:gd name="connsiteX3" fmla="*/ 22361 w 242299"/>
              <a:gd name="connsiteY3" fmla="*/ 111137 h 247968"/>
              <a:gd name="connsiteX4" fmla="*/ 9661 w 242299"/>
              <a:gd name="connsiteY4" fmla="*/ 184162 h 247968"/>
              <a:gd name="connsiteX5" fmla="*/ 9661 w 242299"/>
              <a:gd name="connsiteY5" fmla="*/ 219087 h 247968"/>
              <a:gd name="connsiteX6" fmla="*/ 133486 w 242299"/>
              <a:gd name="connsiteY6" fmla="*/ 247662 h 247968"/>
              <a:gd name="connsiteX7" fmla="*/ 98561 w 242299"/>
              <a:gd name="connsiteY7" fmla="*/ 234962 h 247968"/>
              <a:gd name="connsiteX8" fmla="*/ 25536 w 242299"/>
              <a:gd name="connsiteY8" fmla="*/ 209562 h 247968"/>
              <a:gd name="connsiteX9" fmla="*/ 6486 w 242299"/>
              <a:gd name="connsiteY9" fmla="*/ 190512 h 247968"/>
              <a:gd name="connsiteX10" fmla="*/ 35061 w 242299"/>
              <a:gd name="connsiteY10" fmla="*/ 19062 h 247968"/>
              <a:gd name="connsiteX11" fmla="*/ 50936 w 242299"/>
              <a:gd name="connsiteY11" fmla="*/ 6362 h 247968"/>
              <a:gd name="connsiteX12" fmla="*/ 149361 w 242299"/>
              <a:gd name="connsiteY12" fmla="*/ 38112 h 247968"/>
              <a:gd name="connsiteX13" fmla="*/ 133486 w 242299"/>
              <a:gd name="connsiteY13" fmla="*/ 25412 h 247968"/>
              <a:gd name="connsiteX14" fmla="*/ 241436 w 242299"/>
              <a:gd name="connsiteY14" fmla="*/ 73037 h 2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299" h="247968">
                <a:moveTo>
                  <a:pt x="241436" y="73037"/>
                </a:moveTo>
                <a:cubicBezTo>
                  <a:pt x="230324" y="72508"/>
                  <a:pt x="66811" y="22237"/>
                  <a:pt x="66811" y="22237"/>
                </a:cubicBezTo>
                <a:cubicBezTo>
                  <a:pt x="36649" y="12712"/>
                  <a:pt x="67869" y="1070"/>
                  <a:pt x="60461" y="15887"/>
                </a:cubicBezTo>
                <a:cubicBezTo>
                  <a:pt x="53053" y="30704"/>
                  <a:pt x="30828" y="83091"/>
                  <a:pt x="22361" y="111137"/>
                </a:cubicBezTo>
                <a:cubicBezTo>
                  <a:pt x="13894" y="139183"/>
                  <a:pt x="11778" y="166170"/>
                  <a:pt x="9661" y="184162"/>
                </a:cubicBezTo>
                <a:cubicBezTo>
                  <a:pt x="7544" y="202154"/>
                  <a:pt x="-10977" y="208504"/>
                  <a:pt x="9661" y="219087"/>
                </a:cubicBezTo>
                <a:cubicBezTo>
                  <a:pt x="30298" y="229670"/>
                  <a:pt x="118669" y="245016"/>
                  <a:pt x="133486" y="247662"/>
                </a:cubicBezTo>
                <a:cubicBezTo>
                  <a:pt x="148303" y="250308"/>
                  <a:pt x="98561" y="234962"/>
                  <a:pt x="98561" y="234962"/>
                </a:cubicBezTo>
                <a:cubicBezTo>
                  <a:pt x="80569" y="228612"/>
                  <a:pt x="40882" y="216970"/>
                  <a:pt x="25536" y="209562"/>
                </a:cubicBezTo>
                <a:cubicBezTo>
                  <a:pt x="10190" y="202154"/>
                  <a:pt x="4898" y="222262"/>
                  <a:pt x="6486" y="190512"/>
                </a:cubicBezTo>
                <a:cubicBezTo>
                  <a:pt x="8074" y="158762"/>
                  <a:pt x="35061" y="19062"/>
                  <a:pt x="35061" y="19062"/>
                </a:cubicBezTo>
                <a:cubicBezTo>
                  <a:pt x="42469" y="-11630"/>
                  <a:pt x="31886" y="3187"/>
                  <a:pt x="50936" y="6362"/>
                </a:cubicBezTo>
                <a:cubicBezTo>
                  <a:pt x="69986" y="9537"/>
                  <a:pt x="149361" y="38112"/>
                  <a:pt x="149361" y="38112"/>
                </a:cubicBezTo>
                <a:cubicBezTo>
                  <a:pt x="163119" y="41287"/>
                  <a:pt x="113907" y="18533"/>
                  <a:pt x="133486" y="25412"/>
                </a:cubicBezTo>
                <a:cubicBezTo>
                  <a:pt x="153065" y="32291"/>
                  <a:pt x="252548" y="73566"/>
                  <a:pt x="241436" y="73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 886">
            <a:extLst>
              <a:ext uri="{FF2B5EF4-FFF2-40B4-BE49-F238E27FC236}">
                <a16:creationId xmlns:a16="http://schemas.microsoft.com/office/drawing/2014/main" id="{7FCBFBDC-6506-748D-67B0-410624BB43E8}"/>
              </a:ext>
            </a:extLst>
          </p:cNvPr>
          <p:cNvSpPr/>
          <p:nvPr/>
        </p:nvSpPr>
        <p:spPr>
          <a:xfrm>
            <a:off x="5895975" y="7899400"/>
            <a:ext cx="320573" cy="95402"/>
          </a:xfrm>
          <a:custGeom>
            <a:avLst/>
            <a:gdLst>
              <a:gd name="connsiteX0" fmla="*/ 0 w 320573"/>
              <a:gd name="connsiteY0" fmla="*/ 38100 h 95402"/>
              <a:gd name="connsiteX1" fmla="*/ 133350 w 320573"/>
              <a:gd name="connsiteY1" fmla="*/ 76200 h 95402"/>
              <a:gd name="connsiteX2" fmla="*/ 250825 w 320573"/>
              <a:gd name="connsiteY2" fmla="*/ 95250 h 95402"/>
              <a:gd name="connsiteX3" fmla="*/ 276225 w 320573"/>
              <a:gd name="connsiteY3" fmla="*/ 66675 h 95402"/>
              <a:gd name="connsiteX4" fmla="*/ 311150 w 320573"/>
              <a:gd name="connsiteY4" fmla="*/ 34925 h 95402"/>
              <a:gd name="connsiteX5" fmla="*/ 269875 w 320573"/>
              <a:gd name="connsiteY5" fmla="*/ 28575 h 95402"/>
              <a:gd name="connsiteX6" fmla="*/ 114300 w 320573"/>
              <a:gd name="connsiteY6" fmla="*/ 0 h 95402"/>
              <a:gd name="connsiteX7" fmla="*/ 314325 w 320573"/>
              <a:gd name="connsiteY7" fmla="*/ 44450 h 95402"/>
              <a:gd name="connsiteX8" fmla="*/ 263525 w 320573"/>
              <a:gd name="connsiteY8" fmla="*/ 79375 h 95402"/>
              <a:gd name="connsiteX9" fmla="*/ 196850 w 320573"/>
              <a:gd name="connsiteY9" fmla="*/ 76200 h 95402"/>
              <a:gd name="connsiteX10" fmla="*/ 0 w 320573"/>
              <a:gd name="connsiteY10" fmla="*/ 38100 h 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573" h="95402">
                <a:moveTo>
                  <a:pt x="0" y="38100"/>
                </a:moveTo>
                <a:cubicBezTo>
                  <a:pt x="45773" y="52387"/>
                  <a:pt x="91546" y="66675"/>
                  <a:pt x="133350" y="76200"/>
                </a:cubicBezTo>
                <a:cubicBezTo>
                  <a:pt x="175154" y="85725"/>
                  <a:pt x="227012" y="96838"/>
                  <a:pt x="250825" y="95250"/>
                </a:cubicBezTo>
                <a:cubicBezTo>
                  <a:pt x="274638" y="93662"/>
                  <a:pt x="266171" y="76729"/>
                  <a:pt x="276225" y="66675"/>
                </a:cubicBezTo>
                <a:cubicBezTo>
                  <a:pt x="286279" y="56621"/>
                  <a:pt x="312208" y="41275"/>
                  <a:pt x="311150" y="34925"/>
                </a:cubicBezTo>
                <a:cubicBezTo>
                  <a:pt x="310092" y="28575"/>
                  <a:pt x="269875" y="28575"/>
                  <a:pt x="269875" y="28575"/>
                </a:cubicBezTo>
                <a:lnTo>
                  <a:pt x="114300" y="0"/>
                </a:lnTo>
                <a:cubicBezTo>
                  <a:pt x="121708" y="2646"/>
                  <a:pt x="289454" y="31221"/>
                  <a:pt x="314325" y="44450"/>
                </a:cubicBezTo>
                <a:cubicBezTo>
                  <a:pt x="339196" y="57679"/>
                  <a:pt x="283104" y="74083"/>
                  <a:pt x="263525" y="79375"/>
                </a:cubicBezTo>
                <a:cubicBezTo>
                  <a:pt x="243946" y="84667"/>
                  <a:pt x="196850" y="76200"/>
                  <a:pt x="196850" y="76200"/>
                </a:cubicBezTo>
                <a:lnTo>
                  <a:pt x="0" y="381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 887">
            <a:extLst>
              <a:ext uri="{FF2B5EF4-FFF2-40B4-BE49-F238E27FC236}">
                <a16:creationId xmlns:a16="http://schemas.microsoft.com/office/drawing/2014/main" id="{DAB76598-938B-546D-0A8E-599E83036F72}"/>
              </a:ext>
            </a:extLst>
          </p:cNvPr>
          <p:cNvSpPr/>
          <p:nvPr/>
        </p:nvSpPr>
        <p:spPr>
          <a:xfrm>
            <a:off x="5832475" y="7953375"/>
            <a:ext cx="359426" cy="85740"/>
          </a:xfrm>
          <a:custGeom>
            <a:avLst/>
            <a:gdLst>
              <a:gd name="connsiteX0" fmla="*/ 0 w 359426"/>
              <a:gd name="connsiteY0" fmla="*/ 0 h 85740"/>
              <a:gd name="connsiteX1" fmla="*/ 263525 w 359426"/>
              <a:gd name="connsiteY1" fmla="*/ 69850 h 85740"/>
              <a:gd name="connsiteX2" fmla="*/ 358775 w 359426"/>
              <a:gd name="connsiteY2" fmla="*/ 85725 h 85740"/>
              <a:gd name="connsiteX3" fmla="*/ 307975 w 359426"/>
              <a:gd name="connsiteY3" fmla="*/ 73025 h 85740"/>
              <a:gd name="connsiteX4" fmla="*/ 200025 w 359426"/>
              <a:gd name="connsiteY4" fmla="*/ 47625 h 85740"/>
              <a:gd name="connsiteX5" fmla="*/ 0 w 359426"/>
              <a:gd name="connsiteY5" fmla="*/ 0 h 8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26" h="85740">
                <a:moveTo>
                  <a:pt x="0" y="0"/>
                </a:moveTo>
                <a:lnTo>
                  <a:pt x="263525" y="69850"/>
                </a:lnTo>
                <a:cubicBezTo>
                  <a:pt x="323321" y="84137"/>
                  <a:pt x="351367" y="85196"/>
                  <a:pt x="358775" y="85725"/>
                </a:cubicBezTo>
                <a:cubicBezTo>
                  <a:pt x="366183" y="86254"/>
                  <a:pt x="307975" y="73025"/>
                  <a:pt x="307975" y="73025"/>
                </a:cubicBezTo>
                <a:lnTo>
                  <a:pt x="200025" y="476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 888">
            <a:extLst>
              <a:ext uri="{FF2B5EF4-FFF2-40B4-BE49-F238E27FC236}">
                <a16:creationId xmlns:a16="http://schemas.microsoft.com/office/drawing/2014/main" id="{5A652CE7-8671-43CB-B328-B9E43296B389}"/>
              </a:ext>
            </a:extLst>
          </p:cNvPr>
          <p:cNvSpPr/>
          <p:nvPr/>
        </p:nvSpPr>
        <p:spPr>
          <a:xfrm>
            <a:off x="6188032" y="7886238"/>
            <a:ext cx="86123" cy="171917"/>
          </a:xfrm>
          <a:custGeom>
            <a:avLst/>
            <a:gdLst>
              <a:gd name="connsiteX0" fmla="*/ 85768 w 86123"/>
              <a:gd name="connsiteY0" fmla="*/ 462 h 171917"/>
              <a:gd name="connsiteX1" fmla="*/ 31793 w 86123"/>
              <a:gd name="connsiteY1" fmla="*/ 105237 h 171917"/>
              <a:gd name="connsiteX2" fmla="*/ 43 w 86123"/>
              <a:gd name="connsiteY2" fmla="*/ 171912 h 171917"/>
              <a:gd name="connsiteX3" fmla="*/ 38143 w 86123"/>
              <a:gd name="connsiteY3" fmla="*/ 102062 h 171917"/>
              <a:gd name="connsiteX4" fmla="*/ 3218 w 86123"/>
              <a:gd name="connsiteY4" fmla="*/ 149687 h 171917"/>
              <a:gd name="connsiteX5" fmla="*/ 85768 w 86123"/>
              <a:gd name="connsiteY5" fmla="*/ 462 h 17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23" h="171917">
                <a:moveTo>
                  <a:pt x="85768" y="462"/>
                </a:moveTo>
                <a:cubicBezTo>
                  <a:pt x="90531" y="-6946"/>
                  <a:pt x="46080" y="76662"/>
                  <a:pt x="31793" y="105237"/>
                </a:cubicBezTo>
                <a:cubicBezTo>
                  <a:pt x="17506" y="133812"/>
                  <a:pt x="-1015" y="172441"/>
                  <a:pt x="43" y="171912"/>
                </a:cubicBezTo>
                <a:cubicBezTo>
                  <a:pt x="1101" y="171383"/>
                  <a:pt x="37614" y="105766"/>
                  <a:pt x="38143" y="102062"/>
                </a:cubicBezTo>
                <a:cubicBezTo>
                  <a:pt x="38672" y="98358"/>
                  <a:pt x="-4720" y="161329"/>
                  <a:pt x="3218" y="149687"/>
                </a:cubicBezTo>
                <a:cubicBezTo>
                  <a:pt x="11155" y="138045"/>
                  <a:pt x="81005" y="7870"/>
                  <a:pt x="8576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 889">
            <a:extLst>
              <a:ext uri="{FF2B5EF4-FFF2-40B4-BE49-F238E27FC236}">
                <a16:creationId xmlns:a16="http://schemas.microsoft.com/office/drawing/2014/main" id="{0684B82B-AB5F-0CA4-7517-0056DD1D4D0B}"/>
              </a:ext>
            </a:extLst>
          </p:cNvPr>
          <p:cNvSpPr/>
          <p:nvPr/>
        </p:nvSpPr>
        <p:spPr>
          <a:xfrm>
            <a:off x="6403969" y="7403587"/>
            <a:ext cx="35820" cy="172186"/>
          </a:xfrm>
          <a:custGeom>
            <a:avLst/>
            <a:gdLst>
              <a:gd name="connsiteX0" fmla="*/ 9531 w 35820"/>
              <a:gd name="connsiteY0" fmla="*/ 513 h 172186"/>
              <a:gd name="connsiteX1" fmla="*/ 31756 w 35820"/>
              <a:gd name="connsiteY1" fmla="*/ 86238 h 172186"/>
              <a:gd name="connsiteX2" fmla="*/ 6 w 35820"/>
              <a:gd name="connsiteY2" fmla="*/ 171963 h 172186"/>
              <a:gd name="connsiteX3" fmla="*/ 34931 w 35820"/>
              <a:gd name="connsiteY3" fmla="*/ 111638 h 172186"/>
              <a:gd name="connsiteX4" fmla="*/ 25406 w 35820"/>
              <a:gd name="connsiteY4" fmla="*/ 127513 h 172186"/>
              <a:gd name="connsiteX5" fmla="*/ 9531 w 35820"/>
              <a:gd name="connsiteY5" fmla="*/ 513 h 1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" h="172186">
                <a:moveTo>
                  <a:pt x="9531" y="513"/>
                </a:moveTo>
                <a:cubicBezTo>
                  <a:pt x="10589" y="-6366"/>
                  <a:pt x="33344" y="57663"/>
                  <a:pt x="31756" y="86238"/>
                </a:cubicBezTo>
                <a:cubicBezTo>
                  <a:pt x="30169" y="114813"/>
                  <a:pt x="-523" y="167730"/>
                  <a:pt x="6" y="171963"/>
                </a:cubicBezTo>
                <a:cubicBezTo>
                  <a:pt x="535" y="176196"/>
                  <a:pt x="30698" y="119046"/>
                  <a:pt x="34931" y="111638"/>
                </a:cubicBezTo>
                <a:cubicBezTo>
                  <a:pt x="39164" y="104230"/>
                  <a:pt x="26993" y="141271"/>
                  <a:pt x="25406" y="127513"/>
                </a:cubicBezTo>
                <a:cubicBezTo>
                  <a:pt x="23819" y="113755"/>
                  <a:pt x="8473" y="7392"/>
                  <a:pt x="9531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 890">
            <a:extLst>
              <a:ext uri="{FF2B5EF4-FFF2-40B4-BE49-F238E27FC236}">
                <a16:creationId xmlns:a16="http://schemas.microsoft.com/office/drawing/2014/main" id="{26C5B0B1-7270-F120-40F0-58D2B1C916DB}"/>
              </a:ext>
            </a:extLst>
          </p:cNvPr>
          <p:cNvSpPr/>
          <p:nvPr/>
        </p:nvSpPr>
        <p:spPr>
          <a:xfrm>
            <a:off x="6222990" y="7410350"/>
            <a:ext cx="177927" cy="114515"/>
          </a:xfrm>
          <a:custGeom>
            <a:avLst/>
            <a:gdLst>
              <a:gd name="connsiteX0" fmla="*/ 10 w 177927"/>
              <a:gd name="connsiteY0" fmla="*/ 25500 h 114515"/>
              <a:gd name="connsiteX1" fmla="*/ 107960 w 177927"/>
              <a:gd name="connsiteY1" fmla="*/ 57250 h 114515"/>
              <a:gd name="connsiteX2" fmla="*/ 142885 w 177927"/>
              <a:gd name="connsiteY2" fmla="*/ 79475 h 114515"/>
              <a:gd name="connsiteX3" fmla="*/ 165110 w 177927"/>
              <a:gd name="connsiteY3" fmla="*/ 114400 h 114515"/>
              <a:gd name="connsiteX4" fmla="*/ 174635 w 177927"/>
              <a:gd name="connsiteY4" fmla="*/ 66775 h 114515"/>
              <a:gd name="connsiteX5" fmla="*/ 177810 w 177927"/>
              <a:gd name="connsiteY5" fmla="*/ 100 h 114515"/>
              <a:gd name="connsiteX6" fmla="*/ 174635 w 177927"/>
              <a:gd name="connsiteY6" fmla="*/ 82650 h 114515"/>
              <a:gd name="connsiteX7" fmla="*/ 152410 w 177927"/>
              <a:gd name="connsiteY7" fmla="*/ 89000 h 114515"/>
              <a:gd name="connsiteX8" fmla="*/ 101610 w 177927"/>
              <a:gd name="connsiteY8" fmla="*/ 57250 h 114515"/>
              <a:gd name="connsiteX9" fmla="*/ 10 w 177927"/>
              <a:gd name="connsiteY9" fmla="*/ 25500 h 11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27" h="114515">
                <a:moveTo>
                  <a:pt x="10" y="25500"/>
                </a:moveTo>
                <a:cubicBezTo>
                  <a:pt x="1068" y="25500"/>
                  <a:pt x="84148" y="48254"/>
                  <a:pt x="107960" y="57250"/>
                </a:cubicBezTo>
                <a:cubicBezTo>
                  <a:pt x="131772" y="66246"/>
                  <a:pt x="133360" y="69950"/>
                  <a:pt x="142885" y="79475"/>
                </a:cubicBezTo>
                <a:cubicBezTo>
                  <a:pt x="152410" y="89000"/>
                  <a:pt x="159818" y="116517"/>
                  <a:pt x="165110" y="114400"/>
                </a:cubicBezTo>
                <a:cubicBezTo>
                  <a:pt x="170402" y="112283"/>
                  <a:pt x="172518" y="85825"/>
                  <a:pt x="174635" y="66775"/>
                </a:cubicBezTo>
                <a:cubicBezTo>
                  <a:pt x="176752" y="47725"/>
                  <a:pt x="177810" y="-2546"/>
                  <a:pt x="177810" y="100"/>
                </a:cubicBezTo>
                <a:cubicBezTo>
                  <a:pt x="177810" y="2746"/>
                  <a:pt x="178868" y="67833"/>
                  <a:pt x="174635" y="82650"/>
                </a:cubicBezTo>
                <a:cubicBezTo>
                  <a:pt x="170402" y="97467"/>
                  <a:pt x="164581" y="93233"/>
                  <a:pt x="152410" y="89000"/>
                </a:cubicBezTo>
                <a:cubicBezTo>
                  <a:pt x="140239" y="84767"/>
                  <a:pt x="124364" y="65188"/>
                  <a:pt x="101610" y="57250"/>
                </a:cubicBezTo>
                <a:cubicBezTo>
                  <a:pt x="78856" y="49313"/>
                  <a:pt x="-1048" y="25500"/>
                  <a:pt x="10" y="25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 891">
            <a:extLst>
              <a:ext uri="{FF2B5EF4-FFF2-40B4-BE49-F238E27FC236}">
                <a16:creationId xmlns:a16="http://schemas.microsoft.com/office/drawing/2014/main" id="{D2986936-CCBF-74B4-9FE4-060513177C8B}"/>
              </a:ext>
            </a:extLst>
          </p:cNvPr>
          <p:cNvSpPr/>
          <p:nvPr/>
        </p:nvSpPr>
        <p:spPr>
          <a:xfrm>
            <a:off x="6176461" y="7419824"/>
            <a:ext cx="168703" cy="125622"/>
          </a:xfrm>
          <a:custGeom>
            <a:avLst/>
            <a:gdLst>
              <a:gd name="connsiteX0" fmla="*/ 56064 w 168703"/>
              <a:gd name="connsiteY0" fmla="*/ 151 h 125622"/>
              <a:gd name="connsiteX1" fmla="*/ 30664 w 168703"/>
              <a:gd name="connsiteY1" fmla="*/ 79526 h 125622"/>
              <a:gd name="connsiteX2" fmla="*/ 37014 w 168703"/>
              <a:gd name="connsiteY2" fmla="*/ 108101 h 125622"/>
              <a:gd name="connsiteX3" fmla="*/ 14789 w 168703"/>
              <a:gd name="connsiteY3" fmla="*/ 104926 h 125622"/>
              <a:gd name="connsiteX4" fmla="*/ 68764 w 168703"/>
              <a:gd name="connsiteY4" fmla="*/ 123976 h 125622"/>
              <a:gd name="connsiteX5" fmla="*/ 167189 w 168703"/>
              <a:gd name="connsiteY5" fmla="*/ 123976 h 125622"/>
              <a:gd name="connsiteX6" fmla="*/ 119564 w 168703"/>
              <a:gd name="connsiteY6" fmla="*/ 123976 h 125622"/>
              <a:gd name="connsiteX7" fmla="*/ 2089 w 168703"/>
              <a:gd name="connsiteY7" fmla="*/ 101751 h 125622"/>
              <a:gd name="connsiteX8" fmla="*/ 56064 w 168703"/>
              <a:gd name="connsiteY8" fmla="*/ 151 h 1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03" h="125622">
                <a:moveTo>
                  <a:pt x="56064" y="151"/>
                </a:moveTo>
                <a:cubicBezTo>
                  <a:pt x="60826" y="-3553"/>
                  <a:pt x="33839" y="61534"/>
                  <a:pt x="30664" y="79526"/>
                </a:cubicBezTo>
                <a:cubicBezTo>
                  <a:pt x="27489" y="97518"/>
                  <a:pt x="39660" y="103868"/>
                  <a:pt x="37014" y="108101"/>
                </a:cubicBezTo>
                <a:cubicBezTo>
                  <a:pt x="34368" y="112334"/>
                  <a:pt x="9497" y="102280"/>
                  <a:pt x="14789" y="104926"/>
                </a:cubicBezTo>
                <a:cubicBezTo>
                  <a:pt x="20081" y="107572"/>
                  <a:pt x="43364" y="120801"/>
                  <a:pt x="68764" y="123976"/>
                </a:cubicBezTo>
                <a:cubicBezTo>
                  <a:pt x="94164" y="127151"/>
                  <a:pt x="167189" y="123976"/>
                  <a:pt x="167189" y="123976"/>
                </a:cubicBezTo>
                <a:cubicBezTo>
                  <a:pt x="175656" y="123976"/>
                  <a:pt x="147081" y="127680"/>
                  <a:pt x="119564" y="123976"/>
                </a:cubicBezTo>
                <a:cubicBezTo>
                  <a:pt x="92047" y="120272"/>
                  <a:pt x="16377" y="119743"/>
                  <a:pt x="2089" y="101751"/>
                </a:cubicBezTo>
                <a:cubicBezTo>
                  <a:pt x="-12199" y="83759"/>
                  <a:pt x="51302" y="3855"/>
                  <a:pt x="56064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 892">
            <a:extLst>
              <a:ext uri="{FF2B5EF4-FFF2-40B4-BE49-F238E27FC236}">
                <a16:creationId xmlns:a16="http://schemas.microsoft.com/office/drawing/2014/main" id="{3BFB8859-53E7-6138-03CE-B520111A51ED}"/>
              </a:ext>
            </a:extLst>
          </p:cNvPr>
          <p:cNvSpPr/>
          <p:nvPr/>
        </p:nvSpPr>
        <p:spPr>
          <a:xfrm>
            <a:off x="6241069" y="7460779"/>
            <a:ext cx="183511" cy="111744"/>
          </a:xfrm>
          <a:custGeom>
            <a:avLst/>
            <a:gdLst>
              <a:gd name="connsiteX0" fmla="*/ 981 w 183511"/>
              <a:gd name="connsiteY0" fmla="*/ 471 h 111744"/>
              <a:gd name="connsiteX1" fmla="*/ 77181 w 183511"/>
              <a:gd name="connsiteY1" fmla="*/ 29046 h 111744"/>
              <a:gd name="connsiteX2" fmla="*/ 181956 w 183511"/>
              <a:gd name="connsiteY2" fmla="*/ 111596 h 111744"/>
              <a:gd name="connsiteX3" fmla="*/ 131156 w 183511"/>
              <a:gd name="connsiteY3" fmla="*/ 48096 h 111744"/>
              <a:gd name="connsiteX4" fmla="*/ 981 w 183511"/>
              <a:gd name="connsiteY4" fmla="*/ 471 h 11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1" h="111744">
                <a:moveTo>
                  <a:pt x="981" y="471"/>
                </a:moveTo>
                <a:cubicBezTo>
                  <a:pt x="-8015" y="-2704"/>
                  <a:pt x="47019" y="10525"/>
                  <a:pt x="77181" y="29046"/>
                </a:cubicBezTo>
                <a:cubicBezTo>
                  <a:pt x="107344" y="47567"/>
                  <a:pt x="172960" y="108421"/>
                  <a:pt x="181956" y="111596"/>
                </a:cubicBezTo>
                <a:cubicBezTo>
                  <a:pt x="190952" y="114771"/>
                  <a:pt x="159202" y="66088"/>
                  <a:pt x="131156" y="48096"/>
                </a:cubicBezTo>
                <a:cubicBezTo>
                  <a:pt x="103110" y="30104"/>
                  <a:pt x="9977" y="3646"/>
                  <a:pt x="981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 893">
            <a:extLst>
              <a:ext uri="{FF2B5EF4-FFF2-40B4-BE49-F238E27FC236}">
                <a16:creationId xmlns:a16="http://schemas.microsoft.com/office/drawing/2014/main" id="{DF413D19-4C9C-CFAD-EEB2-6D375FE35D0A}"/>
              </a:ext>
            </a:extLst>
          </p:cNvPr>
          <p:cNvSpPr/>
          <p:nvPr/>
        </p:nvSpPr>
        <p:spPr>
          <a:xfrm>
            <a:off x="6216937" y="7454883"/>
            <a:ext cx="209263" cy="63971"/>
          </a:xfrm>
          <a:custGeom>
            <a:avLst/>
            <a:gdLst>
              <a:gd name="connsiteX0" fmla="*/ 50513 w 209263"/>
              <a:gd name="connsiteY0" fmla="*/ 17 h 63971"/>
              <a:gd name="connsiteX1" fmla="*/ 12413 w 209263"/>
              <a:gd name="connsiteY1" fmla="*/ 60342 h 63971"/>
              <a:gd name="connsiteX2" fmla="*/ 91788 w 209263"/>
              <a:gd name="connsiteY2" fmla="*/ 57167 h 63971"/>
              <a:gd name="connsiteX3" fmla="*/ 209263 w 209263"/>
              <a:gd name="connsiteY3" fmla="*/ 57167 h 63971"/>
              <a:gd name="connsiteX4" fmla="*/ 129888 w 209263"/>
              <a:gd name="connsiteY4" fmla="*/ 57167 h 63971"/>
              <a:gd name="connsiteX5" fmla="*/ 2888 w 209263"/>
              <a:gd name="connsiteY5" fmla="*/ 53992 h 63971"/>
              <a:gd name="connsiteX6" fmla="*/ 50513 w 209263"/>
              <a:gd name="connsiteY6" fmla="*/ 17 h 6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263" h="63971">
                <a:moveTo>
                  <a:pt x="50513" y="17"/>
                </a:moveTo>
                <a:cubicBezTo>
                  <a:pt x="52101" y="1075"/>
                  <a:pt x="5534" y="50817"/>
                  <a:pt x="12413" y="60342"/>
                </a:cubicBezTo>
                <a:cubicBezTo>
                  <a:pt x="19292" y="69867"/>
                  <a:pt x="58980" y="57696"/>
                  <a:pt x="91788" y="57167"/>
                </a:cubicBezTo>
                <a:cubicBezTo>
                  <a:pt x="124596" y="56638"/>
                  <a:pt x="209263" y="57167"/>
                  <a:pt x="209263" y="57167"/>
                </a:cubicBezTo>
                <a:lnTo>
                  <a:pt x="129888" y="57167"/>
                </a:lnTo>
                <a:cubicBezTo>
                  <a:pt x="95492" y="56638"/>
                  <a:pt x="19821" y="61400"/>
                  <a:pt x="2888" y="53992"/>
                </a:cubicBezTo>
                <a:cubicBezTo>
                  <a:pt x="-14045" y="46584"/>
                  <a:pt x="48925" y="-1041"/>
                  <a:pt x="5051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 894">
            <a:extLst>
              <a:ext uri="{FF2B5EF4-FFF2-40B4-BE49-F238E27FC236}">
                <a16:creationId xmlns:a16="http://schemas.microsoft.com/office/drawing/2014/main" id="{2091836B-2026-ACB2-31EC-369247A588DF}"/>
              </a:ext>
            </a:extLst>
          </p:cNvPr>
          <p:cNvSpPr/>
          <p:nvPr/>
        </p:nvSpPr>
        <p:spPr>
          <a:xfrm>
            <a:off x="6263936" y="7531092"/>
            <a:ext cx="89255" cy="242214"/>
          </a:xfrm>
          <a:custGeom>
            <a:avLst/>
            <a:gdLst>
              <a:gd name="connsiteX0" fmla="*/ 89239 w 89255"/>
              <a:gd name="connsiteY0" fmla="*/ 8 h 242214"/>
              <a:gd name="connsiteX1" fmla="*/ 25739 w 89255"/>
              <a:gd name="connsiteY1" fmla="*/ 142883 h 242214"/>
              <a:gd name="connsiteX2" fmla="*/ 339 w 89255"/>
              <a:gd name="connsiteY2" fmla="*/ 241308 h 242214"/>
              <a:gd name="connsiteX3" fmla="*/ 41614 w 89255"/>
              <a:gd name="connsiteY3" fmla="*/ 85733 h 242214"/>
              <a:gd name="connsiteX4" fmla="*/ 19389 w 89255"/>
              <a:gd name="connsiteY4" fmla="*/ 149233 h 242214"/>
              <a:gd name="connsiteX5" fmla="*/ 89239 w 89255"/>
              <a:gd name="connsiteY5" fmla="*/ 8 h 2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55" h="242214">
                <a:moveTo>
                  <a:pt x="89239" y="8"/>
                </a:moveTo>
                <a:cubicBezTo>
                  <a:pt x="90297" y="-1050"/>
                  <a:pt x="40556" y="102666"/>
                  <a:pt x="25739" y="142883"/>
                </a:cubicBezTo>
                <a:cubicBezTo>
                  <a:pt x="10922" y="183100"/>
                  <a:pt x="-2307" y="250833"/>
                  <a:pt x="339" y="241308"/>
                </a:cubicBezTo>
                <a:cubicBezTo>
                  <a:pt x="2985" y="231783"/>
                  <a:pt x="38439" y="101079"/>
                  <a:pt x="41614" y="85733"/>
                </a:cubicBezTo>
                <a:cubicBezTo>
                  <a:pt x="44789" y="70387"/>
                  <a:pt x="12510" y="158758"/>
                  <a:pt x="19389" y="149233"/>
                </a:cubicBezTo>
                <a:cubicBezTo>
                  <a:pt x="26268" y="139708"/>
                  <a:pt x="88181" y="1066"/>
                  <a:pt x="8923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 895">
            <a:extLst>
              <a:ext uri="{FF2B5EF4-FFF2-40B4-BE49-F238E27FC236}">
                <a16:creationId xmlns:a16="http://schemas.microsoft.com/office/drawing/2014/main" id="{83265A31-04C0-B93B-1916-93FA9AC0C1C3}"/>
              </a:ext>
            </a:extLst>
          </p:cNvPr>
          <p:cNvSpPr/>
          <p:nvPr/>
        </p:nvSpPr>
        <p:spPr>
          <a:xfrm>
            <a:off x="6270625" y="7548809"/>
            <a:ext cx="98431" cy="258516"/>
          </a:xfrm>
          <a:custGeom>
            <a:avLst/>
            <a:gdLst>
              <a:gd name="connsiteX0" fmla="*/ 98425 w 98431"/>
              <a:gd name="connsiteY0" fmla="*/ 1341 h 258516"/>
              <a:gd name="connsiteX1" fmla="*/ 53975 w 98431"/>
              <a:gd name="connsiteY1" fmla="*/ 118816 h 258516"/>
              <a:gd name="connsiteX2" fmla="*/ 6350 w 98431"/>
              <a:gd name="connsiteY2" fmla="*/ 198191 h 258516"/>
              <a:gd name="connsiteX3" fmla="*/ 31750 w 98431"/>
              <a:gd name="connsiteY3" fmla="*/ 166441 h 258516"/>
              <a:gd name="connsiteX4" fmla="*/ 0 w 98431"/>
              <a:gd name="connsiteY4" fmla="*/ 258516 h 258516"/>
              <a:gd name="connsiteX5" fmla="*/ 31750 w 98431"/>
              <a:gd name="connsiteY5" fmla="*/ 166441 h 258516"/>
              <a:gd name="connsiteX6" fmla="*/ 57150 w 98431"/>
              <a:gd name="connsiteY6" fmla="*/ 61666 h 258516"/>
              <a:gd name="connsiteX7" fmla="*/ 98425 w 98431"/>
              <a:gd name="connsiteY7" fmla="*/ 1341 h 25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31" h="258516">
                <a:moveTo>
                  <a:pt x="98425" y="1341"/>
                </a:moveTo>
                <a:cubicBezTo>
                  <a:pt x="97896" y="10866"/>
                  <a:pt x="69321" y="86008"/>
                  <a:pt x="53975" y="118816"/>
                </a:cubicBezTo>
                <a:cubicBezTo>
                  <a:pt x="38629" y="151624"/>
                  <a:pt x="10054" y="190254"/>
                  <a:pt x="6350" y="198191"/>
                </a:cubicBezTo>
                <a:cubicBezTo>
                  <a:pt x="2646" y="206128"/>
                  <a:pt x="32808" y="156387"/>
                  <a:pt x="31750" y="166441"/>
                </a:cubicBezTo>
                <a:cubicBezTo>
                  <a:pt x="30692" y="176495"/>
                  <a:pt x="0" y="258516"/>
                  <a:pt x="0" y="258516"/>
                </a:cubicBezTo>
                <a:cubicBezTo>
                  <a:pt x="0" y="258516"/>
                  <a:pt x="22225" y="199249"/>
                  <a:pt x="31750" y="166441"/>
                </a:cubicBezTo>
                <a:cubicBezTo>
                  <a:pt x="41275" y="133633"/>
                  <a:pt x="46567" y="88124"/>
                  <a:pt x="57150" y="61666"/>
                </a:cubicBezTo>
                <a:cubicBezTo>
                  <a:pt x="67733" y="35208"/>
                  <a:pt x="98954" y="-8184"/>
                  <a:pt x="98425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 896">
            <a:extLst>
              <a:ext uri="{FF2B5EF4-FFF2-40B4-BE49-F238E27FC236}">
                <a16:creationId xmlns:a16="http://schemas.microsoft.com/office/drawing/2014/main" id="{F7435F93-F703-164E-3F07-C024C3230877}"/>
              </a:ext>
            </a:extLst>
          </p:cNvPr>
          <p:cNvSpPr/>
          <p:nvPr/>
        </p:nvSpPr>
        <p:spPr>
          <a:xfrm>
            <a:off x="6013312" y="7638570"/>
            <a:ext cx="90787" cy="280596"/>
          </a:xfrm>
          <a:custGeom>
            <a:avLst/>
            <a:gdLst>
              <a:gd name="connsiteX0" fmla="*/ 89038 w 90787"/>
              <a:gd name="connsiteY0" fmla="*/ 480 h 280596"/>
              <a:gd name="connsiteX1" fmla="*/ 35063 w 90787"/>
              <a:gd name="connsiteY1" fmla="*/ 175105 h 280596"/>
              <a:gd name="connsiteX2" fmla="*/ 138 w 90787"/>
              <a:gd name="connsiteY2" fmla="*/ 254480 h 280596"/>
              <a:gd name="connsiteX3" fmla="*/ 22363 w 90787"/>
              <a:gd name="connsiteY3" fmla="*/ 194155 h 280596"/>
              <a:gd name="connsiteX4" fmla="*/ 9663 w 90787"/>
              <a:gd name="connsiteY4" fmla="*/ 248130 h 280596"/>
              <a:gd name="connsiteX5" fmla="*/ 89038 w 90787"/>
              <a:gd name="connsiteY5" fmla="*/ 279880 h 280596"/>
              <a:gd name="connsiteX6" fmla="*/ 60463 w 90787"/>
              <a:gd name="connsiteY6" fmla="*/ 267180 h 280596"/>
              <a:gd name="connsiteX7" fmla="*/ 12838 w 90787"/>
              <a:gd name="connsiteY7" fmla="*/ 232255 h 280596"/>
              <a:gd name="connsiteX8" fmla="*/ 41413 w 90787"/>
              <a:gd name="connsiteY8" fmla="*/ 83030 h 280596"/>
              <a:gd name="connsiteX9" fmla="*/ 38238 w 90787"/>
              <a:gd name="connsiteY9" fmla="*/ 121130 h 280596"/>
              <a:gd name="connsiteX10" fmla="*/ 89038 w 90787"/>
              <a:gd name="connsiteY10" fmla="*/ 480 h 28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87" h="280596">
                <a:moveTo>
                  <a:pt x="89038" y="480"/>
                </a:moveTo>
                <a:cubicBezTo>
                  <a:pt x="88509" y="9476"/>
                  <a:pt x="49880" y="132772"/>
                  <a:pt x="35063" y="175105"/>
                </a:cubicBezTo>
                <a:cubicBezTo>
                  <a:pt x="20246" y="217438"/>
                  <a:pt x="2255" y="251305"/>
                  <a:pt x="138" y="254480"/>
                </a:cubicBezTo>
                <a:cubicBezTo>
                  <a:pt x="-1979" y="257655"/>
                  <a:pt x="20775" y="195213"/>
                  <a:pt x="22363" y="194155"/>
                </a:cubicBezTo>
                <a:cubicBezTo>
                  <a:pt x="23951" y="193097"/>
                  <a:pt x="-1450" y="233843"/>
                  <a:pt x="9663" y="248130"/>
                </a:cubicBezTo>
                <a:cubicBezTo>
                  <a:pt x="20775" y="262418"/>
                  <a:pt x="80571" y="276705"/>
                  <a:pt x="89038" y="279880"/>
                </a:cubicBezTo>
                <a:cubicBezTo>
                  <a:pt x="97505" y="283055"/>
                  <a:pt x="73163" y="275117"/>
                  <a:pt x="60463" y="267180"/>
                </a:cubicBezTo>
                <a:cubicBezTo>
                  <a:pt x="47763" y="259243"/>
                  <a:pt x="16013" y="262947"/>
                  <a:pt x="12838" y="232255"/>
                </a:cubicBezTo>
                <a:cubicBezTo>
                  <a:pt x="9663" y="201563"/>
                  <a:pt x="37180" y="101551"/>
                  <a:pt x="41413" y="83030"/>
                </a:cubicBezTo>
                <a:cubicBezTo>
                  <a:pt x="45646" y="64509"/>
                  <a:pt x="31888" y="130655"/>
                  <a:pt x="38238" y="121130"/>
                </a:cubicBezTo>
                <a:cubicBezTo>
                  <a:pt x="44588" y="111605"/>
                  <a:pt x="89567" y="-8516"/>
                  <a:pt x="89038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 897">
            <a:extLst>
              <a:ext uri="{FF2B5EF4-FFF2-40B4-BE49-F238E27FC236}">
                <a16:creationId xmlns:a16="http://schemas.microsoft.com/office/drawing/2014/main" id="{1B75B22B-FA18-4342-BC06-923F4A5CE0F2}"/>
              </a:ext>
            </a:extLst>
          </p:cNvPr>
          <p:cNvSpPr/>
          <p:nvPr/>
        </p:nvSpPr>
        <p:spPr>
          <a:xfrm>
            <a:off x="6095629" y="7600935"/>
            <a:ext cx="176088" cy="82752"/>
          </a:xfrm>
          <a:custGeom>
            <a:avLst/>
            <a:gdLst>
              <a:gd name="connsiteX0" fmla="*/ 371 w 176088"/>
              <a:gd name="connsiteY0" fmla="*/ 38115 h 82752"/>
              <a:gd name="connsiteX1" fmla="*/ 95621 w 176088"/>
              <a:gd name="connsiteY1" fmla="*/ 60340 h 82752"/>
              <a:gd name="connsiteX2" fmla="*/ 149596 w 176088"/>
              <a:gd name="connsiteY2" fmla="*/ 82565 h 82752"/>
              <a:gd name="connsiteX3" fmla="*/ 143246 w 176088"/>
              <a:gd name="connsiteY3" fmla="*/ 66690 h 82752"/>
              <a:gd name="connsiteX4" fmla="*/ 174996 w 176088"/>
              <a:gd name="connsiteY4" fmla="*/ 15 h 82752"/>
              <a:gd name="connsiteX5" fmla="*/ 165471 w 176088"/>
              <a:gd name="connsiteY5" fmla="*/ 60340 h 82752"/>
              <a:gd name="connsiteX6" fmla="*/ 133721 w 176088"/>
              <a:gd name="connsiteY6" fmla="*/ 47640 h 82752"/>
              <a:gd name="connsiteX7" fmla="*/ 371 w 176088"/>
              <a:gd name="connsiteY7" fmla="*/ 38115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88" h="82752">
                <a:moveTo>
                  <a:pt x="371" y="38115"/>
                </a:moveTo>
                <a:cubicBezTo>
                  <a:pt x="-5979" y="40232"/>
                  <a:pt x="70750" y="52932"/>
                  <a:pt x="95621" y="60340"/>
                </a:cubicBezTo>
                <a:cubicBezTo>
                  <a:pt x="120492" y="67748"/>
                  <a:pt x="149596" y="82565"/>
                  <a:pt x="149596" y="82565"/>
                </a:cubicBezTo>
                <a:cubicBezTo>
                  <a:pt x="157533" y="83623"/>
                  <a:pt x="139013" y="80448"/>
                  <a:pt x="143246" y="66690"/>
                </a:cubicBezTo>
                <a:cubicBezTo>
                  <a:pt x="147479" y="52932"/>
                  <a:pt x="171292" y="1073"/>
                  <a:pt x="174996" y="15"/>
                </a:cubicBezTo>
                <a:cubicBezTo>
                  <a:pt x="178700" y="-1043"/>
                  <a:pt x="172350" y="52402"/>
                  <a:pt x="165471" y="60340"/>
                </a:cubicBezTo>
                <a:cubicBezTo>
                  <a:pt x="158592" y="68278"/>
                  <a:pt x="159121" y="50815"/>
                  <a:pt x="133721" y="47640"/>
                </a:cubicBezTo>
                <a:cubicBezTo>
                  <a:pt x="108321" y="44465"/>
                  <a:pt x="6721" y="35998"/>
                  <a:pt x="371" y="38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 898">
            <a:extLst>
              <a:ext uri="{FF2B5EF4-FFF2-40B4-BE49-F238E27FC236}">
                <a16:creationId xmlns:a16="http://schemas.microsoft.com/office/drawing/2014/main" id="{FE4CBB0B-A225-A9FD-F465-F285713D5964}"/>
              </a:ext>
            </a:extLst>
          </p:cNvPr>
          <p:cNvSpPr/>
          <p:nvPr/>
        </p:nvSpPr>
        <p:spPr>
          <a:xfrm>
            <a:off x="6139989" y="7699342"/>
            <a:ext cx="132161" cy="63539"/>
          </a:xfrm>
          <a:custGeom>
            <a:avLst/>
            <a:gdLst>
              <a:gd name="connsiteX0" fmla="*/ 461 w 132161"/>
              <a:gd name="connsiteY0" fmla="*/ 33 h 63539"/>
              <a:gd name="connsiteX1" fmla="*/ 67136 w 132161"/>
              <a:gd name="connsiteY1" fmla="*/ 15908 h 63539"/>
              <a:gd name="connsiteX2" fmla="*/ 130636 w 132161"/>
              <a:gd name="connsiteY2" fmla="*/ 63533 h 63539"/>
              <a:gd name="connsiteX3" fmla="*/ 102061 w 132161"/>
              <a:gd name="connsiteY3" fmla="*/ 19083 h 63539"/>
              <a:gd name="connsiteX4" fmla="*/ 461 w 132161"/>
              <a:gd name="connsiteY4" fmla="*/ 33 h 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1" h="63539">
                <a:moveTo>
                  <a:pt x="461" y="33"/>
                </a:moveTo>
                <a:cubicBezTo>
                  <a:pt x="-5360" y="-496"/>
                  <a:pt x="45440" y="5325"/>
                  <a:pt x="67136" y="15908"/>
                </a:cubicBezTo>
                <a:cubicBezTo>
                  <a:pt x="88832" y="26491"/>
                  <a:pt x="124815" y="63004"/>
                  <a:pt x="130636" y="63533"/>
                </a:cubicBezTo>
                <a:cubicBezTo>
                  <a:pt x="136457" y="64062"/>
                  <a:pt x="125344" y="29666"/>
                  <a:pt x="102061" y="19083"/>
                </a:cubicBezTo>
                <a:cubicBezTo>
                  <a:pt x="78778" y="8500"/>
                  <a:pt x="6282" y="562"/>
                  <a:pt x="46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 899">
            <a:extLst>
              <a:ext uri="{FF2B5EF4-FFF2-40B4-BE49-F238E27FC236}">
                <a16:creationId xmlns:a16="http://schemas.microsoft.com/office/drawing/2014/main" id="{F5E224EA-7E0D-DDEA-2851-F1EDC2E1EB9D}"/>
              </a:ext>
            </a:extLst>
          </p:cNvPr>
          <p:cNvSpPr/>
          <p:nvPr/>
        </p:nvSpPr>
        <p:spPr>
          <a:xfrm>
            <a:off x="6079895" y="7702166"/>
            <a:ext cx="63734" cy="175168"/>
          </a:xfrm>
          <a:custGeom>
            <a:avLst/>
            <a:gdLst>
              <a:gd name="connsiteX0" fmla="*/ 63730 w 63734"/>
              <a:gd name="connsiteY0" fmla="*/ 384 h 175168"/>
              <a:gd name="connsiteX1" fmla="*/ 9755 w 63734"/>
              <a:gd name="connsiteY1" fmla="*/ 95634 h 175168"/>
              <a:gd name="connsiteX2" fmla="*/ 230 w 63734"/>
              <a:gd name="connsiteY2" fmla="*/ 175009 h 175168"/>
              <a:gd name="connsiteX3" fmla="*/ 12930 w 63734"/>
              <a:gd name="connsiteY3" fmla="*/ 114684 h 175168"/>
              <a:gd name="connsiteX4" fmla="*/ 12930 w 63734"/>
              <a:gd name="connsiteY4" fmla="*/ 63884 h 175168"/>
              <a:gd name="connsiteX5" fmla="*/ 63730 w 63734"/>
              <a:gd name="connsiteY5" fmla="*/ 384 h 17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34" h="175168">
                <a:moveTo>
                  <a:pt x="63730" y="384"/>
                </a:moveTo>
                <a:cubicBezTo>
                  <a:pt x="63201" y="5676"/>
                  <a:pt x="20338" y="66530"/>
                  <a:pt x="9755" y="95634"/>
                </a:cubicBezTo>
                <a:cubicBezTo>
                  <a:pt x="-828" y="124738"/>
                  <a:pt x="-299" y="171834"/>
                  <a:pt x="230" y="175009"/>
                </a:cubicBezTo>
                <a:cubicBezTo>
                  <a:pt x="759" y="178184"/>
                  <a:pt x="10813" y="133205"/>
                  <a:pt x="12930" y="114684"/>
                </a:cubicBezTo>
                <a:cubicBezTo>
                  <a:pt x="15047" y="96163"/>
                  <a:pt x="7109" y="81876"/>
                  <a:pt x="12930" y="63884"/>
                </a:cubicBezTo>
                <a:cubicBezTo>
                  <a:pt x="18751" y="45892"/>
                  <a:pt x="64259" y="-4908"/>
                  <a:pt x="63730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 900">
            <a:extLst>
              <a:ext uri="{FF2B5EF4-FFF2-40B4-BE49-F238E27FC236}">
                <a16:creationId xmlns:a16="http://schemas.microsoft.com/office/drawing/2014/main" id="{30B1389D-3446-DE3D-0413-ADAF876420B0}"/>
              </a:ext>
            </a:extLst>
          </p:cNvPr>
          <p:cNvSpPr/>
          <p:nvPr/>
        </p:nvSpPr>
        <p:spPr>
          <a:xfrm>
            <a:off x="6064062" y="7845417"/>
            <a:ext cx="222586" cy="201778"/>
          </a:xfrm>
          <a:custGeom>
            <a:avLst/>
            <a:gdLst>
              <a:gd name="connsiteX0" fmla="*/ 188 w 222586"/>
              <a:gd name="connsiteY0" fmla="*/ 8 h 201778"/>
              <a:gd name="connsiteX1" fmla="*/ 76388 w 222586"/>
              <a:gd name="connsiteY1" fmla="*/ 31758 h 201778"/>
              <a:gd name="connsiteX2" fmla="*/ 168463 w 222586"/>
              <a:gd name="connsiteY2" fmla="*/ 38108 h 201778"/>
              <a:gd name="connsiteX3" fmla="*/ 219263 w 222586"/>
              <a:gd name="connsiteY3" fmla="*/ 15883 h 201778"/>
              <a:gd name="connsiteX4" fmla="*/ 190688 w 222586"/>
              <a:gd name="connsiteY4" fmla="*/ 57158 h 201778"/>
              <a:gd name="connsiteX5" fmla="*/ 139888 w 222586"/>
              <a:gd name="connsiteY5" fmla="*/ 200033 h 201778"/>
              <a:gd name="connsiteX6" fmla="*/ 177988 w 222586"/>
              <a:gd name="connsiteY6" fmla="*/ 130183 h 201778"/>
              <a:gd name="connsiteX7" fmla="*/ 222438 w 222586"/>
              <a:gd name="connsiteY7" fmla="*/ 34933 h 201778"/>
              <a:gd name="connsiteX8" fmla="*/ 162113 w 222586"/>
              <a:gd name="connsiteY8" fmla="*/ 47633 h 201778"/>
              <a:gd name="connsiteX9" fmla="*/ 98613 w 222586"/>
              <a:gd name="connsiteY9" fmla="*/ 28583 h 201778"/>
              <a:gd name="connsiteX10" fmla="*/ 188 w 222586"/>
              <a:gd name="connsiteY10" fmla="*/ 8 h 20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86" h="201778">
                <a:moveTo>
                  <a:pt x="188" y="8"/>
                </a:moveTo>
                <a:cubicBezTo>
                  <a:pt x="-3516" y="537"/>
                  <a:pt x="48342" y="25408"/>
                  <a:pt x="76388" y="31758"/>
                </a:cubicBezTo>
                <a:cubicBezTo>
                  <a:pt x="104434" y="38108"/>
                  <a:pt x="144651" y="40754"/>
                  <a:pt x="168463" y="38108"/>
                </a:cubicBezTo>
                <a:cubicBezTo>
                  <a:pt x="192275" y="35462"/>
                  <a:pt x="215559" y="12708"/>
                  <a:pt x="219263" y="15883"/>
                </a:cubicBezTo>
                <a:cubicBezTo>
                  <a:pt x="222967" y="19058"/>
                  <a:pt x="203917" y="26466"/>
                  <a:pt x="190688" y="57158"/>
                </a:cubicBezTo>
                <a:cubicBezTo>
                  <a:pt x="177459" y="87850"/>
                  <a:pt x="142005" y="187862"/>
                  <a:pt x="139888" y="200033"/>
                </a:cubicBezTo>
                <a:cubicBezTo>
                  <a:pt x="137771" y="212204"/>
                  <a:pt x="164230" y="157700"/>
                  <a:pt x="177988" y="130183"/>
                </a:cubicBezTo>
                <a:cubicBezTo>
                  <a:pt x="191746" y="102666"/>
                  <a:pt x="225084" y="48691"/>
                  <a:pt x="222438" y="34933"/>
                </a:cubicBezTo>
                <a:cubicBezTo>
                  <a:pt x="219792" y="21175"/>
                  <a:pt x="182750" y="48691"/>
                  <a:pt x="162113" y="47633"/>
                </a:cubicBezTo>
                <a:cubicBezTo>
                  <a:pt x="141476" y="46575"/>
                  <a:pt x="121367" y="34404"/>
                  <a:pt x="98613" y="28583"/>
                </a:cubicBezTo>
                <a:cubicBezTo>
                  <a:pt x="75859" y="22762"/>
                  <a:pt x="3892" y="-521"/>
                  <a:pt x="18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 902">
            <a:extLst>
              <a:ext uri="{FF2B5EF4-FFF2-40B4-BE49-F238E27FC236}">
                <a16:creationId xmlns:a16="http://schemas.microsoft.com/office/drawing/2014/main" id="{A311FF64-D264-DCCD-3C96-9F92AFD56476}"/>
              </a:ext>
            </a:extLst>
          </p:cNvPr>
          <p:cNvSpPr/>
          <p:nvPr/>
        </p:nvSpPr>
        <p:spPr>
          <a:xfrm>
            <a:off x="6127729" y="7724554"/>
            <a:ext cx="130940" cy="95508"/>
          </a:xfrm>
          <a:custGeom>
            <a:avLst/>
            <a:gdLst>
              <a:gd name="connsiteX0" fmla="*/ 21 w 130940"/>
              <a:gd name="connsiteY0" fmla="*/ 221 h 95508"/>
              <a:gd name="connsiteX1" fmla="*/ 111146 w 130940"/>
              <a:gd name="connsiteY1" fmla="*/ 31971 h 95508"/>
              <a:gd name="connsiteX2" fmla="*/ 130196 w 130940"/>
              <a:gd name="connsiteY2" fmla="*/ 95471 h 95508"/>
              <a:gd name="connsiteX3" fmla="*/ 101621 w 130940"/>
              <a:gd name="connsiteY3" fmla="*/ 22446 h 95508"/>
              <a:gd name="connsiteX4" fmla="*/ 21 w 130940"/>
              <a:gd name="connsiteY4" fmla="*/ 221 h 9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40" h="95508">
                <a:moveTo>
                  <a:pt x="21" y="221"/>
                </a:moveTo>
                <a:cubicBezTo>
                  <a:pt x="1608" y="1808"/>
                  <a:pt x="89450" y="16096"/>
                  <a:pt x="111146" y="31971"/>
                </a:cubicBezTo>
                <a:cubicBezTo>
                  <a:pt x="132842" y="47846"/>
                  <a:pt x="131783" y="97058"/>
                  <a:pt x="130196" y="95471"/>
                </a:cubicBezTo>
                <a:cubicBezTo>
                  <a:pt x="128609" y="93884"/>
                  <a:pt x="118554" y="39379"/>
                  <a:pt x="101621" y="22446"/>
                </a:cubicBezTo>
                <a:cubicBezTo>
                  <a:pt x="84688" y="5513"/>
                  <a:pt x="-1566" y="-1366"/>
                  <a:pt x="21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 903">
            <a:extLst>
              <a:ext uri="{FF2B5EF4-FFF2-40B4-BE49-F238E27FC236}">
                <a16:creationId xmlns:a16="http://schemas.microsoft.com/office/drawing/2014/main" id="{41FFD324-4ACE-4F09-2E51-B45F8FA224CE}"/>
              </a:ext>
            </a:extLst>
          </p:cNvPr>
          <p:cNvSpPr/>
          <p:nvPr/>
        </p:nvSpPr>
        <p:spPr>
          <a:xfrm>
            <a:off x="6105183" y="7715116"/>
            <a:ext cx="229681" cy="147598"/>
          </a:xfrm>
          <a:custGeom>
            <a:avLst/>
            <a:gdLst>
              <a:gd name="connsiteX0" fmla="*/ 57492 w 229681"/>
              <a:gd name="connsiteY0" fmla="*/ 134 h 147598"/>
              <a:gd name="connsiteX1" fmla="*/ 28917 w 229681"/>
              <a:gd name="connsiteY1" fmla="*/ 92209 h 147598"/>
              <a:gd name="connsiteX2" fmla="*/ 22567 w 229681"/>
              <a:gd name="connsiteY2" fmla="*/ 130309 h 147598"/>
              <a:gd name="connsiteX3" fmla="*/ 79717 w 229681"/>
              <a:gd name="connsiteY3" fmla="*/ 143009 h 147598"/>
              <a:gd name="connsiteX4" fmla="*/ 181317 w 229681"/>
              <a:gd name="connsiteY4" fmla="*/ 127134 h 147598"/>
              <a:gd name="connsiteX5" fmla="*/ 228942 w 229681"/>
              <a:gd name="connsiteY5" fmla="*/ 47759 h 147598"/>
              <a:gd name="connsiteX6" fmla="*/ 206717 w 229681"/>
              <a:gd name="connsiteY6" fmla="*/ 89034 h 147598"/>
              <a:gd name="connsiteX7" fmla="*/ 159092 w 229681"/>
              <a:gd name="connsiteY7" fmla="*/ 136659 h 147598"/>
              <a:gd name="connsiteX8" fmla="*/ 63842 w 229681"/>
              <a:gd name="connsiteY8" fmla="*/ 146184 h 147598"/>
              <a:gd name="connsiteX9" fmla="*/ 342 w 229681"/>
              <a:gd name="connsiteY9" fmla="*/ 114434 h 147598"/>
              <a:gd name="connsiteX10" fmla="*/ 57492 w 229681"/>
              <a:gd name="connsiteY10" fmla="*/ 134 h 14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681" h="147598">
                <a:moveTo>
                  <a:pt x="57492" y="134"/>
                </a:moveTo>
                <a:cubicBezTo>
                  <a:pt x="62254" y="-3570"/>
                  <a:pt x="34738" y="70513"/>
                  <a:pt x="28917" y="92209"/>
                </a:cubicBezTo>
                <a:cubicBezTo>
                  <a:pt x="23096" y="113905"/>
                  <a:pt x="14100" y="121842"/>
                  <a:pt x="22567" y="130309"/>
                </a:cubicBezTo>
                <a:cubicBezTo>
                  <a:pt x="31034" y="138776"/>
                  <a:pt x="53259" y="143538"/>
                  <a:pt x="79717" y="143009"/>
                </a:cubicBezTo>
                <a:cubicBezTo>
                  <a:pt x="106175" y="142480"/>
                  <a:pt x="156446" y="143009"/>
                  <a:pt x="181317" y="127134"/>
                </a:cubicBezTo>
                <a:cubicBezTo>
                  <a:pt x="206188" y="111259"/>
                  <a:pt x="224709" y="54109"/>
                  <a:pt x="228942" y="47759"/>
                </a:cubicBezTo>
                <a:cubicBezTo>
                  <a:pt x="233175" y="41409"/>
                  <a:pt x="218359" y="74218"/>
                  <a:pt x="206717" y="89034"/>
                </a:cubicBezTo>
                <a:cubicBezTo>
                  <a:pt x="195075" y="103850"/>
                  <a:pt x="182905" y="127134"/>
                  <a:pt x="159092" y="136659"/>
                </a:cubicBezTo>
                <a:cubicBezTo>
                  <a:pt x="135280" y="146184"/>
                  <a:pt x="90300" y="149888"/>
                  <a:pt x="63842" y="146184"/>
                </a:cubicBezTo>
                <a:cubicBezTo>
                  <a:pt x="37384" y="142480"/>
                  <a:pt x="5634" y="135071"/>
                  <a:pt x="342" y="114434"/>
                </a:cubicBezTo>
                <a:cubicBezTo>
                  <a:pt x="-4950" y="93797"/>
                  <a:pt x="52730" y="3838"/>
                  <a:pt x="5749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 904">
            <a:extLst>
              <a:ext uri="{FF2B5EF4-FFF2-40B4-BE49-F238E27FC236}">
                <a16:creationId xmlns:a16="http://schemas.microsoft.com/office/drawing/2014/main" id="{6EA031AD-2299-CEE9-6309-61326ADF1EB8}"/>
              </a:ext>
            </a:extLst>
          </p:cNvPr>
          <p:cNvSpPr/>
          <p:nvPr/>
        </p:nvSpPr>
        <p:spPr>
          <a:xfrm>
            <a:off x="6207123" y="7794417"/>
            <a:ext cx="124664" cy="285973"/>
          </a:xfrm>
          <a:custGeom>
            <a:avLst/>
            <a:gdLst>
              <a:gd name="connsiteX0" fmla="*/ 123827 w 124664"/>
              <a:gd name="connsiteY0" fmla="*/ 208 h 285973"/>
              <a:gd name="connsiteX1" fmla="*/ 95252 w 124664"/>
              <a:gd name="connsiteY1" fmla="*/ 120858 h 285973"/>
              <a:gd name="connsiteX2" fmla="*/ 2 w 124664"/>
              <a:gd name="connsiteY2" fmla="*/ 285958 h 285973"/>
              <a:gd name="connsiteX3" fmla="*/ 92077 w 124664"/>
              <a:gd name="connsiteY3" fmla="*/ 111333 h 285973"/>
              <a:gd name="connsiteX4" fmla="*/ 69852 w 124664"/>
              <a:gd name="connsiteY4" fmla="*/ 149433 h 285973"/>
              <a:gd name="connsiteX5" fmla="*/ 123827 w 124664"/>
              <a:gd name="connsiteY5" fmla="*/ 208 h 28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64" h="285973">
                <a:moveTo>
                  <a:pt x="123827" y="208"/>
                </a:moveTo>
                <a:cubicBezTo>
                  <a:pt x="128060" y="-4554"/>
                  <a:pt x="115889" y="73233"/>
                  <a:pt x="95252" y="120858"/>
                </a:cubicBezTo>
                <a:cubicBezTo>
                  <a:pt x="74614" y="168483"/>
                  <a:pt x="531" y="287545"/>
                  <a:pt x="2" y="285958"/>
                </a:cubicBezTo>
                <a:cubicBezTo>
                  <a:pt x="-527" y="284371"/>
                  <a:pt x="80435" y="134087"/>
                  <a:pt x="92077" y="111333"/>
                </a:cubicBezTo>
                <a:cubicBezTo>
                  <a:pt x="103719" y="88579"/>
                  <a:pt x="67206" y="163720"/>
                  <a:pt x="69852" y="149433"/>
                </a:cubicBezTo>
                <a:cubicBezTo>
                  <a:pt x="72498" y="135146"/>
                  <a:pt x="119594" y="4970"/>
                  <a:pt x="123827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 905">
            <a:extLst>
              <a:ext uri="{FF2B5EF4-FFF2-40B4-BE49-F238E27FC236}">
                <a16:creationId xmlns:a16="http://schemas.microsoft.com/office/drawing/2014/main" id="{ACDED1D5-516E-75BD-A39A-5014743DE1EA}"/>
              </a:ext>
            </a:extLst>
          </p:cNvPr>
          <p:cNvSpPr/>
          <p:nvPr/>
        </p:nvSpPr>
        <p:spPr>
          <a:xfrm>
            <a:off x="6248180" y="7534229"/>
            <a:ext cx="308301" cy="559428"/>
          </a:xfrm>
          <a:custGeom>
            <a:avLst/>
            <a:gdLst>
              <a:gd name="connsiteX0" fmla="*/ 308195 w 308301"/>
              <a:gd name="connsiteY0" fmla="*/ 46 h 559428"/>
              <a:gd name="connsiteX1" fmla="*/ 270095 w 308301"/>
              <a:gd name="connsiteY1" fmla="*/ 136571 h 559428"/>
              <a:gd name="connsiteX2" fmla="*/ 247870 w 308301"/>
              <a:gd name="connsiteY2" fmla="*/ 168321 h 559428"/>
              <a:gd name="connsiteX3" fmla="*/ 136745 w 308301"/>
              <a:gd name="connsiteY3" fmla="*/ 168321 h 559428"/>
              <a:gd name="connsiteX4" fmla="*/ 174845 w 308301"/>
              <a:gd name="connsiteY4" fmla="*/ 193721 h 559428"/>
              <a:gd name="connsiteX5" fmla="*/ 212945 w 308301"/>
              <a:gd name="connsiteY5" fmla="*/ 254046 h 559428"/>
              <a:gd name="connsiteX6" fmla="*/ 165320 w 308301"/>
              <a:gd name="connsiteY6" fmla="*/ 409621 h 559428"/>
              <a:gd name="connsiteX7" fmla="*/ 111345 w 308301"/>
              <a:gd name="connsiteY7" fmla="*/ 504871 h 559428"/>
              <a:gd name="connsiteX8" fmla="*/ 220 w 308301"/>
              <a:gd name="connsiteY8" fmla="*/ 558846 h 559428"/>
              <a:gd name="connsiteX9" fmla="*/ 85945 w 308301"/>
              <a:gd name="connsiteY9" fmla="*/ 517571 h 559428"/>
              <a:gd name="connsiteX10" fmla="*/ 193895 w 308301"/>
              <a:gd name="connsiteY10" fmla="*/ 308021 h 559428"/>
              <a:gd name="connsiteX11" fmla="*/ 209770 w 308301"/>
              <a:gd name="connsiteY11" fmla="*/ 234996 h 559428"/>
              <a:gd name="connsiteX12" fmla="*/ 184370 w 308301"/>
              <a:gd name="connsiteY12" fmla="*/ 174671 h 559428"/>
              <a:gd name="connsiteX13" fmla="*/ 257395 w 308301"/>
              <a:gd name="connsiteY13" fmla="*/ 152446 h 559428"/>
              <a:gd name="connsiteX14" fmla="*/ 308195 w 308301"/>
              <a:gd name="connsiteY14" fmla="*/ 46 h 5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301" h="559428">
                <a:moveTo>
                  <a:pt x="308195" y="46"/>
                </a:moveTo>
                <a:cubicBezTo>
                  <a:pt x="310312" y="-2600"/>
                  <a:pt x="280149" y="108525"/>
                  <a:pt x="270095" y="136571"/>
                </a:cubicBezTo>
                <a:cubicBezTo>
                  <a:pt x="260041" y="164617"/>
                  <a:pt x="270095" y="163029"/>
                  <a:pt x="247870" y="168321"/>
                </a:cubicBezTo>
                <a:cubicBezTo>
                  <a:pt x="225645" y="173613"/>
                  <a:pt x="148916" y="164088"/>
                  <a:pt x="136745" y="168321"/>
                </a:cubicBezTo>
                <a:cubicBezTo>
                  <a:pt x="124574" y="172554"/>
                  <a:pt x="162145" y="179434"/>
                  <a:pt x="174845" y="193721"/>
                </a:cubicBezTo>
                <a:cubicBezTo>
                  <a:pt x="187545" y="208009"/>
                  <a:pt x="214532" y="218063"/>
                  <a:pt x="212945" y="254046"/>
                </a:cubicBezTo>
                <a:cubicBezTo>
                  <a:pt x="211357" y="290029"/>
                  <a:pt x="182253" y="367817"/>
                  <a:pt x="165320" y="409621"/>
                </a:cubicBezTo>
                <a:cubicBezTo>
                  <a:pt x="148387" y="451425"/>
                  <a:pt x="138862" y="480000"/>
                  <a:pt x="111345" y="504871"/>
                </a:cubicBezTo>
                <a:cubicBezTo>
                  <a:pt x="83828" y="529742"/>
                  <a:pt x="4453" y="556729"/>
                  <a:pt x="220" y="558846"/>
                </a:cubicBezTo>
                <a:cubicBezTo>
                  <a:pt x="-4013" y="560963"/>
                  <a:pt x="53666" y="559375"/>
                  <a:pt x="85945" y="517571"/>
                </a:cubicBezTo>
                <a:cubicBezTo>
                  <a:pt x="118224" y="475767"/>
                  <a:pt x="173258" y="355117"/>
                  <a:pt x="193895" y="308021"/>
                </a:cubicBezTo>
                <a:cubicBezTo>
                  <a:pt x="214532" y="260925"/>
                  <a:pt x="211357" y="257221"/>
                  <a:pt x="209770" y="234996"/>
                </a:cubicBezTo>
                <a:cubicBezTo>
                  <a:pt x="208183" y="212771"/>
                  <a:pt x="176432" y="188429"/>
                  <a:pt x="184370" y="174671"/>
                </a:cubicBezTo>
                <a:cubicBezTo>
                  <a:pt x="192307" y="160913"/>
                  <a:pt x="241520" y="177846"/>
                  <a:pt x="257395" y="152446"/>
                </a:cubicBezTo>
                <a:cubicBezTo>
                  <a:pt x="273270" y="127046"/>
                  <a:pt x="306078" y="2692"/>
                  <a:pt x="30819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 906">
            <a:extLst>
              <a:ext uri="{FF2B5EF4-FFF2-40B4-BE49-F238E27FC236}">
                <a16:creationId xmlns:a16="http://schemas.microsoft.com/office/drawing/2014/main" id="{CEF8DD02-76C3-B5A7-F881-9FA9EAF46369}"/>
              </a:ext>
            </a:extLst>
          </p:cNvPr>
          <p:cNvSpPr/>
          <p:nvPr/>
        </p:nvSpPr>
        <p:spPr>
          <a:xfrm>
            <a:off x="6333931" y="7566016"/>
            <a:ext cx="244695" cy="517229"/>
          </a:xfrm>
          <a:custGeom>
            <a:avLst/>
            <a:gdLst>
              <a:gd name="connsiteX0" fmla="*/ 244669 w 244695"/>
              <a:gd name="connsiteY0" fmla="*/ 9 h 517229"/>
              <a:gd name="connsiteX1" fmla="*/ 203394 w 244695"/>
              <a:gd name="connsiteY1" fmla="*/ 117484 h 517229"/>
              <a:gd name="connsiteX2" fmla="*/ 174819 w 244695"/>
              <a:gd name="connsiteY2" fmla="*/ 152409 h 517229"/>
              <a:gd name="connsiteX3" fmla="*/ 117669 w 244695"/>
              <a:gd name="connsiteY3" fmla="*/ 177809 h 517229"/>
              <a:gd name="connsiteX4" fmla="*/ 152594 w 244695"/>
              <a:gd name="connsiteY4" fmla="*/ 219084 h 517229"/>
              <a:gd name="connsiteX5" fmla="*/ 124019 w 244695"/>
              <a:gd name="connsiteY5" fmla="*/ 295284 h 517229"/>
              <a:gd name="connsiteX6" fmla="*/ 54169 w 244695"/>
              <a:gd name="connsiteY6" fmla="*/ 473084 h 517229"/>
              <a:gd name="connsiteX7" fmla="*/ 194 w 244695"/>
              <a:gd name="connsiteY7" fmla="*/ 514359 h 517229"/>
              <a:gd name="connsiteX8" fmla="*/ 73219 w 244695"/>
              <a:gd name="connsiteY8" fmla="*/ 415934 h 517229"/>
              <a:gd name="connsiteX9" fmla="*/ 165294 w 244695"/>
              <a:gd name="connsiteY9" fmla="*/ 193684 h 517229"/>
              <a:gd name="connsiteX10" fmla="*/ 158944 w 244695"/>
              <a:gd name="connsiteY10" fmla="*/ 158759 h 517229"/>
              <a:gd name="connsiteX11" fmla="*/ 197044 w 244695"/>
              <a:gd name="connsiteY11" fmla="*/ 111134 h 517229"/>
              <a:gd name="connsiteX12" fmla="*/ 244669 w 244695"/>
              <a:gd name="connsiteY12" fmla="*/ 9 h 51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5" h="517229">
                <a:moveTo>
                  <a:pt x="244669" y="9"/>
                </a:moveTo>
                <a:cubicBezTo>
                  <a:pt x="245727" y="1067"/>
                  <a:pt x="215036" y="92084"/>
                  <a:pt x="203394" y="117484"/>
                </a:cubicBezTo>
                <a:cubicBezTo>
                  <a:pt x="191752" y="142884"/>
                  <a:pt x="189106" y="142355"/>
                  <a:pt x="174819" y="152409"/>
                </a:cubicBezTo>
                <a:cubicBezTo>
                  <a:pt x="160532" y="162463"/>
                  <a:pt x="121373" y="166697"/>
                  <a:pt x="117669" y="177809"/>
                </a:cubicBezTo>
                <a:cubicBezTo>
                  <a:pt x="113965" y="188921"/>
                  <a:pt x="151536" y="199505"/>
                  <a:pt x="152594" y="219084"/>
                </a:cubicBezTo>
                <a:cubicBezTo>
                  <a:pt x="153652" y="238663"/>
                  <a:pt x="140423" y="252951"/>
                  <a:pt x="124019" y="295284"/>
                </a:cubicBezTo>
                <a:cubicBezTo>
                  <a:pt x="107615" y="337617"/>
                  <a:pt x="74806" y="436572"/>
                  <a:pt x="54169" y="473084"/>
                </a:cubicBezTo>
                <a:cubicBezTo>
                  <a:pt x="33531" y="509597"/>
                  <a:pt x="-2981" y="523884"/>
                  <a:pt x="194" y="514359"/>
                </a:cubicBezTo>
                <a:cubicBezTo>
                  <a:pt x="3369" y="504834"/>
                  <a:pt x="45702" y="469380"/>
                  <a:pt x="73219" y="415934"/>
                </a:cubicBezTo>
                <a:cubicBezTo>
                  <a:pt x="100736" y="362488"/>
                  <a:pt x="151007" y="236546"/>
                  <a:pt x="165294" y="193684"/>
                </a:cubicBezTo>
                <a:cubicBezTo>
                  <a:pt x="179581" y="150822"/>
                  <a:pt x="153652" y="172517"/>
                  <a:pt x="158944" y="158759"/>
                </a:cubicBezTo>
                <a:cubicBezTo>
                  <a:pt x="164236" y="145001"/>
                  <a:pt x="187519" y="133888"/>
                  <a:pt x="197044" y="111134"/>
                </a:cubicBezTo>
                <a:cubicBezTo>
                  <a:pt x="206569" y="88380"/>
                  <a:pt x="243611" y="-1049"/>
                  <a:pt x="24466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 907">
            <a:extLst>
              <a:ext uri="{FF2B5EF4-FFF2-40B4-BE49-F238E27FC236}">
                <a16:creationId xmlns:a16="http://schemas.microsoft.com/office/drawing/2014/main" id="{D2964077-818E-1C6A-DC26-B34FDF5F2DA5}"/>
              </a:ext>
            </a:extLst>
          </p:cNvPr>
          <p:cNvSpPr/>
          <p:nvPr/>
        </p:nvSpPr>
        <p:spPr>
          <a:xfrm>
            <a:off x="6419763" y="7606613"/>
            <a:ext cx="205549" cy="454822"/>
          </a:xfrm>
          <a:custGeom>
            <a:avLst/>
            <a:gdLst>
              <a:gd name="connsiteX0" fmla="*/ 177887 w 205549"/>
              <a:gd name="connsiteY0" fmla="*/ 687 h 454822"/>
              <a:gd name="connsiteX1" fmla="*/ 165187 w 205549"/>
              <a:gd name="connsiteY1" fmla="*/ 92762 h 454822"/>
              <a:gd name="connsiteX2" fmla="*/ 123912 w 205549"/>
              <a:gd name="connsiteY2" fmla="*/ 137212 h 454822"/>
              <a:gd name="connsiteX3" fmla="*/ 108037 w 205549"/>
              <a:gd name="connsiteY3" fmla="*/ 200712 h 454822"/>
              <a:gd name="connsiteX4" fmla="*/ 57237 w 205549"/>
              <a:gd name="connsiteY4" fmla="*/ 270562 h 454822"/>
              <a:gd name="connsiteX5" fmla="*/ 44537 w 205549"/>
              <a:gd name="connsiteY5" fmla="*/ 337237 h 454822"/>
              <a:gd name="connsiteX6" fmla="*/ 87 w 205549"/>
              <a:gd name="connsiteY6" fmla="*/ 454712 h 454822"/>
              <a:gd name="connsiteX7" fmla="*/ 57237 w 205549"/>
              <a:gd name="connsiteY7" fmla="*/ 315012 h 454822"/>
              <a:gd name="connsiteX8" fmla="*/ 127087 w 205549"/>
              <a:gd name="connsiteY8" fmla="*/ 175312 h 454822"/>
              <a:gd name="connsiteX9" fmla="*/ 127087 w 205549"/>
              <a:gd name="connsiteY9" fmla="*/ 130862 h 454822"/>
              <a:gd name="connsiteX10" fmla="*/ 203287 w 205549"/>
              <a:gd name="connsiteY10" fmla="*/ 54662 h 454822"/>
              <a:gd name="connsiteX11" fmla="*/ 177887 w 205549"/>
              <a:gd name="connsiteY11" fmla="*/ 687 h 45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549" h="454822">
                <a:moveTo>
                  <a:pt x="177887" y="687"/>
                </a:moveTo>
                <a:cubicBezTo>
                  <a:pt x="171537" y="7037"/>
                  <a:pt x="174183" y="70008"/>
                  <a:pt x="165187" y="92762"/>
                </a:cubicBezTo>
                <a:cubicBezTo>
                  <a:pt x="156191" y="115516"/>
                  <a:pt x="133437" y="119220"/>
                  <a:pt x="123912" y="137212"/>
                </a:cubicBezTo>
                <a:cubicBezTo>
                  <a:pt x="114387" y="155204"/>
                  <a:pt x="119149" y="178487"/>
                  <a:pt x="108037" y="200712"/>
                </a:cubicBezTo>
                <a:cubicBezTo>
                  <a:pt x="96925" y="222937"/>
                  <a:pt x="67820" y="247808"/>
                  <a:pt x="57237" y="270562"/>
                </a:cubicBezTo>
                <a:cubicBezTo>
                  <a:pt x="46654" y="293316"/>
                  <a:pt x="54062" y="306545"/>
                  <a:pt x="44537" y="337237"/>
                </a:cubicBezTo>
                <a:cubicBezTo>
                  <a:pt x="35012" y="367929"/>
                  <a:pt x="-2030" y="458416"/>
                  <a:pt x="87" y="454712"/>
                </a:cubicBezTo>
                <a:cubicBezTo>
                  <a:pt x="2204" y="451008"/>
                  <a:pt x="36070" y="361579"/>
                  <a:pt x="57237" y="315012"/>
                </a:cubicBezTo>
                <a:cubicBezTo>
                  <a:pt x="78404" y="268445"/>
                  <a:pt x="115445" y="206004"/>
                  <a:pt x="127087" y="175312"/>
                </a:cubicBezTo>
                <a:cubicBezTo>
                  <a:pt x="138729" y="144620"/>
                  <a:pt x="114387" y="150970"/>
                  <a:pt x="127087" y="130862"/>
                </a:cubicBezTo>
                <a:cubicBezTo>
                  <a:pt x="139787" y="110754"/>
                  <a:pt x="192704" y="75829"/>
                  <a:pt x="203287" y="54662"/>
                </a:cubicBezTo>
                <a:cubicBezTo>
                  <a:pt x="213870" y="33495"/>
                  <a:pt x="184237" y="-5663"/>
                  <a:pt x="177887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 908">
            <a:extLst>
              <a:ext uri="{FF2B5EF4-FFF2-40B4-BE49-F238E27FC236}">
                <a16:creationId xmlns:a16="http://schemas.microsoft.com/office/drawing/2014/main" id="{94DD350E-65E2-AFDC-4B1B-9EE718681A73}"/>
              </a:ext>
            </a:extLst>
          </p:cNvPr>
          <p:cNvSpPr/>
          <p:nvPr/>
        </p:nvSpPr>
        <p:spPr>
          <a:xfrm>
            <a:off x="6249893" y="8105525"/>
            <a:ext cx="425233" cy="44802"/>
          </a:xfrm>
          <a:custGeom>
            <a:avLst/>
            <a:gdLst>
              <a:gd name="connsiteX0" fmla="*/ 14382 w 425233"/>
              <a:gd name="connsiteY0" fmla="*/ 250 h 44802"/>
              <a:gd name="connsiteX1" fmla="*/ 325532 w 425233"/>
              <a:gd name="connsiteY1" fmla="*/ 38350 h 44802"/>
              <a:gd name="connsiteX2" fmla="*/ 423957 w 425233"/>
              <a:gd name="connsiteY2" fmla="*/ 44700 h 44802"/>
              <a:gd name="connsiteX3" fmla="*/ 271557 w 425233"/>
              <a:gd name="connsiteY3" fmla="*/ 41525 h 44802"/>
              <a:gd name="connsiteX4" fmla="*/ 223932 w 425233"/>
              <a:gd name="connsiteY4" fmla="*/ 32000 h 44802"/>
              <a:gd name="connsiteX5" fmla="*/ 71532 w 425233"/>
              <a:gd name="connsiteY5" fmla="*/ 22475 h 44802"/>
              <a:gd name="connsiteX6" fmla="*/ 14382 w 425233"/>
              <a:gd name="connsiteY6" fmla="*/ 250 h 4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33" h="44802">
                <a:moveTo>
                  <a:pt x="14382" y="250"/>
                </a:moveTo>
                <a:cubicBezTo>
                  <a:pt x="56715" y="2896"/>
                  <a:pt x="257270" y="30942"/>
                  <a:pt x="325532" y="38350"/>
                </a:cubicBezTo>
                <a:cubicBezTo>
                  <a:pt x="393795" y="45758"/>
                  <a:pt x="432953" y="44171"/>
                  <a:pt x="423957" y="44700"/>
                </a:cubicBezTo>
                <a:cubicBezTo>
                  <a:pt x="414961" y="45229"/>
                  <a:pt x="304894" y="43642"/>
                  <a:pt x="271557" y="41525"/>
                </a:cubicBezTo>
                <a:cubicBezTo>
                  <a:pt x="238220" y="39408"/>
                  <a:pt x="257269" y="35175"/>
                  <a:pt x="223932" y="32000"/>
                </a:cubicBezTo>
                <a:cubicBezTo>
                  <a:pt x="190595" y="28825"/>
                  <a:pt x="110161" y="28296"/>
                  <a:pt x="71532" y="22475"/>
                </a:cubicBezTo>
                <a:cubicBezTo>
                  <a:pt x="32903" y="16654"/>
                  <a:pt x="-27951" y="-2396"/>
                  <a:pt x="14382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 909">
            <a:extLst>
              <a:ext uri="{FF2B5EF4-FFF2-40B4-BE49-F238E27FC236}">
                <a16:creationId xmlns:a16="http://schemas.microsoft.com/office/drawing/2014/main" id="{CD58B658-3DC2-B549-B3CC-AA536577EA6E}"/>
              </a:ext>
            </a:extLst>
          </p:cNvPr>
          <p:cNvSpPr/>
          <p:nvPr/>
        </p:nvSpPr>
        <p:spPr>
          <a:xfrm>
            <a:off x="6435184" y="8013681"/>
            <a:ext cx="201262" cy="79404"/>
          </a:xfrm>
          <a:custGeom>
            <a:avLst/>
            <a:gdLst>
              <a:gd name="connsiteX0" fmla="*/ 541 w 201262"/>
              <a:gd name="connsiteY0" fmla="*/ 57169 h 79404"/>
              <a:gd name="connsiteX1" fmla="*/ 130716 w 201262"/>
              <a:gd name="connsiteY1" fmla="*/ 79394 h 79404"/>
              <a:gd name="connsiteX2" fmla="*/ 171991 w 201262"/>
              <a:gd name="connsiteY2" fmla="*/ 53994 h 79404"/>
              <a:gd name="connsiteX3" fmla="*/ 200566 w 201262"/>
              <a:gd name="connsiteY3" fmla="*/ 19 h 79404"/>
              <a:gd name="connsiteX4" fmla="*/ 191041 w 201262"/>
              <a:gd name="connsiteY4" fmla="*/ 60344 h 79404"/>
              <a:gd name="connsiteX5" fmla="*/ 175166 w 201262"/>
              <a:gd name="connsiteY5" fmla="*/ 73044 h 79404"/>
              <a:gd name="connsiteX6" fmla="*/ 89441 w 201262"/>
              <a:gd name="connsiteY6" fmla="*/ 57169 h 79404"/>
              <a:gd name="connsiteX7" fmla="*/ 541 w 201262"/>
              <a:gd name="connsiteY7" fmla="*/ 57169 h 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262" h="79404">
                <a:moveTo>
                  <a:pt x="541" y="57169"/>
                </a:moveTo>
                <a:cubicBezTo>
                  <a:pt x="7420" y="60873"/>
                  <a:pt x="102141" y="79923"/>
                  <a:pt x="130716" y="79394"/>
                </a:cubicBezTo>
                <a:cubicBezTo>
                  <a:pt x="159291" y="78865"/>
                  <a:pt x="160349" y="67223"/>
                  <a:pt x="171991" y="53994"/>
                </a:cubicBezTo>
                <a:cubicBezTo>
                  <a:pt x="183633" y="40765"/>
                  <a:pt x="197391" y="-1039"/>
                  <a:pt x="200566" y="19"/>
                </a:cubicBezTo>
                <a:cubicBezTo>
                  <a:pt x="203741" y="1077"/>
                  <a:pt x="195274" y="48173"/>
                  <a:pt x="191041" y="60344"/>
                </a:cubicBezTo>
                <a:cubicBezTo>
                  <a:pt x="186808" y="72515"/>
                  <a:pt x="192099" y="73573"/>
                  <a:pt x="175166" y="73044"/>
                </a:cubicBezTo>
                <a:cubicBezTo>
                  <a:pt x="158233" y="72515"/>
                  <a:pt x="124895" y="62990"/>
                  <a:pt x="89441" y="57169"/>
                </a:cubicBezTo>
                <a:cubicBezTo>
                  <a:pt x="53987" y="51348"/>
                  <a:pt x="-6338" y="53465"/>
                  <a:pt x="541" y="57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 910">
            <a:extLst>
              <a:ext uri="{FF2B5EF4-FFF2-40B4-BE49-F238E27FC236}">
                <a16:creationId xmlns:a16="http://schemas.microsoft.com/office/drawing/2014/main" id="{C9E418D5-0AC3-9B13-FFED-9D4C1CE37B17}"/>
              </a:ext>
            </a:extLst>
          </p:cNvPr>
          <p:cNvSpPr/>
          <p:nvPr/>
        </p:nvSpPr>
        <p:spPr>
          <a:xfrm>
            <a:off x="6466433" y="7619302"/>
            <a:ext cx="198428" cy="407332"/>
          </a:xfrm>
          <a:custGeom>
            <a:avLst/>
            <a:gdLst>
              <a:gd name="connsiteX0" fmla="*/ 185192 w 198428"/>
              <a:gd name="connsiteY0" fmla="*/ 698 h 407332"/>
              <a:gd name="connsiteX1" fmla="*/ 182017 w 198428"/>
              <a:gd name="connsiteY1" fmla="*/ 83248 h 407332"/>
              <a:gd name="connsiteX2" fmla="*/ 166142 w 198428"/>
              <a:gd name="connsiteY2" fmla="*/ 121348 h 407332"/>
              <a:gd name="connsiteX3" fmla="*/ 182017 w 198428"/>
              <a:gd name="connsiteY3" fmla="*/ 156273 h 407332"/>
              <a:gd name="connsiteX4" fmla="*/ 134392 w 198428"/>
              <a:gd name="connsiteY4" fmla="*/ 213423 h 407332"/>
              <a:gd name="connsiteX5" fmla="*/ 74067 w 198428"/>
              <a:gd name="connsiteY5" fmla="*/ 343598 h 407332"/>
              <a:gd name="connsiteX6" fmla="*/ 42317 w 198428"/>
              <a:gd name="connsiteY6" fmla="*/ 394398 h 407332"/>
              <a:gd name="connsiteX7" fmla="*/ 7392 w 198428"/>
              <a:gd name="connsiteY7" fmla="*/ 378523 h 407332"/>
              <a:gd name="connsiteX8" fmla="*/ 197892 w 198428"/>
              <a:gd name="connsiteY8" fmla="*/ 400748 h 407332"/>
              <a:gd name="connsiteX9" fmla="*/ 64542 w 198428"/>
              <a:gd name="connsiteY9" fmla="*/ 403923 h 407332"/>
              <a:gd name="connsiteX10" fmla="*/ 61367 w 198428"/>
              <a:gd name="connsiteY10" fmla="*/ 356298 h 407332"/>
              <a:gd name="connsiteX11" fmla="*/ 166142 w 198428"/>
              <a:gd name="connsiteY11" fmla="*/ 134048 h 407332"/>
              <a:gd name="connsiteX12" fmla="*/ 185192 w 198428"/>
              <a:gd name="connsiteY12" fmla="*/ 698 h 40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428" h="407332">
                <a:moveTo>
                  <a:pt x="185192" y="698"/>
                </a:moveTo>
                <a:cubicBezTo>
                  <a:pt x="187838" y="-7769"/>
                  <a:pt x="185192" y="63140"/>
                  <a:pt x="182017" y="83248"/>
                </a:cubicBezTo>
                <a:cubicBezTo>
                  <a:pt x="178842" y="103356"/>
                  <a:pt x="166142" y="109177"/>
                  <a:pt x="166142" y="121348"/>
                </a:cubicBezTo>
                <a:cubicBezTo>
                  <a:pt x="166142" y="133519"/>
                  <a:pt x="187309" y="140927"/>
                  <a:pt x="182017" y="156273"/>
                </a:cubicBezTo>
                <a:cubicBezTo>
                  <a:pt x="176725" y="171619"/>
                  <a:pt x="152384" y="182202"/>
                  <a:pt x="134392" y="213423"/>
                </a:cubicBezTo>
                <a:cubicBezTo>
                  <a:pt x="116400" y="244644"/>
                  <a:pt x="89413" y="313436"/>
                  <a:pt x="74067" y="343598"/>
                </a:cubicBezTo>
                <a:cubicBezTo>
                  <a:pt x="58721" y="373761"/>
                  <a:pt x="53429" y="388577"/>
                  <a:pt x="42317" y="394398"/>
                </a:cubicBezTo>
                <a:cubicBezTo>
                  <a:pt x="31205" y="400219"/>
                  <a:pt x="-18537" y="377465"/>
                  <a:pt x="7392" y="378523"/>
                </a:cubicBezTo>
                <a:cubicBezTo>
                  <a:pt x="33321" y="379581"/>
                  <a:pt x="188367" y="396515"/>
                  <a:pt x="197892" y="400748"/>
                </a:cubicBezTo>
                <a:cubicBezTo>
                  <a:pt x="207417" y="404981"/>
                  <a:pt x="87296" y="411331"/>
                  <a:pt x="64542" y="403923"/>
                </a:cubicBezTo>
                <a:cubicBezTo>
                  <a:pt x="41788" y="396515"/>
                  <a:pt x="44434" y="401277"/>
                  <a:pt x="61367" y="356298"/>
                </a:cubicBezTo>
                <a:cubicBezTo>
                  <a:pt x="78300" y="311319"/>
                  <a:pt x="150267" y="188552"/>
                  <a:pt x="166142" y="134048"/>
                </a:cubicBezTo>
                <a:cubicBezTo>
                  <a:pt x="182017" y="79544"/>
                  <a:pt x="182546" y="9165"/>
                  <a:pt x="185192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 911">
            <a:extLst>
              <a:ext uri="{FF2B5EF4-FFF2-40B4-BE49-F238E27FC236}">
                <a16:creationId xmlns:a16="http://schemas.microsoft.com/office/drawing/2014/main" id="{98A4B9A7-AF40-C957-16CB-E95C925029D6}"/>
              </a:ext>
            </a:extLst>
          </p:cNvPr>
          <p:cNvSpPr/>
          <p:nvPr/>
        </p:nvSpPr>
        <p:spPr>
          <a:xfrm>
            <a:off x="6565455" y="7613650"/>
            <a:ext cx="140147" cy="376440"/>
          </a:xfrm>
          <a:custGeom>
            <a:avLst/>
            <a:gdLst>
              <a:gd name="connsiteX0" fmla="*/ 95695 w 140147"/>
              <a:gd name="connsiteY0" fmla="*/ 0 h 376440"/>
              <a:gd name="connsiteX1" fmla="*/ 111570 w 140147"/>
              <a:gd name="connsiteY1" fmla="*/ 107950 h 376440"/>
              <a:gd name="connsiteX2" fmla="*/ 114745 w 140147"/>
              <a:gd name="connsiteY2" fmla="*/ 158750 h 376440"/>
              <a:gd name="connsiteX3" fmla="*/ 60770 w 140147"/>
              <a:gd name="connsiteY3" fmla="*/ 225425 h 376440"/>
              <a:gd name="connsiteX4" fmla="*/ 16320 w 140147"/>
              <a:gd name="connsiteY4" fmla="*/ 333375 h 376440"/>
              <a:gd name="connsiteX5" fmla="*/ 19495 w 140147"/>
              <a:gd name="connsiteY5" fmla="*/ 361950 h 376440"/>
              <a:gd name="connsiteX6" fmla="*/ 140145 w 140147"/>
              <a:gd name="connsiteY6" fmla="*/ 368300 h 376440"/>
              <a:gd name="connsiteX7" fmla="*/ 16320 w 140147"/>
              <a:gd name="connsiteY7" fmla="*/ 374650 h 376440"/>
              <a:gd name="connsiteX8" fmla="*/ 9970 w 140147"/>
              <a:gd name="connsiteY8" fmla="*/ 333375 h 376440"/>
              <a:gd name="connsiteX9" fmla="*/ 95695 w 140147"/>
              <a:gd name="connsiteY9" fmla="*/ 177800 h 376440"/>
              <a:gd name="connsiteX10" fmla="*/ 108395 w 140147"/>
              <a:gd name="connsiteY10" fmla="*/ 107950 h 376440"/>
              <a:gd name="connsiteX11" fmla="*/ 95695 w 140147"/>
              <a:gd name="connsiteY11" fmla="*/ 0 h 3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47" h="376440">
                <a:moveTo>
                  <a:pt x="95695" y="0"/>
                </a:moveTo>
                <a:cubicBezTo>
                  <a:pt x="96224" y="0"/>
                  <a:pt x="108395" y="81492"/>
                  <a:pt x="111570" y="107950"/>
                </a:cubicBezTo>
                <a:cubicBezTo>
                  <a:pt x="114745" y="134408"/>
                  <a:pt x="123212" y="139171"/>
                  <a:pt x="114745" y="158750"/>
                </a:cubicBezTo>
                <a:cubicBezTo>
                  <a:pt x="106278" y="178329"/>
                  <a:pt x="77174" y="196321"/>
                  <a:pt x="60770" y="225425"/>
                </a:cubicBezTo>
                <a:cubicBezTo>
                  <a:pt x="44366" y="254529"/>
                  <a:pt x="23199" y="310621"/>
                  <a:pt x="16320" y="333375"/>
                </a:cubicBezTo>
                <a:cubicBezTo>
                  <a:pt x="9441" y="356129"/>
                  <a:pt x="-1142" y="356129"/>
                  <a:pt x="19495" y="361950"/>
                </a:cubicBezTo>
                <a:cubicBezTo>
                  <a:pt x="40132" y="367771"/>
                  <a:pt x="140674" y="366183"/>
                  <a:pt x="140145" y="368300"/>
                </a:cubicBezTo>
                <a:cubicBezTo>
                  <a:pt x="139616" y="370417"/>
                  <a:pt x="38016" y="380471"/>
                  <a:pt x="16320" y="374650"/>
                </a:cubicBezTo>
                <a:cubicBezTo>
                  <a:pt x="-5376" y="368829"/>
                  <a:pt x="-3259" y="366183"/>
                  <a:pt x="9970" y="333375"/>
                </a:cubicBezTo>
                <a:cubicBezTo>
                  <a:pt x="23199" y="300567"/>
                  <a:pt x="79291" y="215371"/>
                  <a:pt x="95695" y="177800"/>
                </a:cubicBezTo>
                <a:cubicBezTo>
                  <a:pt x="112099" y="140229"/>
                  <a:pt x="106278" y="132821"/>
                  <a:pt x="108395" y="107950"/>
                </a:cubicBezTo>
                <a:cubicBezTo>
                  <a:pt x="110512" y="83079"/>
                  <a:pt x="95166" y="0"/>
                  <a:pt x="956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 912">
            <a:extLst>
              <a:ext uri="{FF2B5EF4-FFF2-40B4-BE49-F238E27FC236}">
                <a16:creationId xmlns:a16="http://schemas.microsoft.com/office/drawing/2014/main" id="{8BD7B523-C085-32C8-7954-75B8E05582BD}"/>
              </a:ext>
            </a:extLst>
          </p:cNvPr>
          <p:cNvSpPr/>
          <p:nvPr/>
        </p:nvSpPr>
        <p:spPr>
          <a:xfrm>
            <a:off x="6608347" y="7677148"/>
            <a:ext cx="157632" cy="476327"/>
          </a:xfrm>
          <a:custGeom>
            <a:avLst/>
            <a:gdLst>
              <a:gd name="connsiteX0" fmla="*/ 71853 w 157632"/>
              <a:gd name="connsiteY0" fmla="*/ 2 h 476327"/>
              <a:gd name="connsiteX1" fmla="*/ 103603 w 157632"/>
              <a:gd name="connsiteY1" fmla="*/ 107952 h 476327"/>
              <a:gd name="connsiteX2" fmla="*/ 106778 w 157632"/>
              <a:gd name="connsiteY2" fmla="*/ 130177 h 476327"/>
              <a:gd name="connsiteX3" fmla="*/ 55978 w 157632"/>
              <a:gd name="connsiteY3" fmla="*/ 165102 h 476327"/>
              <a:gd name="connsiteX4" fmla="*/ 8353 w 157632"/>
              <a:gd name="connsiteY4" fmla="*/ 254002 h 476327"/>
              <a:gd name="connsiteX5" fmla="*/ 2003 w 157632"/>
              <a:gd name="connsiteY5" fmla="*/ 285752 h 476327"/>
              <a:gd name="connsiteX6" fmla="*/ 30578 w 157632"/>
              <a:gd name="connsiteY6" fmla="*/ 292102 h 476327"/>
              <a:gd name="connsiteX7" fmla="*/ 141703 w 157632"/>
              <a:gd name="connsiteY7" fmla="*/ 269877 h 476327"/>
              <a:gd name="connsiteX8" fmla="*/ 109953 w 157632"/>
              <a:gd name="connsiteY8" fmla="*/ 292102 h 476327"/>
              <a:gd name="connsiteX9" fmla="*/ 59153 w 157632"/>
              <a:gd name="connsiteY9" fmla="*/ 381002 h 476327"/>
              <a:gd name="connsiteX10" fmla="*/ 14703 w 157632"/>
              <a:gd name="connsiteY10" fmla="*/ 476252 h 476327"/>
              <a:gd name="connsiteX11" fmla="*/ 65503 w 157632"/>
              <a:gd name="connsiteY11" fmla="*/ 365127 h 476327"/>
              <a:gd name="connsiteX12" fmla="*/ 103603 w 157632"/>
              <a:gd name="connsiteY12" fmla="*/ 279402 h 476327"/>
              <a:gd name="connsiteX13" fmla="*/ 11528 w 157632"/>
              <a:gd name="connsiteY13" fmla="*/ 254002 h 476327"/>
              <a:gd name="connsiteX14" fmla="*/ 75028 w 157632"/>
              <a:gd name="connsiteY14" fmla="*/ 104777 h 476327"/>
              <a:gd name="connsiteX15" fmla="*/ 157578 w 157632"/>
              <a:gd name="connsiteY15" fmla="*/ 111127 h 476327"/>
              <a:gd name="connsiteX16" fmla="*/ 71853 w 157632"/>
              <a:gd name="connsiteY16" fmla="*/ 2 h 47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632" h="476327">
                <a:moveTo>
                  <a:pt x="71853" y="2"/>
                </a:moveTo>
                <a:cubicBezTo>
                  <a:pt x="62857" y="-527"/>
                  <a:pt x="97782" y="86256"/>
                  <a:pt x="103603" y="107952"/>
                </a:cubicBezTo>
                <a:cubicBezTo>
                  <a:pt x="109424" y="129648"/>
                  <a:pt x="114715" y="120652"/>
                  <a:pt x="106778" y="130177"/>
                </a:cubicBezTo>
                <a:cubicBezTo>
                  <a:pt x="98841" y="139702"/>
                  <a:pt x="72382" y="144465"/>
                  <a:pt x="55978" y="165102"/>
                </a:cubicBezTo>
                <a:cubicBezTo>
                  <a:pt x="39574" y="185739"/>
                  <a:pt x="17349" y="233894"/>
                  <a:pt x="8353" y="254002"/>
                </a:cubicBezTo>
                <a:cubicBezTo>
                  <a:pt x="-643" y="274110"/>
                  <a:pt x="-1701" y="279402"/>
                  <a:pt x="2003" y="285752"/>
                </a:cubicBezTo>
                <a:cubicBezTo>
                  <a:pt x="5707" y="292102"/>
                  <a:pt x="7295" y="294748"/>
                  <a:pt x="30578" y="292102"/>
                </a:cubicBezTo>
                <a:cubicBezTo>
                  <a:pt x="53861" y="289456"/>
                  <a:pt x="128474" y="269877"/>
                  <a:pt x="141703" y="269877"/>
                </a:cubicBezTo>
                <a:cubicBezTo>
                  <a:pt x="154932" y="269877"/>
                  <a:pt x="123711" y="273581"/>
                  <a:pt x="109953" y="292102"/>
                </a:cubicBezTo>
                <a:cubicBezTo>
                  <a:pt x="96195" y="310623"/>
                  <a:pt x="75028" y="350310"/>
                  <a:pt x="59153" y="381002"/>
                </a:cubicBezTo>
                <a:cubicBezTo>
                  <a:pt x="43278" y="411694"/>
                  <a:pt x="13645" y="478898"/>
                  <a:pt x="14703" y="476252"/>
                </a:cubicBezTo>
                <a:cubicBezTo>
                  <a:pt x="15761" y="473606"/>
                  <a:pt x="50686" y="397935"/>
                  <a:pt x="65503" y="365127"/>
                </a:cubicBezTo>
                <a:cubicBezTo>
                  <a:pt x="80320" y="332319"/>
                  <a:pt x="112599" y="297923"/>
                  <a:pt x="103603" y="279402"/>
                </a:cubicBezTo>
                <a:cubicBezTo>
                  <a:pt x="94607" y="260881"/>
                  <a:pt x="16290" y="283106"/>
                  <a:pt x="11528" y="254002"/>
                </a:cubicBezTo>
                <a:cubicBezTo>
                  <a:pt x="6766" y="224898"/>
                  <a:pt x="50686" y="128590"/>
                  <a:pt x="75028" y="104777"/>
                </a:cubicBezTo>
                <a:cubicBezTo>
                  <a:pt x="99370" y="80965"/>
                  <a:pt x="159695" y="124885"/>
                  <a:pt x="157578" y="111127"/>
                </a:cubicBezTo>
                <a:cubicBezTo>
                  <a:pt x="155461" y="97369"/>
                  <a:pt x="80849" y="531"/>
                  <a:pt x="718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 913">
            <a:extLst>
              <a:ext uri="{FF2B5EF4-FFF2-40B4-BE49-F238E27FC236}">
                <a16:creationId xmlns:a16="http://schemas.microsoft.com/office/drawing/2014/main" id="{2765D2BA-A0CA-2E07-70A0-EA88A947BA9B}"/>
              </a:ext>
            </a:extLst>
          </p:cNvPr>
          <p:cNvSpPr/>
          <p:nvPr/>
        </p:nvSpPr>
        <p:spPr>
          <a:xfrm>
            <a:off x="6696066" y="7839072"/>
            <a:ext cx="200392" cy="105291"/>
          </a:xfrm>
          <a:custGeom>
            <a:avLst/>
            <a:gdLst>
              <a:gd name="connsiteX0" fmla="*/ 200034 w 200392"/>
              <a:gd name="connsiteY0" fmla="*/ 3 h 105291"/>
              <a:gd name="connsiteX1" fmla="*/ 155584 w 200392"/>
              <a:gd name="connsiteY1" fmla="*/ 69853 h 105291"/>
              <a:gd name="connsiteX2" fmla="*/ 114309 w 200392"/>
              <a:gd name="connsiteY2" fmla="*/ 92078 h 105291"/>
              <a:gd name="connsiteX3" fmla="*/ 9 w 200392"/>
              <a:gd name="connsiteY3" fmla="*/ 88903 h 105291"/>
              <a:gd name="connsiteX4" fmla="*/ 120659 w 200392"/>
              <a:gd name="connsiteY4" fmla="*/ 104778 h 105291"/>
              <a:gd name="connsiteX5" fmla="*/ 130184 w 200392"/>
              <a:gd name="connsiteY5" fmla="*/ 66678 h 105291"/>
              <a:gd name="connsiteX6" fmla="*/ 200034 w 200392"/>
              <a:gd name="connsiteY6" fmla="*/ 3 h 10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2" h="105291">
                <a:moveTo>
                  <a:pt x="200034" y="3"/>
                </a:moveTo>
                <a:cubicBezTo>
                  <a:pt x="204267" y="532"/>
                  <a:pt x="169871" y="54507"/>
                  <a:pt x="155584" y="69853"/>
                </a:cubicBezTo>
                <a:cubicBezTo>
                  <a:pt x="141296" y="85199"/>
                  <a:pt x="140238" y="88903"/>
                  <a:pt x="114309" y="92078"/>
                </a:cubicBezTo>
                <a:cubicBezTo>
                  <a:pt x="88380" y="95253"/>
                  <a:pt x="-1049" y="86786"/>
                  <a:pt x="9" y="88903"/>
                </a:cubicBezTo>
                <a:cubicBezTo>
                  <a:pt x="1067" y="91020"/>
                  <a:pt x="98963" y="108482"/>
                  <a:pt x="120659" y="104778"/>
                </a:cubicBezTo>
                <a:cubicBezTo>
                  <a:pt x="142355" y="101074"/>
                  <a:pt x="120130" y="79907"/>
                  <a:pt x="130184" y="66678"/>
                </a:cubicBezTo>
                <a:cubicBezTo>
                  <a:pt x="140238" y="53449"/>
                  <a:pt x="195801" y="-526"/>
                  <a:pt x="20003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 914">
            <a:extLst>
              <a:ext uri="{FF2B5EF4-FFF2-40B4-BE49-F238E27FC236}">
                <a16:creationId xmlns:a16="http://schemas.microsoft.com/office/drawing/2014/main" id="{2D369E62-BBBD-3F29-F350-4EF416DFEAB8}"/>
              </a:ext>
            </a:extLst>
          </p:cNvPr>
          <p:cNvSpPr/>
          <p:nvPr/>
        </p:nvSpPr>
        <p:spPr>
          <a:xfrm>
            <a:off x="6607429" y="7913735"/>
            <a:ext cx="368590" cy="181552"/>
          </a:xfrm>
          <a:custGeom>
            <a:avLst/>
            <a:gdLst>
              <a:gd name="connsiteX0" fmla="*/ 368046 w 368590"/>
              <a:gd name="connsiteY0" fmla="*/ 1540 h 181552"/>
              <a:gd name="connsiteX1" fmla="*/ 301371 w 368590"/>
              <a:gd name="connsiteY1" fmla="*/ 87265 h 181552"/>
              <a:gd name="connsiteX2" fmla="*/ 234696 w 368590"/>
              <a:gd name="connsiteY2" fmla="*/ 141240 h 181552"/>
              <a:gd name="connsiteX3" fmla="*/ 206121 w 368590"/>
              <a:gd name="connsiteY3" fmla="*/ 157115 h 181552"/>
              <a:gd name="connsiteX4" fmla="*/ 69596 w 368590"/>
              <a:gd name="connsiteY4" fmla="*/ 169815 h 181552"/>
              <a:gd name="connsiteX5" fmla="*/ 9271 w 368590"/>
              <a:gd name="connsiteY5" fmla="*/ 176165 h 181552"/>
              <a:gd name="connsiteX6" fmla="*/ 263271 w 368590"/>
              <a:gd name="connsiteY6" fmla="*/ 166640 h 181552"/>
              <a:gd name="connsiteX7" fmla="*/ 368046 w 368590"/>
              <a:gd name="connsiteY7" fmla="*/ 1540 h 18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590" h="181552">
                <a:moveTo>
                  <a:pt x="368046" y="1540"/>
                </a:moveTo>
                <a:cubicBezTo>
                  <a:pt x="374396" y="-11689"/>
                  <a:pt x="323596" y="63982"/>
                  <a:pt x="301371" y="87265"/>
                </a:cubicBezTo>
                <a:cubicBezTo>
                  <a:pt x="279146" y="110548"/>
                  <a:pt x="250571" y="129598"/>
                  <a:pt x="234696" y="141240"/>
                </a:cubicBezTo>
                <a:cubicBezTo>
                  <a:pt x="218821" y="152882"/>
                  <a:pt x="233638" y="152353"/>
                  <a:pt x="206121" y="157115"/>
                </a:cubicBezTo>
                <a:cubicBezTo>
                  <a:pt x="178604" y="161877"/>
                  <a:pt x="69596" y="169815"/>
                  <a:pt x="69596" y="169815"/>
                </a:cubicBezTo>
                <a:cubicBezTo>
                  <a:pt x="36788" y="172990"/>
                  <a:pt x="-23008" y="176694"/>
                  <a:pt x="9271" y="176165"/>
                </a:cubicBezTo>
                <a:cubicBezTo>
                  <a:pt x="41550" y="175636"/>
                  <a:pt x="207179" y="193628"/>
                  <a:pt x="263271" y="166640"/>
                </a:cubicBezTo>
                <a:cubicBezTo>
                  <a:pt x="319363" y="139652"/>
                  <a:pt x="361696" y="14769"/>
                  <a:pt x="368046" y="1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 915">
            <a:extLst>
              <a:ext uri="{FF2B5EF4-FFF2-40B4-BE49-F238E27FC236}">
                <a16:creationId xmlns:a16="http://schemas.microsoft.com/office/drawing/2014/main" id="{07F1C9B8-682D-5687-1465-E24B8CC6C185}"/>
              </a:ext>
            </a:extLst>
          </p:cNvPr>
          <p:cNvSpPr/>
          <p:nvPr/>
        </p:nvSpPr>
        <p:spPr>
          <a:xfrm>
            <a:off x="6645269" y="7886668"/>
            <a:ext cx="276270" cy="95464"/>
          </a:xfrm>
          <a:custGeom>
            <a:avLst/>
            <a:gdLst>
              <a:gd name="connsiteX0" fmla="*/ 276231 w 276270"/>
              <a:gd name="connsiteY0" fmla="*/ 32 h 95464"/>
              <a:gd name="connsiteX1" fmla="*/ 203206 w 276270"/>
              <a:gd name="connsiteY1" fmla="*/ 76232 h 95464"/>
              <a:gd name="connsiteX2" fmla="*/ 155581 w 276270"/>
              <a:gd name="connsiteY2" fmla="*/ 88932 h 95464"/>
              <a:gd name="connsiteX3" fmla="*/ 6 w 276270"/>
              <a:gd name="connsiteY3" fmla="*/ 79407 h 95464"/>
              <a:gd name="connsiteX4" fmla="*/ 161931 w 276270"/>
              <a:gd name="connsiteY4" fmla="*/ 95282 h 95464"/>
              <a:gd name="connsiteX5" fmla="*/ 212731 w 276270"/>
              <a:gd name="connsiteY5" fmla="*/ 66707 h 95464"/>
              <a:gd name="connsiteX6" fmla="*/ 276231 w 276270"/>
              <a:gd name="connsiteY6" fmla="*/ 32 h 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70" h="95464">
                <a:moveTo>
                  <a:pt x="276231" y="32"/>
                </a:moveTo>
                <a:cubicBezTo>
                  <a:pt x="274644" y="1619"/>
                  <a:pt x="223314" y="61415"/>
                  <a:pt x="203206" y="76232"/>
                </a:cubicBezTo>
                <a:cubicBezTo>
                  <a:pt x="183098" y="91049"/>
                  <a:pt x="189448" y="88403"/>
                  <a:pt x="155581" y="88932"/>
                </a:cubicBezTo>
                <a:cubicBezTo>
                  <a:pt x="121714" y="89461"/>
                  <a:pt x="-1052" y="78349"/>
                  <a:pt x="6" y="79407"/>
                </a:cubicBezTo>
                <a:cubicBezTo>
                  <a:pt x="1064" y="80465"/>
                  <a:pt x="126477" y="97399"/>
                  <a:pt x="161931" y="95282"/>
                </a:cubicBezTo>
                <a:cubicBezTo>
                  <a:pt x="197385" y="93165"/>
                  <a:pt x="194739" y="78349"/>
                  <a:pt x="212731" y="66707"/>
                </a:cubicBezTo>
                <a:cubicBezTo>
                  <a:pt x="230723" y="55065"/>
                  <a:pt x="277818" y="-1555"/>
                  <a:pt x="27623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 916">
            <a:extLst>
              <a:ext uri="{FF2B5EF4-FFF2-40B4-BE49-F238E27FC236}">
                <a16:creationId xmlns:a16="http://schemas.microsoft.com/office/drawing/2014/main" id="{496AAFCE-D42F-97E4-CA24-185962CEDABF}"/>
              </a:ext>
            </a:extLst>
          </p:cNvPr>
          <p:cNvSpPr/>
          <p:nvPr/>
        </p:nvSpPr>
        <p:spPr>
          <a:xfrm>
            <a:off x="6629049" y="7892813"/>
            <a:ext cx="314679" cy="149753"/>
          </a:xfrm>
          <a:custGeom>
            <a:avLst/>
            <a:gdLst>
              <a:gd name="connsiteX0" fmla="*/ 314676 w 314679"/>
              <a:gd name="connsiteY0" fmla="*/ 237 h 149753"/>
              <a:gd name="connsiteX1" fmla="*/ 228951 w 314679"/>
              <a:gd name="connsiteY1" fmla="*/ 101837 h 149753"/>
              <a:gd name="connsiteX2" fmla="*/ 187676 w 314679"/>
              <a:gd name="connsiteY2" fmla="*/ 133587 h 149753"/>
              <a:gd name="connsiteX3" fmla="*/ 351 w 314679"/>
              <a:gd name="connsiteY3" fmla="*/ 143112 h 149753"/>
              <a:gd name="connsiteX4" fmla="*/ 143226 w 314679"/>
              <a:gd name="connsiteY4" fmla="*/ 149462 h 149753"/>
              <a:gd name="connsiteX5" fmla="*/ 232126 w 314679"/>
              <a:gd name="connsiteY5" fmla="*/ 133587 h 149753"/>
              <a:gd name="connsiteX6" fmla="*/ 314676 w 314679"/>
              <a:gd name="connsiteY6" fmla="*/ 237 h 14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679" h="149753">
                <a:moveTo>
                  <a:pt x="314676" y="237"/>
                </a:moveTo>
                <a:cubicBezTo>
                  <a:pt x="314147" y="-5055"/>
                  <a:pt x="250118" y="79612"/>
                  <a:pt x="228951" y="101837"/>
                </a:cubicBezTo>
                <a:cubicBezTo>
                  <a:pt x="207784" y="124062"/>
                  <a:pt x="225776" y="126708"/>
                  <a:pt x="187676" y="133587"/>
                </a:cubicBezTo>
                <a:cubicBezTo>
                  <a:pt x="149576" y="140466"/>
                  <a:pt x="7759" y="140466"/>
                  <a:pt x="351" y="143112"/>
                </a:cubicBezTo>
                <a:cubicBezTo>
                  <a:pt x="-7057" y="145758"/>
                  <a:pt x="104597" y="151049"/>
                  <a:pt x="143226" y="149462"/>
                </a:cubicBezTo>
                <a:cubicBezTo>
                  <a:pt x="181855" y="147875"/>
                  <a:pt x="203022" y="154754"/>
                  <a:pt x="232126" y="133587"/>
                </a:cubicBezTo>
                <a:cubicBezTo>
                  <a:pt x="261230" y="112420"/>
                  <a:pt x="315205" y="5529"/>
                  <a:pt x="314676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 917">
            <a:extLst>
              <a:ext uri="{FF2B5EF4-FFF2-40B4-BE49-F238E27FC236}">
                <a16:creationId xmlns:a16="http://schemas.microsoft.com/office/drawing/2014/main" id="{A162BE76-1AA6-56E7-711F-BAD3F6862EA1}"/>
              </a:ext>
            </a:extLst>
          </p:cNvPr>
          <p:cNvSpPr/>
          <p:nvPr/>
        </p:nvSpPr>
        <p:spPr>
          <a:xfrm>
            <a:off x="6136862" y="8071536"/>
            <a:ext cx="582422" cy="773975"/>
          </a:xfrm>
          <a:custGeom>
            <a:avLst/>
            <a:gdLst>
              <a:gd name="connsiteX0" fmla="*/ 559213 w 582422"/>
              <a:gd name="connsiteY0" fmla="*/ 8839 h 773975"/>
              <a:gd name="connsiteX1" fmla="*/ 406813 w 582422"/>
              <a:gd name="connsiteY1" fmla="*/ 234264 h 773975"/>
              <a:gd name="connsiteX2" fmla="*/ 16288 w 582422"/>
              <a:gd name="connsiteY2" fmla="*/ 761314 h 773975"/>
              <a:gd name="connsiteX3" fmla="*/ 124238 w 582422"/>
              <a:gd name="connsiteY3" fmla="*/ 570814 h 773975"/>
              <a:gd name="connsiteX4" fmla="*/ 581438 w 582422"/>
              <a:gd name="connsiteY4" fmla="*/ 135839 h 773975"/>
              <a:gd name="connsiteX5" fmla="*/ 254413 w 582422"/>
              <a:gd name="connsiteY5" fmla="*/ 513664 h 773975"/>
              <a:gd name="connsiteX6" fmla="*/ 559213 w 582422"/>
              <a:gd name="connsiteY6" fmla="*/ 8839 h 7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22" h="773975">
                <a:moveTo>
                  <a:pt x="559213" y="8839"/>
                </a:moveTo>
                <a:cubicBezTo>
                  <a:pt x="584613" y="-37728"/>
                  <a:pt x="497300" y="108852"/>
                  <a:pt x="406813" y="234264"/>
                </a:cubicBezTo>
                <a:cubicBezTo>
                  <a:pt x="316326" y="359676"/>
                  <a:pt x="63384" y="705222"/>
                  <a:pt x="16288" y="761314"/>
                </a:cubicBezTo>
                <a:cubicBezTo>
                  <a:pt x="-30808" y="817406"/>
                  <a:pt x="30046" y="675060"/>
                  <a:pt x="124238" y="570814"/>
                </a:cubicBezTo>
                <a:cubicBezTo>
                  <a:pt x="218430" y="466568"/>
                  <a:pt x="559742" y="145364"/>
                  <a:pt x="581438" y="135839"/>
                </a:cubicBezTo>
                <a:cubicBezTo>
                  <a:pt x="603134" y="126314"/>
                  <a:pt x="259175" y="534831"/>
                  <a:pt x="254413" y="513664"/>
                </a:cubicBezTo>
                <a:cubicBezTo>
                  <a:pt x="249651" y="492497"/>
                  <a:pt x="533813" y="55406"/>
                  <a:pt x="559213" y="8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 918">
            <a:extLst>
              <a:ext uri="{FF2B5EF4-FFF2-40B4-BE49-F238E27FC236}">
                <a16:creationId xmlns:a16="http://schemas.microsoft.com/office/drawing/2014/main" id="{5585EB26-FDA6-F023-14B4-54627C965902}"/>
              </a:ext>
            </a:extLst>
          </p:cNvPr>
          <p:cNvSpPr/>
          <p:nvPr/>
        </p:nvSpPr>
        <p:spPr>
          <a:xfrm>
            <a:off x="5853876" y="8064452"/>
            <a:ext cx="308864" cy="500512"/>
          </a:xfrm>
          <a:custGeom>
            <a:avLst/>
            <a:gdLst>
              <a:gd name="connsiteX0" fmla="*/ 89724 w 308864"/>
              <a:gd name="connsiteY0" fmla="*/ 48 h 500512"/>
              <a:gd name="connsiteX1" fmla="*/ 111949 w 308864"/>
              <a:gd name="connsiteY1" fmla="*/ 231823 h 500512"/>
              <a:gd name="connsiteX2" fmla="*/ 19874 w 308864"/>
              <a:gd name="connsiteY2" fmla="*/ 435023 h 500512"/>
              <a:gd name="connsiteX3" fmla="*/ 7174 w 308864"/>
              <a:gd name="connsiteY3" fmla="*/ 498523 h 500512"/>
              <a:gd name="connsiteX4" fmla="*/ 108774 w 308864"/>
              <a:gd name="connsiteY4" fmla="*/ 374698 h 500512"/>
              <a:gd name="connsiteX5" fmla="*/ 308799 w 308864"/>
              <a:gd name="connsiteY5" fmla="*/ 44498 h 500512"/>
              <a:gd name="connsiteX6" fmla="*/ 86549 w 308864"/>
              <a:gd name="connsiteY6" fmla="*/ 349298 h 500512"/>
              <a:gd name="connsiteX7" fmla="*/ 92899 w 308864"/>
              <a:gd name="connsiteY7" fmla="*/ 263573 h 500512"/>
              <a:gd name="connsiteX8" fmla="*/ 38924 w 308864"/>
              <a:gd name="connsiteY8" fmla="*/ 396923 h 500512"/>
              <a:gd name="connsiteX9" fmla="*/ 108774 w 308864"/>
              <a:gd name="connsiteY9" fmla="*/ 212773 h 500512"/>
              <a:gd name="connsiteX10" fmla="*/ 89724 w 308864"/>
              <a:gd name="connsiteY10" fmla="*/ 48 h 50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864" h="500512">
                <a:moveTo>
                  <a:pt x="89724" y="48"/>
                </a:moveTo>
                <a:cubicBezTo>
                  <a:pt x="90253" y="3223"/>
                  <a:pt x="123591" y="159327"/>
                  <a:pt x="111949" y="231823"/>
                </a:cubicBezTo>
                <a:cubicBezTo>
                  <a:pt x="100307" y="304319"/>
                  <a:pt x="37336" y="390573"/>
                  <a:pt x="19874" y="435023"/>
                </a:cubicBezTo>
                <a:cubicBezTo>
                  <a:pt x="2412" y="479473"/>
                  <a:pt x="-7643" y="508577"/>
                  <a:pt x="7174" y="498523"/>
                </a:cubicBezTo>
                <a:cubicBezTo>
                  <a:pt x="21991" y="488469"/>
                  <a:pt x="58503" y="450369"/>
                  <a:pt x="108774" y="374698"/>
                </a:cubicBezTo>
                <a:cubicBezTo>
                  <a:pt x="159045" y="299027"/>
                  <a:pt x="312503" y="48731"/>
                  <a:pt x="308799" y="44498"/>
                </a:cubicBezTo>
                <a:cubicBezTo>
                  <a:pt x="305095" y="40265"/>
                  <a:pt x="122532" y="312786"/>
                  <a:pt x="86549" y="349298"/>
                </a:cubicBezTo>
                <a:cubicBezTo>
                  <a:pt x="50566" y="385810"/>
                  <a:pt x="100836" y="255636"/>
                  <a:pt x="92899" y="263573"/>
                </a:cubicBezTo>
                <a:cubicBezTo>
                  <a:pt x="84962" y="271510"/>
                  <a:pt x="36278" y="405390"/>
                  <a:pt x="38924" y="396923"/>
                </a:cubicBezTo>
                <a:cubicBezTo>
                  <a:pt x="41570" y="388456"/>
                  <a:pt x="104012" y="275744"/>
                  <a:pt x="108774" y="212773"/>
                </a:cubicBezTo>
                <a:cubicBezTo>
                  <a:pt x="113536" y="149802"/>
                  <a:pt x="89195" y="-3127"/>
                  <a:pt x="8972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 919">
            <a:extLst>
              <a:ext uri="{FF2B5EF4-FFF2-40B4-BE49-F238E27FC236}">
                <a16:creationId xmlns:a16="http://schemas.microsoft.com/office/drawing/2014/main" id="{ECD4CC05-25B8-EBA9-0D92-57E5FF72B02F}"/>
              </a:ext>
            </a:extLst>
          </p:cNvPr>
          <p:cNvSpPr/>
          <p:nvPr/>
        </p:nvSpPr>
        <p:spPr>
          <a:xfrm>
            <a:off x="6219825" y="8131165"/>
            <a:ext cx="397069" cy="396885"/>
          </a:xfrm>
          <a:custGeom>
            <a:avLst/>
            <a:gdLst>
              <a:gd name="connsiteX0" fmla="*/ 396875 w 397069"/>
              <a:gd name="connsiteY0" fmla="*/ 10 h 396885"/>
              <a:gd name="connsiteX1" fmla="*/ 219075 w 397069"/>
              <a:gd name="connsiteY1" fmla="*/ 247660 h 396885"/>
              <a:gd name="connsiteX2" fmla="*/ 53975 w 397069"/>
              <a:gd name="connsiteY2" fmla="*/ 368310 h 396885"/>
              <a:gd name="connsiteX3" fmla="*/ 82550 w 397069"/>
              <a:gd name="connsiteY3" fmla="*/ 346085 h 396885"/>
              <a:gd name="connsiteX4" fmla="*/ 0 w 397069"/>
              <a:gd name="connsiteY4" fmla="*/ 396885 h 396885"/>
              <a:gd name="connsiteX5" fmla="*/ 155575 w 397069"/>
              <a:gd name="connsiteY5" fmla="*/ 301635 h 396885"/>
              <a:gd name="connsiteX6" fmla="*/ 288925 w 397069"/>
              <a:gd name="connsiteY6" fmla="*/ 101610 h 396885"/>
              <a:gd name="connsiteX7" fmla="*/ 184150 w 397069"/>
              <a:gd name="connsiteY7" fmla="*/ 257185 h 396885"/>
              <a:gd name="connsiteX8" fmla="*/ 396875 w 397069"/>
              <a:gd name="connsiteY8" fmla="*/ 10 h 3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069" h="396885">
                <a:moveTo>
                  <a:pt x="396875" y="10"/>
                </a:moveTo>
                <a:cubicBezTo>
                  <a:pt x="402696" y="-1578"/>
                  <a:pt x="276225" y="186277"/>
                  <a:pt x="219075" y="247660"/>
                </a:cubicBezTo>
                <a:cubicBezTo>
                  <a:pt x="161925" y="309043"/>
                  <a:pt x="76729" y="351906"/>
                  <a:pt x="53975" y="368310"/>
                </a:cubicBezTo>
                <a:cubicBezTo>
                  <a:pt x="31221" y="384714"/>
                  <a:pt x="91546" y="341323"/>
                  <a:pt x="82550" y="346085"/>
                </a:cubicBezTo>
                <a:cubicBezTo>
                  <a:pt x="73554" y="350847"/>
                  <a:pt x="0" y="396885"/>
                  <a:pt x="0" y="396885"/>
                </a:cubicBezTo>
                <a:cubicBezTo>
                  <a:pt x="12171" y="389477"/>
                  <a:pt x="107421" y="350848"/>
                  <a:pt x="155575" y="301635"/>
                </a:cubicBezTo>
                <a:cubicBezTo>
                  <a:pt x="203729" y="252423"/>
                  <a:pt x="284162" y="109018"/>
                  <a:pt x="288925" y="101610"/>
                </a:cubicBezTo>
                <a:cubicBezTo>
                  <a:pt x="293687" y="94202"/>
                  <a:pt x="168275" y="269885"/>
                  <a:pt x="184150" y="257185"/>
                </a:cubicBezTo>
                <a:cubicBezTo>
                  <a:pt x="200025" y="244485"/>
                  <a:pt x="391054" y="1598"/>
                  <a:pt x="39687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 920">
            <a:extLst>
              <a:ext uri="{FF2B5EF4-FFF2-40B4-BE49-F238E27FC236}">
                <a16:creationId xmlns:a16="http://schemas.microsoft.com/office/drawing/2014/main" id="{61596505-7D06-159F-6A12-66B9E549D244}"/>
              </a:ext>
            </a:extLst>
          </p:cNvPr>
          <p:cNvSpPr/>
          <p:nvPr/>
        </p:nvSpPr>
        <p:spPr>
          <a:xfrm>
            <a:off x="5460899" y="8562191"/>
            <a:ext cx="338907" cy="92167"/>
          </a:xfrm>
          <a:custGeom>
            <a:avLst/>
            <a:gdLst>
              <a:gd name="connsiteX0" fmla="*/ 101 w 338907"/>
              <a:gd name="connsiteY0" fmla="*/ 83334 h 92167"/>
              <a:gd name="connsiteX1" fmla="*/ 101701 w 338907"/>
              <a:gd name="connsiteY1" fmla="*/ 86509 h 92167"/>
              <a:gd name="connsiteX2" fmla="*/ 193776 w 338907"/>
              <a:gd name="connsiteY2" fmla="*/ 3959 h 92167"/>
              <a:gd name="connsiteX3" fmla="*/ 304901 w 338907"/>
              <a:gd name="connsiteY3" fmla="*/ 13484 h 92167"/>
              <a:gd name="connsiteX4" fmla="*/ 336651 w 338907"/>
              <a:gd name="connsiteY4" fmla="*/ 16659 h 92167"/>
              <a:gd name="connsiteX5" fmla="*/ 254101 w 338907"/>
              <a:gd name="connsiteY5" fmla="*/ 3959 h 92167"/>
              <a:gd name="connsiteX6" fmla="*/ 177901 w 338907"/>
              <a:gd name="connsiteY6" fmla="*/ 32534 h 92167"/>
              <a:gd name="connsiteX7" fmla="*/ 69951 w 338907"/>
              <a:gd name="connsiteY7" fmla="*/ 57934 h 92167"/>
              <a:gd name="connsiteX8" fmla="*/ 120751 w 338907"/>
              <a:gd name="connsiteY8" fmla="*/ 70634 h 92167"/>
              <a:gd name="connsiteX9" fmla="*/ 101 w 338907"/>
              <a:gd name="connsiteY9" fmla="*/ 83334 h 9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907" h="92167">
                <a:moveTo>
                  <a:pt x="101" y="83334"/>
                </a:moveTo>
                <a:cubicBezTo>
                  <a:pt x="-3074" y="85980"/>
                  <a:pt x="69422" y="99738"/>
                  <a:pt x="101701" y="86509"/>
                </a:cubicBezTo>
                <a:cubicBezTo>
                  <a:pt x="133980" y="73280"/>
                  <a:pt x="159909" y="16130"/>
                  <a:pt x="193776" y="3959"/>
                </a:cubicBezTo>
                <a:cubicBezTo>
                  <a:pt x="227643" y="-8212"/>
                  <a:pt x="281088" y="11367"/>
                  <a:pt x="304901" y="13484"/>
                </a:cubicBezTo>
                <a:cubicBezTo>
                  <a:pt x="328714" y="15601"/>
                  <a:pt x="345118" y="18246"/>
                  <a:pt x="336651" y="16659"/>
                </a:cubicBezTo>
                <a:cubicBezTo>
                  <a:pt x="328184" y="15072"/>
                  <a:pt x="280559" y="1313"/>
                  <a:pt x="254101" y="3959"/>
                </a:cubicBezTo>
                <a:cubicBezTo>
                  <a:pt x="227643" y="6605"/>
                  <a:pt x="208593" y="23538"/>
                  <a:pt x="177901" y="32534"/>
                </a:cubicBezTo>
                <a:cubicBezTo>
                  <a:pt x="147209" y="41530"/>
                  <a:pt x="79476" y="51584"/>
                  <a:pt x="69951" y="57934"/>
                </a:cubicBezTo>
                <a:cubicBezTo>
                  <a:pt x="60426" y="64284"/>
                  <a:pt x="126043" y="64813"/>
                  <a:pt x="120751" y="70634"/>
                </a:cubicBezTo>
                <a:cubicBezTo>
                  <a:pt x="115459" y="76455"/>
                  <a:pt x="3276" y="80688"/>
                  <a:pt x="101" y="83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 921">
            <a:extLst>
              <a:ext uri="{FF2B5EF4-FFF2-40B4-BE49-F238E27FC236}">
                <a16:creationId xmlns:a16="http://schemas.microsoft.com/office/drawing/2014/main" id="{8065F70E-E55F-2C05-61C5-6BC11A068072}"/>
              </a:ext>
            </a:extLst>
          </p:cNvPr>
          <p:cNvSpPr/>
          <p:nvPr/>
        </p:nvSpPr>
        <p:spPr>
          <a:xfrm>
            <a:off x="5034810" y="8616384"/>
            <a:ext cx="454841" cy="847351"/>
          </a:xfrm>
          <a:custGeom>
            <a:avLst/>
            <a:gdLst>
              <a:gd name="connsiteX0" fmla="*/ 454765 w 454841"/>
              <a:gd name="connsiteY0" fmla="*/ 566 h 847351"/>
              <a:gd name="connsiteX1" fmla="*/ 400790 w 454841"/>
              <a:gd name="connsiteY1" fmla="*/ 105341 h 847351"/>
              <a:gd name="connsiteX2" fmla="*/ 372215 w 454841"/>
              <a:gd name="connsiteY2" fmla="*/ 146616 h 847351"/>
              <a:gd name="connsiteX3" fmla="*/ 400790 w 454841"/>
              <a:gd name="connsiteY3" fmla="*/ 162491 h 847351"/>
              <a:gd name="connsiteX4" fmla="*/ 375390 w 454841"/>
              <a:gd name="connsiteY4" fmla="*/ 168841 h 847351"/>
              <a:gd name="connsiteX5" fmla="*/ 407140 w 454841"/>
              <a:gd name="connsiteY5" fmla="*/ 181541 h 847351"/>
              <a:gd name="connsiteX6" fmla="*/ 372215 w 454841"/>
              <a:gd name="connsiteY6" fmla="*/ 283141 h 847351"/>
              <a:gd name="connsiteX7" fmla="*/ 346815 w 454841"/>
              <a:gd name="connsiteY7" fmla="*/ 346641 h 847351"/>
              <a:gd name="connsiteX8" fmla="*/ 248390 w 454841"/>
              <a:gd name="connsiteY8" fmla="*/ 403791 h 847351"/>
              <a:gd name="connsiteX9" fmla="*/ 276965 w 454841"/>
              <a:gd name="connsiteY9" fmla="*/ 397441 h 847351"/>
              <a:gd name="connsiteX10" fmla="*/ 286490 w 454841"/>
              <a:gd name="connsiteY10" fmla="*/ 451416 h 847351"/>
              <a:gd name="connsiteX11" fmla="*/ 245215 w 454841"/>
              <a:gd name="connsiteY11" fmla="*/ 533966 h 847351"/>
              <a:gd name="connsiteX12" fmla="*/ 140440 w 454841"/>
              <a:gd name="connsiteY12" fmla="*/ 705416 h 847351"/>
              <a:gd name="connsiteX13" fmla="*/ 102340 w 454841"/>
              <a:gd name="connsiteY13" fmla="*/ 787966 h 847351"/>
              <a:gd name="connsiteX14" fmla="*/ 740 w 454841"/>
              <a:gd name="connsiteY14" fmla="*/ 845116 h 847351"/>
              <a:gd name="connsiteX15" fmla="*/ 67415 w 454841"/>
              <a:gd name="connsiteY15" fmla="*/ 794316 h 847351"/>
              <a:gd name="connsiteX16" fmla="*/ 261090 w 454841"/>
              <a:gd name="connsiteY16" fmla="*/ 441891 h 847351"/>
              <a:gd name="connsiteX17" fmla="*/ 407140 w 454841"/>
              <a:gd name="connsiteY17" fmla="*/ 181541 h 847351"/>
              <a:gd name="connsiteX18" fmla="*/ 388090 w 454841"/>
              <a:gd name="connsiteY18" fmla="*/ 156141 h 847351"/>
              <a:gd name="connsiteX19" fmla="*/ 454765 w 454841"/>
              <a:gd name="connsiteY19" fmla="*/ 566 h 84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841" h="847351">
                <a:moveTo>
                  <a:pt x="454765" y="566"/>
                </a:moveTo>
                <a:cubicBezTo>
                  <a:pt x="456882" y="-7901"/>
                  <a:pt x="414548" y="80999"/>
                  <a:pt x="400790" y="105341"/>
                </a:cubicBezTo>
                <a:cubicBezTo>
                  <a:pt x="387032" y="129683"/>
                  <a:pt x="372215" y="137091"/>
                  <a:pt x="372215" y="146616"/>
                </a:cubicBezTo>
                <a:cubicBezTo>
                  <a:pt x="372215" y="156141"/>
                  <a:pt x="400261" y="158787"/>
                  <a:pt x="400790" y="162491"/>
                </a:cubicBezTo>
                <a:cubicBezTo>
                  <a:pt x="401319" y="166195"/>
                  <a:pt x="374332" y="165666"/>
                  <a:pt x="375390" y="168841"/>
                </a:cubicBezTo>
                <a:cubicBezTo>
                  <a:pt x="376448" y="172016"/>
                  <a:pt x="407669" y="162491"/>
                  <a:pt x="407140" y="181541"/>
                </a:cubicBezTo>
                <a:cubicBezTo>
                  <a:pt x="406611" y="200591"/>
                  <a:pt x="382269" y="255624"/>
                  <a:pt x="372215" y="283141"/>
                </a:cubicBezTo>
                <a:cubicBezTo>
                  <a:pt x="362161" y="310658"/>
                  <a:pt x="367452" y="326533"/>
                  <a:pt x="346815" y="346641"/>
                </a:cubicBezTo>
                <a:cubicBezTo>
                  <a:pt x="326178" y="366749"/>
                  <a:pt x="260032" y="395324"/>
                  <a:pt x="248390" y="403791"/>
                </a:cubicBezTo>
                <a:cubicBezTo>
                  <a:pt x="236748" y="412258"/>
                  <a:pt x="270615" y="389504"/>
                  <a:pt x="276965" y="397441"/>
                </a:cubicBezTo>
                <a:cubicBezTo>
                  <a:pt x="283315" y="405378"/>
                  <a:pt x="291782" y="428662"/>
                  <a:pt x="286490" y="451416"/>
                </a:cubicBezTo>
                <a:cubicBezTo>
                  <a:pt x="281198" y="474170"/>
                  <a:pt x="269557" y="491633"/>
                  <a:pt x="245215" y="533966"/>
                </a:cubicBezTo>
                <a:cubicBezTo>
                  <a:pt x="220873" y="576299"/>
                  <a:pt x="164253" y="663083"/>
                  <a:pt x="140440" y="705416"/>
                </a:cubicBezTo>
                <a:cubicBezTo>
                  <a:pt x="116627" y="747749"/>
                  <a:pt x="125623" y="764683"/>
                  <a:pt x="102340" y="787966"/>
                </a:cubicBezTo>
                <a:cubicBezTo>
                  <a:pt x="79057" y="811249"/>
                  <a:pt x="6561" y="844058"/>
                  <a:pt x="740" y="845116"/>
                </a:cubicBezTo>
                <a:cubicBezTo>
                  <a:pt x="-5081" y="846174"/>
                  <a:pt x="24023" y="861520"/>
                  <a:pt x="67415" y="794316"/>
                </a:cubicBezTo>
                <a:cubicBezTo>
                  <a:pt x="110807" y="727112"/>
                  <a:pt x="204469" y="544020"/>
                  <a:pt x="261090" y="441891"/>
                </a:cubicBezTo>
                <a:cubicBezTo>
                  <a:pt x="317711" y="339762"/>
                  <a:pt x="385973" y="229166"/>
                  <a:pt x="407140" y="181541"/>
                </a:cubicBezTo>
                <a:cubicBezTo>
                  <a:pt x="428307" y="133916"/>
                  <a:pt x="380682" y="183658"/>
                  <a:pt x="388090" y="156141"/>
                </a:cubicBezTo>
                <a:cubicBezTo>
                  <a:pt x="395498" y="128624"/>
                  <a:pt x="452648" y="9033"/>
                  <a:pt x="454765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 922">
            <a:extLst>
              <a:ext uri="{FF2B5EF4-FFF2-40B4-BE49-F238E27FC236}">
                <a16:creationId xmlns:a16="http://schemas.microsoft.com/office/drawing/2014/main" id="{05C4EF00-6EC2-FF6B-E966-0ABBEEEB27F5}"/>
              </a:ext>
            </a:extLst>
          </p:cNvPr>
          <p:cNvSpPr/>
          <p:nvPr/>
        </p:nvSpPr>
        <p:spPr>
          <a:xfrm>
            <a:off x="5607548" y="8588375"/>
            <a:ext cx="218577" cy="476589"/>
          </a:xfrm>
          <a:custGeom>
            <a:avLst/>
            <a:gdLst>
              <a:gd name="connsiteX0" fmla="*/ 218577 w 218577"/>
              <a:gd name="connsiteY0" fmla="*/ 0 h 476589"/>
              <a:gd name="connsiteX1" fmla="*/ 142377 w 218577"/>
              <a:gd name="connsiteY1" fmla="*/ 117475 h 476589"/>
              <a:gd name="connsiteX2" fmla="*/ 28077 w 218577"/>
              <a:gd name="connsiteY2" fmla="*/ 342900 h 476589"/>
              <a:gd name="connsiteX3" fmla="*/ 5852 w 218577"/>
              <a:gd name="connsiteY3" fmla="*/ 400050 h 476589"/>
              <a:gd name="connsiteX4" fmla="*/ 9027 w 218577"/>
              <a:gd name="connsiteY4" fmla="*/ 476250 h 476589"/>
              <a:gd name="connsiteX5" fmla="*/ 5852 w 218577"/>
              <a:gd name="connsiteY5" fmla="*/ 415925 h 476589"/>
              <a:gd name="connsiteX6" fmla="*/ 97927 w 218577"/>
              <a:gd name="connsiteY6" fmla="*/ 171450 h 476589"/>
              <a:gd name="connsiteX7" fmla="*/ 88402 w 218577"/>
              <a:gd name="connsiteY7" fmla="*/ 184150 h 476589"/>
              <a:gd name="connsiteX8" fmla="*/ 218577 w 218577"/>
              <a:gd name="connsiteY8" fmla="*/ 0 h 47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77" h="476589">
                <a:moveTo>
                  <a:pt x="218577" y="0"/>
                </a:moveTo>
                <a:cubicBezTo>
                  <a:pt x="196352" y="30162"/>
                  <a:pt x="174127" y="60325"/>
                  <a:pt x="142377" y="117475"/>
                </a:cubicBezTo>
                <a:cubicBezTo>
                  <a:pt x="110627" y="174625"/>
                  <a:pt x="50831" y="295804"/>
                  <a:pt x="28077" y="342900"/>
                </a:cubicBezTo>
                <a:cubicBezTo>
                  <a:pt x="5323" y="389996"/>
                  <a:pt x="9027" y="377825"/>
                  <a:pt x="5852" y="400050"/>
                </a:cubicBezTo>
                <a:cubicBezTo>
                  <a:pt x="2677" y="422275"/>
                  <a:pt x="9027" y="473604"/>
                  <a:pt x="9027" y="476250"/>
                </a:cubicBezTo>
                <a:cubicBezTo>
                  <a:pt x="9027" y="478896"/>
                  <a:pt x="-8965" y="466725"/>
                  <a:pt x="5852" y="415925"/>
                </a:cubicBezTo>
                <a:cubicBezTo>
                  <a:pt x="20669" y="365125"/>
                  <a:pt x="97927" y="171450"/>
                  <a:pt x="97927" y="171450"/>
                </a:cubicBezTo>
                <a:cubicBezTo>
                  <a:pt x="111685" y="132821"/>
                  <a:pt x="88402" y="184150"/>
                  <a:pt x="88402" y="184150"/>
                </a:cubicBezTo>
                <a:lnTo>
                  <a:pt x="21857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 923">
            <a:extLst>
              <a:ext uri="{FF2B5EF4-FFF2-40B4-BE49-F238E27FC236}">
                <a16:creationId xmlns:a16="http://schemas.microsoft.com/office/drawing/2014/main" id="{E120DD46-AD2D-357D-8790-8F670826FCB2}"/>
              </a:ext>
            </a:extLst>
          </p:cNvPr>
          <p:cNvSpPr/>
          <p:nvPr/>
        </p:nvSpPr>
        <p:spPr>
          <a:xfrm>
            <a:off x="5464168" y="8580971"/>
            <a:ext cx="330207" cy="188382"/>
          </a:xfrm>
          <a:custGeom>
            <a:avLst/>
            <a:gdLst>
              <a:gd name="connsiteX0" fmla="*/ 330207 w 330207"/>
              <a:gd name="connsiteY0" fmla="*/ 42329 h 188382"/>
              <a:gd name="connsiteX1" fmla="*/ 257182 w 330207"/>
              <a:gd name="connsiteY1" fmla="*/ 45504 h 188382"/>
              <a:gd name="connsiteX2" fmla="*/ 212732 w 330207"/>
              <a:gd name="connsiteY2" fmla="*/ 16929 h 188382"/>
              <a:gd name="connsiteX3" fmla="*/ 200032 w 330207"/>
              <a:gd name="connsiteY3" fmla="*/ 51854 h 188382"/>
              <a:gd name="connsiteX4" fmla="*/ 117482 w 330207"/>
              <a:gd name="connsiteY4" fmla="*/ 102654 h 188382"/>
              <a:gd name="connsiteX5" fmla="*/ 53982 w 330207"/>
              <a:gd name="connsiteY5" fmla="*/ 118529 h 188382"/>
              <a:gd name="connsiteX6" fmla="*/ 7 w 330207"/>
              <a:gd name="connsiteY6" fmla="*/ 188379 h 188382"/>
              <a:gd name="connsiteX7" fmla="*/ 50807 w 330207"/>
              <a:gd name="connsiteY7" fmla="*/ 115354 h 188382"/>
              <a:gd name="connsiteX8" fmla="*/ 152407 w 330207"/>
              <a:gd name="connsiteY8" fmla="*/ 77254 h 188382"/>
              <a:gd name="connsiteX9" fmla="*/ 215907 w 330207"/>
              <a:gd name="connsiteY9" fmla="*/ 1054 h 188382"/>
              <a:gd name="connsiteX10" fmla="*/ 257182 w 330207"/>
              <a:gd name="connsiteY10" fmla="*/ 32804 h 188382"/>
              <a:gd name="connsiteX11" fmla="*/ 330207 w 330207"/>
              <a:gd name="connsiteY11" fmla="*/ 42329 h 18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207" h="188382">
                <a:moveTo>
                  <a:pt x="330207" y="42329"/>
                </a:moveTo>
                <a:cubicBezTo>
                  <a:pt x="330207" y="44446"/>
                  <a:pt x="276761" y="49737"/>
                  <a:pt x="257182" y="45504"/>
                </a:cubicBezTo>
                <a:cubicBezTo>
                  <a:pt x="237603" y="41271"/>
                  <a:pt x="222257" y="15871"/>
                  <a:pt x="212732" y="16929"/>
                </a:cubicBezTo>
                <a:cubicBezTo>
                  <a:pt x="203207" y="17987"/>
                  <a:pt x="215907" y="37566"/>
                  <a:pt x="200032" y="51854"/>
                </a:cubicBezTo>
                <a:cubicBezTo>
                  <a:pt x="184157" y="66142"/>
                  <a:pt x="141824" y="91542"/>
                  <a:pt x="117482" y="102654"/>
                </a:cubicBezTo>
                <a:cubicBezTo>
                  <a:pt x="93140" y="113766"/>
                  <a:pt x="73561" y="104242"/>
                  <a:pt x="53982" y="118529"/>
                </a:cubicBezTo>
                <a:cubicBezTo>
                  <a:pt x="34403" y="132816"/>
                  <a:pt x="536" y="188908"/>
                  <a:pt x="7" y="188379"/>
                </a:cubicBezTo>
                <a:cubicBezTo>
                  <a:pt x="-522" y="187850"/>
                  <a:pt x="25407" y="133875"/>
                  <a:pt x="50807" y="115354"/>
                </a:cubicBezTo>
                <a:cubicBezTo>
                  <a:pt x="76207" y="96833"/>
                  <a:pt x="124890" y="96304"/>
                  <a:pt x="152407" y="77254"/>
                </a:cubicBezTo>
                <a:cubicBezTo>
                  <a:pt x="179924" y="58204"/>
                  <a:pt x="198445" y="8462"/>
                  <a:pt x="215907" y="1054"/>
                </a:cubicBezTo>
                <a:cubicBezTo>
                  <a:pt x="233369" y="-6354"/>
                  <a:pt x="236016" y="27512"/>
                  <a:pt x="257182" y="32804"/>
                </a:cubicBezTo>
                <a:cubicBezTo>
                  <a:pt x="278348" y="38096"/>
                  <a:pt x="330207" y="40212"/>
                  <a:pt x="330207" y="42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 924">
            <a:extLst>
              <a:ext uri="{FF2B5EF4-FFF2-40B4-BE49-F238E27FC236}">
                <a16:creationId xmlns:a16="http://schemas.microsoft.com/office/drawing/2014/main" id="{2016BE6D-00F2-6914-3C65-68E920F554D5}"/>
              </a:ext>
            </a:extLst>
          </p:cNvPr>
          <p:cNvSpPr/>
          <p:nvPr/>
        </p:nvSpPr>
        <p:spPr>
          <a:xfrm>
            <a:off x="5562481" y="8619646"/>
            <a:ext cx="194165" cy="433731"/>
          </a:xfrm>
          <a:custGeom>
            <a:avLst/>
            <a:gdLst>
              <a:gd name="connsiteX0" fmla="*/ 193794 w 194165"/>
              <a:gd name="connsiteY0" fmla="*/ 479 h 433731"/>
              <a:gd name="connsiteX1" fmla="*/ 95369 w 194165"/>
              <a:gd name="connsiteY1" fmla="*/ 190979 h 433731"/>
              <a:gd name="connsiteX2" fmla="*/ 25519 w 194165"/>
              <a:gd name="connsiteY2" fmla="*/ 298929 h 433731"/>
              <a:gd name="connsiteX3" fmla="*/ 3294 w 194165"/>
              <a:gd name="connsiteY3" fmla="*/ 356079 h 433731"/>
              <a:gd name="connsiteX4" fmla="*/ 6469 w 194165"/>
              <a:gd name="connsiteY4" fmla="*/ 432279 h 433731"/>
              <a:gd name="connsiteX5" fmla="*/ 6469 w 194165"/>
              <a:gd name="connsiteY5" fmla="*/ 387829 h 433731"/>
              <a:gd name="connsiteX6" fmla="*/ 95369 w 194165"/>
              <a:gd name="connsiteY6" fmla="*/ 181454 h 433731"/>
              <a:gd name="connsiteX7" fmla="*/ 57269 w 194165"/>
              <a:gd name="connsiteY7" fmla="*/ 251304 h 433731"/>
              <a:gd name="connsiteX8" fmla="*/ 193794 w 194165"/>
              <a:gd name="connsiteY8" fmla="*/ 479 h 43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65" h="433731">
                <a:moveTo>
                  <a:pt x="193794" y="479"/>
                </a:moveTo>
                <a:cubicBezTo>
                  <a:pt x="200144" y="-9575"/>
                  <a:pt x="123415" y="141237"/>
                  <a:pt x="95369" y="190979"/>
                </a:cubicBezTo>
                <a:cubicBezTo>
                  <a:pt x="67323" y="240721"/>
                  <a:pt x="40865" y="271412"/>
                  <a:pt x="25519" y="298929"/>
                </a:cubicBezTo>
                <a:cubicBezTo>
                  <a:pt x="10173" y="326446"/>
                  <a:pt x="6469" y="333854"/>
                  <a:pt x="3294" y="356079"/>
                </a:cubicBezTo>
                <a:cubicBezTo>
                  <a:pt x="119" y="378304"/>
                  <a:pt x="5940" y="426987"/>
                  <a:pt x="6469" y="432279"/>
                </a:cubicBezTo>
                <a:cubicBezTo>
                  <a:pt x="6998" y="437571"/>
                  <a:pt x="-8348" y="429633"/>
                  <a:pt x="6469" y="387829"/>
                </a:cubicBezTo>
                <a:cubicBezTo>
                  <a:pt x="21286" y="346025"/>
                  <a:pt x="86902" y="204208"/>
                  <a:pt x="95369" y="181454"/>
                </a:cubicBezTo>
                <a:cubicBezTo>
                  <a:pt x="103836" y="158700"/>
                  <a:pt x="45098" y="277233"/>
                  <a:pt x="57269" y="251304"/>
                </a:cubicBezTo>
                <a:cubicBezTo>
                  <a:pt x="69440" y="225375"/>
                  <a:pt x="187444" y="10533"/>
                  <a:pt x="193794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 925">
            <a:extLst>
              <a:ext uri="{FF2B5EF4-FFF2-40B4-BE49-F238E27FC236}">
                <a16:creationId xmlns:a16="http://schemas.microsoft.com/office/drawing/2014/main" id="{FAE8BE5C-ABDD-856A-5707-38D30E41A98E}"/>
              </a:ext>
            </a:extLst>
          </p:cNvPr>
          <p:cNvSpPr/>
          <p:nvPr/>
        </p:nvSpPr>
        <p:spPr>
          <a:xfrm>
            <a:off x="5346636" y="8760758"/>
            <a:ext cx="190598" cy="262690"/>
          </a:xfrm>
          <a:custGeom>
            <a:avLst/>
            <a:gdLst>
              <a:gd name="connsiteX0" fmla="*/ 117539 w 190598"/>
              <a:gd name="connsiteY0" fmla="*/ 5417 h 262690"/>
              <a:gd name="connsiteX1" fmla="*/ 181039 w 190598"/>
              <a:gd name="connsiteY1" fmla="*/ 11767 h 262690"/>
              <a:gd name="connsiteX2" fmla="*/ 120714 w 190598"/>
              <a:gd name="connsiteY2" fmla="*/ 110192 h 262690"/>
              <a:gd name="connsiteX3" fmla="*/ 92139 w 190598"/>
              <a:gd name="connsiteY3" fmla="*/ 208617 h 262690"/>
              <a:gd name="connsiteX4" fmla="*/ 63564 w 190598"/>
              <a:gd name="connsiteY4" fmla="*/ 237192 h 262690"/>
              <a:gd name="connsiteX5" fmla="*/ 64 w 190598"/>
              <a:gd name="connsiteY5" fmla="*/ 262592 h 262690"/>
              <a:gd name="connsiteX6" fmla="*/ 76264 w 190598"/>
              <a:gd name="connsiteY6" fmla="*/ 227667 h 262690"/>
              <a:gd name="connsiteX7" fmla="*/ 149289 w 190598"/>
              <a:gd name="connsiteY7" fmla="*/ 78442 h 262690"/>
              <a:gd name="connsiteX8" fmla="*/ 190564 w 190598"/>
              <a:gd name="connsiteY8" fmla="*/ 5417 h 262690"/>
              <a:gd name="connsiteX9" fmla="*/ 117539 w 190598"/>
              <a:gd name="connsiteY9" fmla="*/ 5417 h 26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98" h="262690">
                <a:moveTo>
                  <a:pt x="117539" y="5417"/>
                </a:moveTo>
                <a:cubicBezTo>
                  <a:pt x="115951" y="6475"/>
                  <a:pt x="180510" y="-5695"/>
                  <a:pt x="181039" y="11767"/>
                </a:cubicBezTo>
                <a:cubicBezTo>
                  <a:pt x="181568" y="29229"/>
                  <a:pt x="135531" y="77384"/>
                  <a:pt x="120714" y="110192"/>
                </a:cubicBezTo>
                <a:cubicBezTo>
                  <a:pt x="105897" y="143000"/>
                  <a:pt x="101664" y="187450"/>
                  <a:pt x="92139" y="208617"/>
                </a:cubicBezTo>
                <a:cubicBezTo>
                  <a:pt x="82614" y="229784"/>
                  <a:pt x="78910" y="228196"/>
                  <a:pt x="63564" y="237192"/>
                </a:cubicBezTo>
                <a:cubicBezTo>
                  <a:pt x="48218" y="246188"/>
                  <a:pt x="-2053" y="264180"/>
                  <a:pt x="64" y="262592"/>
                </a:cubicBezTo>
                <a:cubicBezTo>
                  <a:pt x="2181" y="261004"/>
                  <a:pt x="51393" y="258359"/>
                  <a:pt x="76264" y="227667"/>
                </a:cubicBezTo>
                <a:cubicBezTo>
                  <a:pt x="101135" y="196975"/>
                  <a:pt x="130239" y="115484"/>
                  <a:pt x="149289" y="78442"/>
                </a:cubicBezTo>
                <a:cubicBezTo>
                  <a:pt x="168339" y="41400"/>
                  <a:pt x="191622" y="17059"/>
                  <a:pt x="190564" y="5417"/>
                </a:cubicBezTo>
                <a:cubicBezTo>
                  <a:pt x="189506" y="-6225"/>
                  <a:pt x="119127" y="4359"/>
                  <a:pt x="11753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 926">
            <a:extLst>
              <a:ext uri="{FF2B5EF4-FFF2-40B4-BE49-F238E27FC236}">
                <a16:creationId xmlns:a16="http://schemas.microsoft.com/office/drawing/2014/main" id="{42ADC95D-0894-DA67-65B4-9D7A3CD6E52A}"/>
              </a:ext>
            </a:extLst>
          </p:cNvPr>
          <p:cNvSpPr/>
          <p:nvPr/>
        </p:nvSpPr>
        <p:spPr>
          <a:xfrm>
            <a:off x="5161950" y="8994756"/>
            <a:ext cx="283177" cy="425518"/>
          </a:xfrm>
          <a:custGeom>
            <a:avLst/>
            <a:gdLst>
              <a:gd name="connsiteX0" fmla="*/ 283175 w 283177"/>
              <a:gd name="connsiteY0" fmla="*/ 19 h 425518"/>
              <a:gd name="connsiteX1" fmla="*/ 178400 w 283177"/>
              <a:gd name="connsiteY1" fmla="*/ 53994 h 425518"/>
              <a:gd name="connsiteX2" fmla="*/ 181575 w 283177"/>
              <a:gd name="connsiteY2" fmla="*/ 114319 h 425518"/>
              <a:gd name="connsiteX3" fmla="*/ 79975 w 283177"/>
              <a:gd name="connsiteY3" fmla="*/ 260369 h 425518"/>
              <a:gd name="connsiteX4" fmla="*/ 6950 w 283177"/>
              <a:gd name="connsiteY4" fmla="*/ 419119 h 425518"/>
              <a:gd name="connsiteX5" fmla="*/ 26000 w 283177"/>
              <a:gd name="connsiteY5" fmla="*/ 361969 h 425518"/>
              <a:gd name="connsiteX6" fmla="*/ 210150 w 283177"/>
              <a:gd name="connsiteY6" fmla="*/ 69869 h 425518"/>
              <a:gd name="connsiteX7" fmla="*/ 175225 w 283177"/>
              <a:gd name="connsiteY7" fmla="*/ 47644 h 425518"/>
              <a:gd name="connsiteX8" fmla="*/ 283175 w 283177"/>
              <a:gd name="connsiteY8" fmla="*/ 19 h 4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77" h="425518">
                <a:moveTo>
                  <a:pt x="283175" y="19"/>
                </a:moveTo>
                <a:cubicBezTo>
                  <a:pt x="283704" y="1077"/>
                  <a:pt x="195333" y="34944"/>
                  <a:pt x="178400" y="53994"/>
                </a:cubicBezTo>
                <a:cubicBezTo>
                  <a:pt x="161467" y="73044"/>
                  <a:pt x="197979" y="79923"/>
                  <a:pt x="181575" y="114319"/>
                </a:cubicBezTo>
                <a:cubicBezTo>
                  <a:pt x="165171" y="148715"/>
                  <a:pt x="109079" y="209569"/>
                  <a:pt x="79975" y="260369"/>
                </a:cubicBezTo>
                <a:cubicBezTo>
                  <a:pt x="50871" y="311169"/>
                  <a:pt x="15946" y="402186"/>
                  <a:pt x="6950" y="419119"/>
                </a:cubicBezTo>
                <a:cubicBezTo>
                  <a:pt x="-2046" y="436052"/>
                  <a:pt x="-7867" y="420177"/>
                  <a:pt x="26000" y="361969"/>
                </a:cubicBezTo>
                <a:cubicBezTo>
                  <a:pt x="59867" y="303761"/>
                  <a:pt x="185279" y="122256"/>
                  <a:pt x="210150" y="69869"/>
                </a:cubicBezTo>
                <a:cubicBezTo>
                  <a:pt x="235021" y="17482"/>
                  <a:pt x="161996" y="53994"/>
                  <a:pt x="175225" y="47644"/>
                </a:cubicBezTo>
                <a:cubicBezTo>
                  <a:pt x="188454" y="41294"/>
                  <a:pt x="282646" y="-1039"/>
                  <a:pt x="28317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 927">
            <a:extLst>
              <a:ext uri="{FF2B5EF4-FFF2-40B4-BE49-F238E27FC236}">
                <a16:creationId xmlns:a16="http://schemas.microsoft.com/office/drawing/2014/main" id="{384FF469-6E34-672A-AB9B-A5849A332313}"/>
              </a:ext>
            </a:extLst>
          </p:cNvPr>
          <p:cNvSpPr/>
          <p:nvPr/>
        </p:nvSpPr>
        <p:spPr>
          <a:xfrm>
            <a:off x="5316783" y="9048750"/>
            <a:ext cx="272104" cy="399603"/>
          </a:xfrm>
          <a:custGeom>
            <a:avLst/>
            <a:gdLst>
              <a:gd name="connsiteX0" fmla="*/ 271217 w 272104"/>
              <a:gd name="connsiteY0" fmla="*/ 0 h 399603"/>
              <a:gd name="connsiteX1" fmla="*/ 201367 w 272104"/>
              <a:gd name="connsiteY1" fmla="*/ 44450 h 399603"/>
              <a:gd name="connsiteX2" fmla="*/ 87067 w 272104"/>
              <a:gd name="connsiteY2" fmla="*/ 187325 h 399603"/>
              <a:gd name="connsiteX3" fmla="*/ 93417 w 272104"/>
              <a:gd name="connsiteY3" fmla="*/ 174625 h 399603"/>
              <a:gd name="connsiteX4" fmla="*/ 20392 w 272104"/>
              <a:gd name="connsiteY4" fmla="*/ 320675 h 399603"/>
              <a:gd name="connsiteX5" fmla="*/ 4517 w 272104"/>
              <a:gd name="connsiteY5" fmla="*/ 396875 h 399603"/>
              <a:gd name="connsiteX6" fmla="*/ 7692 w 272104"/>
              <a:gd name="connsiteY6" fmla="*/ 361950 h 399603"/>
              <a:gd name="connsiteX7" fmla="*/ 87067 w 272104"/>
              <a:gd name="connsiteY7" fmla="*/ 171450 h 399603"/>
              <a:gd name="connsiteX8" fmla="*/ 153742 w 272104"/>
              <a:gd name="connsiteY8" fmla="*/ 44450 h 399603"/>
              <a:gd name="connsiteX9" fmla="*/ 271217 w 272104"/>
              <a:gd name="connsiteY9" fmla="*/ 0 h 39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04" h="399603">
                <a:moveTo>
                  <a:pt x="271217" y="0"/>
                </a:moveTo>
                <a:cubicBezTo>
                  <a:pt x="279154" y="0"/>
                  <a:pt x="232059" y="13229"/>
                  <a:pt x="201367" y="44450"/>
                </a:cubicBezTo>
                <a:cubicBezTo>
                  <a:pt x="170675" y="75671"/>
                  <a:pt x="105059" y="165629"/>
                  <a:pt x="87067" y="187325"/>
                </a:cubicBezTo>
                <a:cubicBezTo>
                  <a:pt x="69075" y="209021"/>
                  <a:pt x="93417" y="174625"/>
                  <a:pt x="93417" y="174625"/>
                </a:cubicBezTo>
                <a:cubicBezTo>
                  <a:pt x="82305" y="196850"/>
                  <a:pt x="35209" y="283633"/>
                  <a:pt x="20392" y="320675"/>
                </a:cubicBezTo>
                <a:cubicBezTo>
                  <a:pt x="5575" y="357717"/>
                  <a:pt x="6634" y="389996"/>
                  <a:pt x="4517" y="396875"/>
                </a:cubicBezTo>
                <a:cubicBezTo>
                  <a:pt x="2400" y="403754"/>
                  <a:pt x="-6066" y="399521"/>
                  <a:pt x="7692" y="361950"/>
                </a:cubicBezTo>
                <a:cubicBezTo>
                  <a:pt x="21450" y="324379"/>
                  <a:pt x="62725" y="224367"/>
                  <a:pt x="87067" y="171450"/>
                </a:cubicBezTo>
                <a:cubicBezTo>
                  <a:pt x="111409" y="118533"/>
                  <a:pt x="127813" y="68792"/>
                  <a:pt x="153742" y="44450"/>
                </a:cubicBezTo>
                <a:cubicBezTo>
                  <a:pt x="179671" y="20108"/>
                  <a:pt x="263280" y="0"/>
                  <a:pt x="2712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 928">
            <a:extLst>
              <a:ext uri="{FF2B5EF4-FFF2-40B4-BE49-F238E27FC236}">
                <a16:creationId xmlns:a16="http://schemas.microsoft.com/office/drawing/2014/main" id="{39AF5E5E-C20F-FCA2-E416-453818EA603F}"/>
              </a:ext>
            </a:extLst>
          </p:cNvPr>
          <p:cNvSpPr/>
          <p:nvPr/>
        </p:nvSpPr>
        <p:spPr>
          <a:xfrm>
            <a:off x="5029394" y="9070673"/>
            <a:ext cx="571557" cy="422784"/>
          </a:xfrm>
          <a:custGeom>
            <a:avLst/>
            <a:gdLst>
              <a:gd name="connsiteX0" fmla="*/ 2981 w 571557"/>
              <a:gd name="connsiteY0" fmla="*/ 413052 h 422784"/>
              <a:gd name="connsiteX1" fmla="*/ 320481 w 571557"/>
              <a:gd name="connsiteY1" fmla="*/ 422577 h 422784"/>
              <a:gd name="connsiteX2" fmla="*/ 269681 w 571557"/>
              <a:gd name="connsiteY2" fmla="*/ 403527 h 422784"/>
              <a:gd name="connsiteX3" fmla="*/ 323656 w 571557"/>
              <a:gd name="connsiteY3" fmla="*/ 387652 h 422784"/>
              <a:gd name="connsiteX4" fmla="*/ 317306 w 571557"/>
              <a:gd name="connsiteY4" fmla="*/ 314627 h 422784"/>
              <a:gd name="connsiteX5" fmla="*/ 469706 w 571557"/>
              <a:gd name="connsiteY5" fmla="*/ 89202 h 422784"/>
              <a:gd name="connsiteX6" fmla="*/ 571306 w 571557"/>
              <a:gd name="connsiteY6" fmla="*/ 302 h 422784"/>
              <a:gd name="connsiteX7" fmla="*/ 441131 w 571557"/>
              <a:gd name="connsiteY7" fmla="*/ 114602 h 422784"/>
              <a:gd name="connsiteX8" fmla="*/ 333181 w 571557"/>
              <a:gd name="connsiteY8" fmla="*/ 324152 h 422784"/>
              <a:gd name="connsiteX9" fmla="*/ 304606 w 571557"/>
              <a:gd name="connsiteY9" fmla="*/ 394002 h 422784"/>
              <a:gd name="connsiteX10" fmla="*/ 168081 w 571557"/>
              <a:gd name="connsiteY10" fmla="*/ 403527 h 422784"/>
              <a:gd name="connsiteX11" fmla="*/ 2981 w 571557"/>
              <a:gd name="connsiteY11" fmla="*/ 413052 h 4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557" h="422784">
                <a:moveTo>
                  <a:pt x="2981" y="413052"/>
                </a:moveTo>
                <a:cubicBezTo>
                  <a:pt x="28381" y="416227"/>
                  <a:pt x="276031" y="424165"/>
                  <a:pt x="320481" y="422577"/>
                </a:cubicBezTo>
                <a:cubicBezTo>
                  <a:pt x="364931" y="420990"/>
                  <a:pt x="269152" y="409348"/>
                  <a:pt x="269681" y="403527"/>
                </a:cubicBezTo>
                <a:cubicBezTo>
                  <a:pt x="270210" y="397706"/>
                  <a:pt x="315719" y="402469"/>
                  <a:pt x="323656" y="387652"/>
                </a:cubicBezTo>
                <a:cubicBezTo>
                  <a:pt x="331594" y="372835"/>
                  <a:pt x="292964" y="364369"/>
                  <a:pt x="317306" y="314627"/>
                </a:cubicBezTo>
                <a:cubicBezTo>
                  <a:pt x="341648" y="264885"/>
                  <a:pt x="427373" y="141589"/>
                  <a:pt x="469706" y="89202"/>
                </a:cubicBezTo>
                <a:cubicBezTo>
                  <a:pt x="512039" y="36815"/>
                  <a:pt x="576068" y="-3931"/>
                  <a:pt x="571306" y="302"/>
                </a:cubicBezTo>
                <a:cubicBezTo>
                  <a:pt x="566544" y="4535"/>
                  <a:pt x="480819" y="60627"/>
                  <a:pt x="441131" y="114602"/>
                </a:cubicBezTo>
                <a:cubicBezTo>
                  <a:pt x="401444" y="168577"/>
                  <a:pt x="355935" y="277585"/>
                  <a:pt x="333181" y="324152"/>
                </a:cubicBezTo>
                <a:cubicBezTo>
                  <a:pt x="310427" y="370719"/>
                  <a:pt x="332123" y="380773"/>
                  <a:pt x="304606" y="394002"/>
                </a:cubicBezTo>
                <a:cubicBezTo>
                  <a:pt x="277089" y="407231"/>
                  <a:pt x="214648" y="402469"/>
                  <a:pt x="168081" y="403527"/>
                </a:cubicBezTo>
                <a:cubicBezTo>
                  <a:pt x="121514" y="404585"/>
                  <a:pt x="-22419" y="409877"/>
                  <a:pt x="2981" y="41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 929">
            <a:extLst>
              <a:ext uri="{FF2B5EF4-FFF2-40B4-BE49-F238E27FC236}">
                <a16:creationId xmlns:a16="http://schemas.microsoft.com/office/drawing/2014/main" id="{14C77B3B-A05A-859A-0230-B7EEFF1AA851}"/>
              </a:ext>
            </a:extLst>
          </p:cNvPr>
          <p:cNvSpPr/>
          <p:nvPr/>
        </p:nvSpPr>
        <p:spPr>
          <a:xfrm>
            <a:off x="5137150" y="9309048"/>
            <a:ext cx="213044" cy="125538"/>
          </a:xfrm>
          <a:custGeom>
            <a:avLst/>
            <a:gdLst>
              <a:gd name="connsiteX0" fmla="*/ 0 w 213044"/>
              <a:gd name="connsiteY0" fmla="*/ 120702 h 125538"/>
              <a:gd name="connsiteX1" fmla="*/ 177800 w 213044"/>
              <a:gd name="connsiteY1" fmla="*/ 123877 h 125538"/>
              <a:gd name="connsiteX2" fmla="*/ 158750 w 213044"/>
              <a:gd name="connsiteY2" fmla="*/ 92127 h 125538"/>
              <a:gd name="connsiteX3" fmla="*/ 212725 w 213044"/>
              <a:gd name="connsiteY3" fmla="*/ 52 h 125538"/>
              <a:gd name="connsiteX4" fmla="*/ 180975 w 213044"/>
              <a:gd name="connsiteY4" fmla="*/ 79427 h 125538"/>
              <a:gd name="connsiteX5" fmla="*/ 177800 w 213044"/>
              <a:gd name="connsiteY5" fmla="*/ 117527 h 125538"/>
              <a:gd name="connsiteX6" fmla="*/ 0 w 213044"/>
              <a:gd name="connsiteY6" fmla="*/ 120702 h 12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44" h="125538">
                <a:moveTo>
                  <a:pt x="0" y="120702"/>
                </a:moveTo>
                <a:cubicBezTo>
                  <a:pt x="0" y="121760"/>
                  <a:pt x="151342" y="128639"/>
                  <a:pt x="177800" y="123877"/>
                </a:cubicBezTo>
                <a:cubicBezTo>
                  <a:pt x="204258" y="119115"/>
                  <a:pt x="152929" y="112764"/>
                  <a:pt x="158750" y="92127"/>
                </a:cubicBezTo>
                <a:cubicBezTo>
                  <a:pt x="164571" y="71490"/>
                  <a:pt x="209021" y="2169"/>
                  <a:pt x="212725" y="52"/>
                </a:cubicBezTo>
                <a:cubicBezTo>
                  <a:pt x="216429" y="-2065"/>
                  <a:pt x="186796" y="59848"/>
                  <a:pt x="180975" y="79427"/>
                </a:cubicBezTo>
                <a:cubicBezTo>
                  <a:pt x="175154" y="99006"/>
                  <a:pt x="200554" y="111177"/>
                  <a:pt x="177800" y="117527"/>
                </a:cubicBezTo>
                <a:cubicBezTo>
                  <a:pt x="155046" y="123877"/>
                  <a:pt x="0" y="119644"/>
                  <a:pt x="0" y="120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 930">
            <a:extLst>
              <a:ext uri="{FF2B5EF4-FFF2-40B4-BE49-F238E27FC236}">
                <a16:creationId xmlns:a16="http://schemas.microsoft.com/office/drawing/2014/main" id="{FD792A92-44C3-04FD-7F24-FA29DB911FCD}"/>
              </a:ext>
            </a:extLst>
          </p:cNvPr>
          <p:cNvSpPr/>
          <p:nvPr/>
        </p:nvSpPr>
        <p:spPr>
          <a:xfrm>
            <a:off x="5749888" y="8515343"/>
            <a:ext cx="123876" cy="247670"/>
          </a:xfrm>
          <a:custGeom>
            <a:avLst/>
            <a:gdLst>
              <a:gd name="connsiteX0" fmla="*/ 123862 w 123876"/>
              <a:gd name="connsiteY0" fmla="*/ 7 h 247670"/>
              <a:gd name="connsiteX1" fmla="*/ 41312 w 123876"/>
              <a:gd name="connsiteY1" fmla="*/ 146057 h 247670"/>
              <a:gd name="connsiteX2" fmla="*/ 37 w 123876"/>
              <a:gd name="connsiteY2" fmla="*/ 247657 h 247670"/>
              <a:gd name="connsiteX3" fmla="*/ 47662 w 123876"/>
              <a:gd name="connsiteY3" fmla="*/ 152407 h 247670"/>
              <a:gd name="connsiteX4" fmla="*/ 123862 w 123876"/>
              <a:gd name="connsiteY4" fmla="*/ 7 h 2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76" h="247670">
                <a:moveTo>
                  <a:pt x="123862" y="7"/>
                </a:moveTo>
                <a:cubicBezTo>
                  <a:pt x="122804" y="-1051"/>
                  <a:pt x="61949" y="104782"/>
                  <a:pt x="41312" y="146057"/>
                </a:cubicBezTo>
                <a:cubicBezTo>
                  <a:pt x="20674" y="187332"/>
                  <a:pt x="-1021" y="246599"/>
                  <a:pt x="37" y="247657"/>
                </a:cubicBezTo>
                <a:cubicBezTo>
                  <a:pt x="1095" y="248715"/>
                  <a:pt x="29141" y="187861"/>
                  <a:pt x="47662" y="152407"/>
                </a:cubicBezTo>
                <a:cubicBezTo>
                  <a:pt x="66183" y="116953"/>
                  <a:pt x="124920" y="1065"/>
                  <a:pt x="12386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 931">
            <a:extLst>
              <a:ext uri="{FF2B5EF4-FFF2-40B4-BE49-F238E27FC236}">
                <a16:creationId xmlns:a16="http://schemas.microsoft.com/office/drawing/2014/main" id="{222C4F18-F4AC-2BBE-01F1-22F2C11AC390}"/>
              </a:ext>
            </a:extLst>
          </p:cNvPr>
          <p:cNvSpPr/>
          <p:nvPr/>
        </p:nvSpPr>
        <p:spPr>
          <a:xfrm>
            <a:off x="5902219" y="8413495"/>
            <a:ext cx="523045" cy="152807"/>
          </a:xfrm>
          <a:custGeom>
            <a:avLst/>
            <a:gdLst>
              <a:gd name="connsiteX0" fmla="*/ 106 w 523045"/>
              <a:gd name="connsiteY0" fmla="*/ 114555 h 152807"/>
              <a:gd name="connsiteX1" fmla="*/ 279506 w 523045"/>
              <a:gd name="connsiteY1" fmla="*/ 143130 h 152807"/>
              <a:gd name="connsiteX2" fmla="*/ 336656 w 523045"/>
              <a:gd name="connsiteY2" fmla="*/ 127255 h 152807"/>
              <a:gd name="connsiteX3" fmla="*/ 520806 w 523045"/>
              <a:gd name="connsiteY3" fmla="*/ 255 h 152807"/>
              <a:gd name="connsiteX4" fmla="*/ 435081 w 523045"/>
              <a:gd name="connsiteY4" fmla="*/ 95505 h 152807"/>
              <a:gd name="connsiteX5" fmla="*/ 377931 w 523045"/>
              <a:gd name="connsiteY5" fmla="*/ 133605 h 152807"/>
              <a:gd name="connsiteX6" fmla="*/ 247756 w 523045"/>
              <a:gd name="connsiteY6" fmla="*/ 152655 h 152807"/>
              <a:gd name="connsiteX7" fmla="*/ 106 w 523045"/>
              <a:gd name="connsiteY7" fmla="*/ 114555 h 15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45" h="152807">
                <a:moveTo>
                  <a:pt x="106" y="114555"/>
                </a:moveTo>
                <a:cubicBezTo>
                  <a:pt x="5398" y="112968"/>
                  <a:pt x="223414" y="141013"/>
                  <a:pt x="279506" y="143130"/>
                </a:cubicBezTo>
                <a:cubicBezTo>
                  <a:pt x="335598" y="145247"/>
                  <a:pt x="296439" y="151068"/>
                  <a:pt x="336656" y="127255"/>
                </a:cubicBezTo>
                <a:cubicBezTo>
                  <a:pt x="376873" y="103442"/>
                  <a:pt x="504402" y="5547"/>
                  <a:pt x="520806" y="255"/>
                </a:cubicBezTo>
                <a:cubicBezTo>
                  <a:pt x="537210" y="-5037"/>
                  <a:pt x="458893" y="73280"/>
                  <a:pt x="435081" y="95505"/>
                </a:cubicBezTo>
                <a:cubicBezTo>
                  <a:pt x="411269" y="117730"/>
                  <a:pt x="409152" y="124080"/>
                  <a:pt x="377931" y="133605"/>
                </a:cubicBezTo>
                <a:cubicBezTo>
                  <a:pt x="346710" y="143130"/>
                  <a:pt x="307552" y="154242"/>
                  <a:pt x="247756" y="152655"/>
                </a:cubicBezTo>
                <a:cubicBezTo>
                  <a:pt x="187960" y="151068"/>
                  <a:pt x="-5186" y="116142"/>
                  <a:pt x="106" y="114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 932">
            <a:extLst>
              <a:ext uri="{FF2B5EF4-FFF2-40B4-BE49-F238E27FC236}">
                <a16:creationId xmlns:a16="http://schemas.microsoft.com/office/drawing/2014/main" id="{A755AEE7-0850-1EAF-0324-9676FEE13B83}"/>
              </a:ext>
            </a:extLst>
          </p:cNvPr>
          <p:cNvSpPr/>
          <p:nvPr/>
        </p:nvSpPr>
        <p:spPr>
          <a:xfrm>
            <a:off x="5822944" y="8470760"/>
            <a:ext cx="577982" cy="238268"/>
          </a:xfrm>
          <a:custGeom>
            <a:avLst/>
            <a:gdLst>
              <a:gd name="connsiteX0" fmla="*/ 577856 w 577982"/>
              <a:gd name="connsiteY0" fmla="*/ 140 h 238268"/>
              <a:gd name="connsiteX1" fmla="*/ 415931 w 577982"/>
              <a:gd name="connsiteY1" fmla="*/ 108090 h 238268"/>
              <a:gd name="connsiteX2" fmla="*/ 228606 w 577982"/>
              <a:gd name="connsiteY2" fmla="*/ 117615 h 238268"/>
              <a:gd name="connsiteX3" fmla="*/ 60331 w 577982"/>
              <a:gd name="connsiteY3" fmla="*/ 98565 h 238268"/>
              <a:gd name="connsiteX4" fmla="*/ 69856 w 577982"/>
              <a:gd name="connsiteY4" fmla="*/ 114440 h 238268"/>
              <a:gd name="connsiteX5" fmla="*/ 47631 w 577982"/>
              <a:gd name="connsiteY5" fmla="*/ 149365 h 238268"/>
              <a:gd name="connsiteX6" fmla="*/ 6 w 577982"/>
              <a:gd name="connsiteY6" fmla="*/ 238265 h 238268"/>
              <a:gd name="connsiteX7" fmla="*/ 44456 w 577982"/>
              <a:gd name="connsiteY7" fmla="*/ 152540 h 238268"/>
              <a:gd name="connsiteX8" fmla="*/ 73031 w 577982"/>
              <a:gd name="connsiteY8" fmla="*/ 130315 h 238268"/>
              <a:gd name="connsiteX9" fmla="*/ 190506 w 577982"/>
              <a:gd name="connsiteY9" fmla="*/ 139840 h 238268"/>
              <a:gd name="connsiteX10" fmla="*/ 174631 w 577982"/>
              <a:gd name="connsiteY10" fmla="*/ 133490 h 238268"/>
              <a:gd name="connsiteX11" fmla="*/ 438156 w 577982"/>
              <a:gd name="connsiteY11" fmla="*/ 133490 h 238268"/>
              <a:gd name="connsiteX12" fmla="*/ 577856 w 577982"/>
              <a:gd name="connsiteY12" fmla="*/ 140 h 2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982" h="238268">
                <a:moveTo>
                  <a:pt x="577856" y="140"/>
                </a:moveTo>
                <a:cubicBezTo>
                  <a:pt x="574152" y="-4093"/>
                  <a:pt x="474139" y="88511"/>
                  <a:pt x="415931" y="108090"/>
                </a:cubicBezTo>
                <a:cubicBezTo>
                  <a:pt x="357723" y="127669"/>
                  <a:pt x="287873" y="119202"/>
                  <a:pt x="228606" y="117615"/>
                </a:cubicBezTo>
                <a:cubicBezTo>
                  <a:pt x="169339" y="116028"/>
                  <a:pt x="60331" y="98565"/>
                  <a:pt x="60331" y="98565"/>
                </a:cubicBezTo>
                <a:cubicBezTo>
                  <a:pt x="33873" y="98036"/>
                  <a:pt x="71973" y="105973"/>
                  <a:pt x="69856" y="114440"/>
                </a:cubicBezTo>
                <a:cubicBezTo>
                  <a:pt x="67739" y="122907"/>
                  <a:pt x="59273" y="128728"/>
                  <a:pt x="47631" y="149365"/>
                </a:cubicBezTo>
                <a:cubicBezTo>
                  <a:pt x="35989" y="170002"/>
                  <a:pt x="535" y="237736"/>
                  <a:pt x="6" y="238265"/>
                </a:cubicBezTo>
                <a:cubicBezTo>
                  <a:pt x="-523" y="238794"/>
                  <a:pt x="32285" y="170532"/>
                  <a:pt x="44456" y="152540"/>
                </a:cubicBezTo>
                <a:cubicBezTo>
                  <a:pt x="56627" y="134548"/>
                  <a:pt x="48689" y="132432"/>
                  <a:pt x="73031" y="130315"/>
                </a:cubicBezTo>
                <a:lnTo>
                  <a:pt x="190506" y="139840"/>
                </a:lnTo>
                <a:cubicBezTo>
                  <a:pt x="207439" y="140369"/>
                  <a:pt x="133356" y="134548"/>
                  <a:pt x="174631" y="133490"/>
                </a:cubicBezTo>
                <a:cubicBezTo>
                  <a:pt x="215906" y="132432"/>
                  <a:pt x="373069" y="151482"/>
                  <a:pt x="438156" y="133490"/>
                </a:cubicBezTo>
                <a:cubicBezTo>
                  <a:pt x="503243" y="115498"/>
                  <a:pt x="581560" y="4373"/>
                  <a:pt x="57785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 933">
            <a:extLst>
              <a:ext uri="{FF2B5EF4-FFF2-40B4-BE49-F238E27FC236}">
                <a16:creationId xmlns:a16="http://schemas.microsoft.com/office/drawing/2014/main" id="{E11E0EE2-229B-F758-CF38-F4EBE8B0E72F}"/>
              </a:ext>
            </a:extLst>
          </p:cNvPr>
          <p:cNvSpPr/>
          <p:nvPr/>
        </p:nvSpPr>
        <p:spPr>
          <a:xfrm>
            <a:off x="5762621" y="8702675"/>
            <a:ext cx="403303" cy="48469"/>
          </a:xfrm>
          <a:custGeom>
            <a:avLst/>
            <a:gdLst>
              <a:gd name="connsiteX0" fmla="*/ 4 w 403303"/>
              <a:gd name="connsiteY0" fmla="*/ 47625 h 48469"/>
              <a:gd name="connsiteX1" fmla="*/ 244479 w 403303"/>
              <a:gd name="connsiteY1" fmla="*/ 19050 h 48469"/>
              <a:gd name="connsiteX2" fmla="*/ 323854 w 403303"/>
              <a:gd name="connsiteY2" fmla="*/ 19050 h 48469"/>
              <a:gd name="connsiteX3" fmla="*/ 403229 w 403303"/>
              <a:gd name="connsiteY3" fmla="*/ 0 h 48469"/>
              <a:gd name="connsiteX4" fmla="*/ 336554 w 403303"/>
              <a:gd name="connsiteY4" fmla="*/ 19050 h 48469"/>
              <a:gd name="connsiteX5" fmla="*/ 250829 w 403303"/>
              <a:gd name="connsiteY5" fmla="*/ 38100 h 48469"/>
              <a:gd name="connsiteX6" fmla="*/ 4 w 403303"/>
              <a:gd name="connsiteY6" fmla="*/ 47625 h 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303" h="48469">
                <a:moveTo>
                  <a:pt x="4" y="47625"/>
                </a:moveTo>
                <a:cubicBezTo>
                  <a:pt x="-1054" y="44450"/>
                  <a:pt x="190504" y="23813"/>
                  <a:pt x="244479" y="19050"/>
                </a:cubicBezTo>
                <a:cubicBezTo>
                  <a:pt x="298454" y="14287"/>
                  <a:pt x="297396" y="22225"/>
                  <a:pt x="323854" y="19050"/>
                </a:cubicBezTo>
                <a:cubicBezTo>
                  <a:pt x="350312" y="15875"/>
                  <a:pt x="401112" y="0"/>
                  <a:pt x="403229" y="0"/>
                </a:cubicBezTo>
                <a:cubicBezTo>
                  <a:pt x="405346" y="0"/>
                  <a:pt x="361954" y="12700"/>
                  <a:pt x="336554" y="19050"/>
                </a:cubicBezTo>
                <a:cubicBezTo>
                  <a:pt x="311154" y="25400"/>
                  <a:pt x="304275" y="31750"/>
                  <a:pt x="250829" y="38100"/>
                </a:cubicBezTo>
                <a:cubicBezTo>
                  <a:pt x="197383" y="44450"/>
                  <a:pt x="1062" y="50800"/>
                  <a:pt x="4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 934">
            <a:extLst>
              <a:ext uri="{FF2B5EF4-FFF2-40B4-BE49-F238E27FC236}">
                <a16:creationId xmlns:a16="http://schemas.microsoft.com/office/drawing/2014/main" id="{16344A18-73DB-C00B-F3FE-4F566F6428EB}"/>
              </a:ext>
            </a:extLst>
          </p:cNvPr>
          <p:cNvSpPr/>
          <p:nvPr/>
        </p:nvSpPr>
        <p:spPr>
          <a:xfrm>
            <a:off x="5848350" y="8670925"/>
            <a:ext cx="371477" cy="41275"/>
          </a:xfrm>
          <a:custGeom>
            <a:avLst/>
            <a:gdLst>
              <a:gd name="connsiteX0" fmla="*/ 0 w 371477"/>
              <a:gd name="connsiteY0" fmla="*/ 28575 h 41275"/>
              <a:gd name="connsiteX1" fmla="*/ 149225 w 371477"/>
              <a:gd name="connsiteY1" fmla="*/ 41275 h 41275"/>
              <a:gd name="connsiteX2" fmla="*/ 254000 w 371477"/>
              <a:gd name="connsiteY2" fmla="*/ 28575 h 41275"/>
              <a:gd name="connsiteX3" fmla="*/ 371475 w 371477"/>
              <a:gd name="connsiteY3" fmla="*/ 0 h 41275"/>
              <a:gd name="connsiteX4" fmla="*/ 257175 w 371477"/>
              <a:gd name="connsiteY4" fmla="*/ 28575 h 41275"/>
              <a:gd name="connsiteX5" fmla="*/ 180975 w 371477"/>
              <a:gd name="connsiteY5" fmla="*/ 38100 h 41275"/>
              <a:gd name="connsiteX6" fmla="*/ 0 w 371477"/>
              <a:gd name="connsiteY6" fmla="*/ 28575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7" h="41275">
                <a:moveTo>
                  <a:pt x="0" y="28575"/>
                </a:moveTo>
                <a:cubicBezTo>
                  <a:pt x="53446" y="34925"/>
                  <a:pt x="106892" y="41275"/>
                  <a:pt x="149225" y="41275"/>
                </a:cubicBezTo>
                <a:cubicBezTo>
                  <a:pt x="191558" y="41275"/>
                  <a:pt x="216958" y="35454"/>
                  <a:pt x="254000" y="28575"/>
                </a:cubicBezTo>
                <a:cubicBezTo>
                  <a:pt x="291042" y="21696"/>
                  <a:pt x="370946" y="0"/>
                  <a:pt x="371475" y="0"/>
                </a:cubicBezTo>
                <a:cubicBezTo>
                  <a:pt x="372004" y="0"/>
                  <a:pt x="288925" y="22225"/>
                  <a:pt x="257175" y="28575"/>
                </a:cubicBezTo>
                <a:cubicBezTo>
                  <a:pt x="225425" y="34925"/>
                  <a:pt x="180975" y="38100"/>
                  <a:pt x="180975" y="38100"/>
                </a:cubicBezTo>
                <a:lnTo>
                  <a:pt x="0" y="285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 935">
            <a:extLst>
              <a:ext uri="{FF2B5EF4-FFF2-40B4-BE49-F238E27FC236}">
                <a16:creationId xmlns:a16="http://schemas.microsoft.com/office/drawing/2014/main" id="{BECDD215-6E39-3167-A1AC-23FB83C8500D}"/>
              </a:ext>
            </a:extLst>
          </p:cNvPr>
          <p:cNvSpPr/>
          <p:nvPr/>
        </p:nvSpPr>
        <p:spPr>
          <a:xfrm>
            <a:off x="5860989" y="8670923"/>
            <a:ext cx="339829" cy="222256"/>
          </a:xfrm>
          <a:custGeom>
            <a:avLst/>
            <a:gdLst>
              <a:gd name="connsiteX0" fmla="*/ 339786 w 339829"/>
              <a:gd name="connsiteY0" fmla="*/ 2 h 222256"/>
              <a:gd name="connsiteX1" fmla="*/ 231836 w 339829"/>
              <a:gd name="connsiteY1" fmla="*/ 111127 h 222256"/>
              <a:gd name="connsiteX2" fmla="*/ 133411 w 339829"/>
              <a:gd name="connsiteY2" fmla="*/ 155577 h 222256"/>
              <a:gd name="connsiteX3" fmla="*/ 61 w 339829"/>
              <a:gd name="connsiteY3" fmla="*/ 222252 h 222256"/>
              <a:gd name="connsiteX4" fmla="*/ 117536 w 339829"/>
              <a:gd name="connsiteY4" fmla="*/ 152402 h 222256"/>
              <a:gd name="connsiteX5" fmla="*/ 219136 w 339829"/>
              <a:gd name="connsiteY5" fmla="*/ 107952 h 222256"/>
              <a:gd name="connsiteX6" fmla="*/ 339786 w 339829"/>
              <a:gd name="connsiteY6" fmla="*/ 2 h 22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29" h="222256">
                <a:moveTo>
                  <a:pt x="339786" y="2"/>
                </a:moveTo>
                <a:cubicBezTo>
                  <a:pt x="341903" y="531"/>
                  <a:pt x="266232" y="85198"/>
                  <a:pt x="231836" y="111127"/>
                </a:cubicBezTo>
                <a:cubicBezTo>
                  <a:pt x="197440" y="137056"/>
                  <a:pt x="172040" y="137056"/>
                  <a:pt x="133411" y="155577"/>
                </a:cubicBezTo>
                <a:cubicBezTo>
                  <a:pt x="94782" y="174098"/>
                  <a:pt x="2707" y="222781"/>
                  <a:pt x="61" y="222252"/>
                </a:cubicBezTo>
                <a:cubicBezTo>
                  <a:pt x="-2585" y="221723"/>
                  <a:pt x="81024" y="171452"/>
                  <a:pt x="117536" y="152402"/>
                </a:cubicBezTo>
                <a:cubicBezTo>
                  <a:pt x="154048" y="133352"/>
                  <a:pt x="186857" y="128590"/>
                  <a:pt x="219136" y="107952"/>
                </a:cubicBezTo>
                <a:cubicBezTo>
                  <a:pt x="251415" y="87315"/>
                  <a:pt x="337669" y="-527"/>
                  <a:pt x="3397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 936">
            <a:extLst>
              <a:ext uri="{FF2B5EF4-FFF2-40B4-BE49-F238E27FC236}">
                <a16:creationId xmlns:a16="http://schemas.microsoft.com/office/drawing/2014/main" id="{35E1F70B-1279-668B-EBA5-DDA11BF18B37}"/>
              </a:ext>
            </a:extLst>
          </p:cNvPr>
          <p:cNvSpPr/>
          <p:nvPr/>
        </p:nvSpPr>
        <p:spPr>
          <a:xfrm>
            <a:off x="5555135" y="8689942"/>
            <a:ext cx="649068" cy="649517"/>
          </a:xfrm>
          <a:custGeom>
            <a:avLst/>
            <a:gdLst>
              <a:gd name="connsiteX0" fmla="*/ 648815 w 649068"/>
              <a:gd name="connsiteY0" fmla="*/ 33 h 649517"/>
              <a:gd name="connsiteX1" fmla="*/ 372590 w 649068"/>
              <a:gd name="connsiteY1" fmla="*/ 215933 h 649517"/>
              <a:gd name="connsiteX2" fmla="*/ 337665 w 649068"/>
              <a:gd name="connsiteY2" fmla="*/ 292133 h 649517"/>
              <a:gd name="connsiteX3" fmla="*/ 207490 w 649068"/>
              <a:gd name="connsiteY3" fmla="*/ 431833 h 649517"/>
              <a:gd name="connsiteX4" fmla="*/ 4290 w 649068"/>
              <a:gd name="connsiteY4" fmla="*/ 644558 h 649517"/>
              <a:gd name="connsiteX5" fmla="*/ 413865 w 649068"/>
              <a:gd name="connsiteY5" fmla="*/ 203233 h 649517"/>
              <a:gd name="connsiteX6" fmla="*/ 648815 w 649068"/>
              <a:gd name="connsiteY6" fmla="*/ 33 h 6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068" h="649517">
                <a:moveTo>
                  <a:pt x="648815" y="33"/>
                </a:moveTo>
                <a:cubicBezTo>
                  <a:pt x="641936" y="2150"/>
                  <a:pt x="424448" y="167250"/>
                  <a:pt x="372590" y="215933"/>
                </a:cubicBezTo>
                <a:cubicBezTo>
                  <a:pt x="320732" y="264616"/>
                  <a:pt x="365182" y="256150"/>
                  <a:pt x="337665" y="292133"/>
                </a:cubicBezTo>
                <a:cubicBezTo>
                  <a:pt x="310148" y="328116"/>
                  <a:pt x="263052" y="373096"/>
                  <a:pt x="207490" y="431833"/>
                </a:cubicBezTo>
                <a:cubicBezTo>
                  <a:pt x="151928" y="490570"/>
                  <a:pt x="-30106" y="682658"/>
                  <a:pt x="4290" y="644558"/>
                </a:cubicBezTo>
                <a:cubicBezTo>
                  <a:pt x="38686" y="606458"/>
                  <a:pt x="306444" y="311183"/>
                  <a:pt x="413865" y="203233"/>
                </a:cubicBezTo>
                <a:cubicBezTo>
                  <a:pt x="521286" y="95283"/>
                  <a:pt x="655694" y="-2084"/>
                  <a:pt x="64881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 937">
            <a:extLst>
              <a:ext uri="{FF2B5EF4-FFF2-40B4-BE49-F238E27FC236}">
                <a16:creationId xmlns:a16="http://schemas.microsoft.com/office/drawing/2014/main" id="{15B1F9FA-3097-6BC4-91DD-80FB1FF5A15A}"/>
              </a:ext>
            </a:extLst>
          </p:cNvPr>
          <p:cNvSpPr/>
          <p:nvPr/>
        </p:nvSpPr>
        <p:spPr>
          <a:xfrm>
            <a:off x="5431888" y="8820042"/>
            <a:ext cx="626856" cy="511536"/>
          </a:xfrm>
          <a:custGeom>
            <a:avLst/>
            <a:gdLst>
              <a:gd name="connsiteX0" fmla="*/ 626012 w 626856"/>
              <a:gd name="connsiteY0" fmla="*/ 108 h 511536"/>
              <a:gd name="connsiteX1" fmla="*/ 359312 w 626856"/>
              <a:gd name="connsiteY1" fmla="*/ 101708 h 511536"/>
              <a:gd name="connsiteX2" fmla="*/ 413287 w 626856"/>
              <a:gd name="connsiteY2" fmla="*/ 101708 h 511536"/>
              <a:gd name="connsiteX3" fmla="*/ 425987 w 626856"/>
              <a:gd name="connsiteY3" fmla="*/ 142983 h 511536"/>
              <a:gd name="connsiteX4" fmla="*/ 346612 w 626856"/>
              <a:gd name="connsiteY4" fmla="*/ 250933 h 511536"/>
              <a:gd name="connsiteX5" fmla="*/ 238662 w 626856"/>
              <a:gd name="connsiteY5" fmla="*/ 358883 h 511536"/>
              <a:gd name="connsiteX6" fmla="*/ 181512 w 626856"/>
              <a:gd name="connsiteY6" fmla="*/ 416033 h 511536"/>
              <a:gd name="connsiteX7" fmla="*/ 537 w 626856"/>
              <a:gd name="connsiteY7" fmla="*/ 511283 h 511536"/>
              <a:gd name="connsiteX8" fmla="*/ 137062 w 626856"/>
              <a:gd name="connsiteY8" fmla="*/ 431908 h 511536"/>
              <a:gd name="connsiteX9" fmla="*/ 441862 w 626856"/>
              <a:gd name="connsiteY9" fmla="*/ 123933 h 511536"/>
              <a:gd name="connsiteX10" fmla="*/ 445037 w 626856"/>
              <a:gd name="connsiteY10" fmla="*/ 82658 h 511536"/>
              <a:gd name="connsiteX11" fmla="*/ 626012 w 626856"/>
              <a:gd name="connsiteY11" fmla="*/ 108 h 5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856" h="511536">
                <a:moveTo>
                  <a:pt x="626012" y="108"/>
                </a:moveTo>
                <a:cubicBezTo>
                  <a:pt x="611725" y="3283"/>
                  <a:pt x="394766" y="84775"/>
                  <a:pt x="359312" y="101708"/>
                </a:cubicBezTo>
                <a:cubicBezTo>
                  <a:pt x="323858" y="118641"/>
                  <a:pt x="402175" y="94829"/>
                  <a:pt x="413287" y="101708"/>
                </a:cubicBezTo>
                <a:cubicBezTo>
                  <a:pt x="424399" y="108587"/>
                  <a:pt x="437099" y="118112"/>
                  <a:pt x="425987" y="142983"/>
                </a:cubicBezTo>
                <a:cubicBezTo>
                  <a:pt x="414875" y="167854"/>
                  <a:pt x="377833" y="214950"/>
                  <a:pt x="346612" y="250933"/>
                </a:cubicBezTo>
                <a:cubicBezTo>
                  <a:pt x="315391" y="286916"/>
                  <a:pt x="238662" y="358883"/>
                  <a:pt x="238662" y="358883"/>
                </a:cubicBezTo>
                <a:cubicBezTo>
                  <a:pt x="211145" y="386400"/>
                  <a:pt x="221199" y="390633"/>
                  <a:pt x="181512" y="416033"/>
                </a:cubicBezTo>
                <a:cubicBezTo>
                  <a:pt x="141824" y="441433"/>
                  <a:pt x="7945" y="508637"/>
                  <a:pt x="537" y="511283"/>
                </a:cubicBezTo>
                <a:cubicBezTo>
                  <a:pt x="-6871" y="513929"/>
                  <a:pt x="63508" y="496466"/>
                  <a:pt x="137062" y="431908"/>
                </a:cubicBezTo>
                <a:cubicBezTo>
                  <a:pt x="210616" y="367350"/>
                  <a:pt x="390533" y="182141"/>
                  <a:pt x="441862" y="123933"/>
                </a:cubicBezTo>
                <a:cubicBezTo>
                  <a:pt x="493191" y="65725"/>
                  <a:pt x="421224" y="100650"/>
                  <a:pt x="445037" y="82658"/>
                </a:cubicBezTo>
                <a:cubicBezTo>
                  <a:pt x="468849" y="64666"/>
                  <a:pt x="640299" y="-3067"/>
                  <a:pt x="626012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 938">
            <a:extLst>
              <a:ext uri="{FF2B5EF4-FFF2-40B4-BE49-F238E27FC236}">
                <a16:creationId xmlns:a16="http://schemas.microsoft.com/office/drawing/2014/main" id="{C5708E02-7349-6720-CB02-28CC76E73EF5}"/>
              </a:ext>
            </a:extLst>
          </p:cNvPr>
          <p:cNvSpPr/>
          <p:nvPr/>
        </p:nvSpPr>
        <p:spPr>
          <a:xfrm>
            <a:off x="5743557" y="8788264"/>
            <a:ext cx="409608" cy="441531"/>
          </a:xfrm>
          <a:custGeom>
            <a:avLst/>
            <a:gdLst>
              <a:gd name="connsiteX0" fmla="*/ 409593 w 409608"/>
              <a:gd name="connsiteY0" fmla="*/ 136 h 441531"/>
              <a:gd name="connsiteX1" fmla="*/ 234968 w 409608"/>
              <a:gd name="connsiteY1" fmla="*/ 158886 h 441531"/>
              <a:gd name="connsiteX2" fmla="*/ 209568 w 409608"/>
              <a:gd name="connsiteY2" fmla="*/ 177936 h 441531"/>
              <a:gd name="connsiteX3" fmla="*/ 136543 w 409608"/>
              <a:gd name="connsiteY3" fmla="*/ 295411 h 441531"/>
              <a:gd name="connsiteX4" fmla="*/ 18 w 409608"/>
              <a:gd name="connsiteY4" fmla="*/ 441461 h 441531"/>
              <a:gd name="connsiteX5" fmla="*/ 146068 w 409608"/>
              <a:gd name="connsiteY5" fmla="*/ 276361 h 441531"/>
              <a:gd name="connsiteX6" fmla="*/ 244493 w 409608"/>
              <a:gd name="connsiteY6" fmla="*/ 133486 h 441531"/>
              <a:gd name="connsiteX7" fmla="*/ 409593 w 409608"/>
              <a:gd name="connsiteY7" fmla="*/ 136 h 44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608" h="441531">
                <a:moveTo>
                  <a:pt x="409593" y="136"/>
                </a:moveTo>
                <a:cubicBezTo>
                  <a:pt x="408006" y="4369"/>
                  <a:pt x="268305" y="129253"/>
                  <a:pt x="234968" y="158886"/>
                </a:cubicBezTo>
                <a:cubicBezTo>
                  <a:pt x="201631" y="188519"/>
                  <a:pt x="225972" y="155182"/>
                  <a:pt x="209568" y="177936"/>
                </a:cubicBezTo>
                <a:cubicBezTo>
                  <a:pt x="193164" y="200690"/>
                  <a:pt x="171468" y="251490"/>
                  <a:pt x="136543" y="295411"/>
                </a:cubicBezTo>
                <a:cubicBezTo>
                  <a:pt x="101618" y="339332"/>
                  <a:pt x="-1569" y="444636"/>
                  <a:pt x="18" y="441461"/>
                </a:cubicBezTo>
                <a:cubicBezTo>
                  <a:pt x="1605" y="438286"/>
                  <a:pt x="105322" y="327690"/>
                  <a:pt x="146068" y="276361"/>
                </a:cubicBezTo>
                <a:cubicBezTo>
                  <a:pt x="186814" y="225032"/>
                  <a:pt x="201631" y="175819"/>
                  <a:pt x="244493" y="133486"/>
                </a:cubicBezTo>
                <a:cubicBezTo>
                  <a:pt x="287355" y="91153"/>
                  <a:pt x="411180" y="-4097"/>
                  <a:pt x="409593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 939">
            <a:extLst>
              <a:ext uri="{FF2B5EF4-FFF2-40B4-BE49-F238E27FC236}">
                <a16:creationId xmlns:a16="http://schemas.microsoft.com/office/drawing/2014/main" id="{D141B358-2818-3289-D7DC-302E3AB7207F}"/>
              </a:ext>
            </a:extLst>
          </p:cNvPr>
          <p:cNvSpPr/>
          <p:nvPr/>
        </p:nvSpPr>
        <p:spPr>
          <a:xfrm>
            <a:off x="5434543" y="9102361"/>
            <a:ext cx="432965" cy="267202"/>
          </a:xfrm>
          <a:custGeom>
            <a:avLst/>
            <a:gdLst>
              <a:gd name="connsiteX0" fmla="*/ 1057 w 432965"/>
              <a:gd name="connsiteY0" fmla="*/ 267064 h 267202"/>
              <a:gd name="connsiteX1" fmla="*/ 270932 w 432965"/>
              <a:gd name="connsiteY1" fmla="*/ 181339 h 267202"/>
              <a:gd name="connsiteX2" fmla="*/ 213782 w 432965"/>
              <a:gd name="connsiteY2" fmla="*/ 197214 h 267202"/>
              <a:gd name="connsiteX3" fmla="*/ 432857 w 432965"/>
              <a:gd name="connsiteY3" fmla="*/ 364 h 267202"/>
              <a:gd name="connsiteX4" fmla="*/ 242357 w 432965"/>
              <a:gd name="connsiteY4" fmla="*/ 149589 h 267202"/>
              <a:gd name="connsiteX5" fmla="*/ 178857 w 432965"/>
              <a:gd name="connsiteY5" fmla="*/ 200389 h 267202"/>
              <a:gd name="connsiteX6" fmla="*/ 1057 w 432965"/>
              <a:gd name="connsiteY6" fmla="*/ 267064 h 26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65" h="267202">
                <a:moveTo>
                  <a:pt x="1057" y="267064"/>
                </a:moveTo>
                <a:cubicBezTo>
                  <a:pt x="16403" y="263889"/>
                  <a:pt x="235478" y="192981"/>
                  <a:pt x="270932" y="181339"/>
                </a:cubicBezTo>
                <a:cubicBezTo>
                  <a:pt x="306386" y="169697"/>
                  <a:pt x="186795" y="227376"/>
                  <a:pt x="213782" y="197214"/>
                </a:cubicBezTo>
                <a:cubicBezTo>
                  <a:pt x="240770" y="167051"/>
                  <a:pt x="428095" y="8301"/>
                  <a:pt x="432857" y="364"/>
                </a:cubicBezTo>
                <a:cubicBezTo>
                  <a:pt x="437620" y="-7574"/>
                  <a:pt x="284690" y="116252"/>
                  <a:pt x="242357" y="149589"/>
                </a:cubicBezTo>
                <a:cubicBezTo>
                  <a:pt x="200024" y="182926"/>
                  <a:pt x="215899" y="182927"/>
                  <a:pt x="178857" y="200389"/>
                </a:cubicBezTo>
                <a:cubicBezTo>
                  <a:pt x="141815" y="217851"/>
                  <a:pt x="-14289" y="270239"/>
                  <a:pt x="1057" y="267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 940">
            <a:extLst>
              <a:ext uri="{FF2B5EF4-FFF2-40B4-BE49-F238E27FC236}">
                <a16:creationId xmlns:a16="http://schemas.microsoft.com/office/drawing/2014/main" id="{A0CD2535-8475-4F57-12CB-2C47CC9D7E22}"/>
              </a:ext>
            </a:extLst>
          </p:cNvPr>
          <p:cNvSpPr/>
          <p:nvPr/>
        </p:nvSpPr>
        <p:spPr>
          <a:xfrm>
            <a:off x="5459170" y="9166797"/>
            <a:ext cx="253783" cy="195607"/>
          </a:xfrm>
          <a:custGeom>
            <a:avLst/>
            <a:gdLst>
              <a:gd name="connsiteX0" fmla="*/ 1830 w 253783"/>
              <a:gd name="connsiteY0" fmla="*/ 193103 h 195607"/>
              <a:gd name="connsiteX1" fmla="*/ 246305 w 253783"/>
              <a:gd name="connsiteY1" fmla="*/ 5778 h 195607"/>
              <a:gd name="connsiteX2" fmla="*/ 185980 w 253783"/>
              <a:gd name="connsiteY2" fmla="*/ 53403 h 195607"/>
              <a:gd name="connsiteX3" fmla="*/ 135180 w 253783"/>
              <a:gd name="connsiteY3" fmla="*/ 110553 h 195607"/>
              <a:gd name="connsiteX4" fmla="*/ 1830 w 253783"/>
              <a:gd name="connsiteY4" fmla="*/ 193103 h 19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783" h="195607">
                <a:moveTo>
                  <a:pt x="1830" y="193103"/>
                </a:moveTo>
                <a:cubicBezTo>
                  <a:pt x="20351" y="175640"/>
                  <a:pt x="215613" y="29061"/>
                  <a:pt x="246305" y="5778"/>
                </a:cubicBezTo>
                <a:cubicBezTo>
                  <a:pt x="276997" y="-17505"/>
                  <a:pt x="204501" y="35940"/>
                  <a:pt x="185980" y="53403"/>
                </a:cubicBezTo>
                <a:cubicBezTo>
                  <a:pt x="167459" y="70865"/>
                  <a:pt x="159522" y="89386"/>
                  <a:pt x="135180" y="110553"/>
                </a:cubicBezTo>
                <a:cubicBezTo>
                  <a:pt x="110838" y="131720"/>
                  <a:pt x="-16691" y="210566"/>
                  <a:pt x="1830" y="193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92824065-D5A0-6AC4-1E9B-64F09524520C}"/>
              </a:ext>
            </a:extLst>
          </p:cNvPr>
          <p:cNvSpPr/>
          <p:nvPr/>
        </p:nvSpPr>
        <p:spPr>
          <a:xfrm>
            <a:off x="3966941" y="4476576"/>
            <a:ext cx="901705" cy="232545"/>
          </a:xfrm>
          <a:custGeom>
            <a:avLst/>
            <a:gdLst>
              <a:gd name="connsiteX0" fmla="*/ 900334 w 901705"/>
              <a:gd name="connsiteY0" fmla="*/ 174 h 232545"/>
              <a:gd name="connsiteX1" fmla="*/ 779684 w 901705"/>
              <a:gd name="connsiteY1" fmla="*/ 108124 h 232545"/>
              <a:gd name="connsiteX2" fmla="*/ 744759 w 901705"/>
              <a:gd name="connsiteY2" fmla="*/ 216074 h 232545"/>
              <a:gd name="connsiteX3" fmla="*/ 786034 w 901705"/>
              <a:gd name="connsiteY3" fmla="*/ 82724 h 232545"/>
              <a:gd name="connsiteX4" fmla="*/ 608234 w 901705"/>
              <a:gd name="connsiteY4" fmla="*/ 114474 h 232545"/>
              <a:gd name="connsiteX5" fmla="*/ 392334 w 901705"/>
              <a:gd name="connsiteY5" fmla="*/ 136699 h 232545"/>
              <a:gd name="connsiteX6" fmla="*/ 4984 w 901705"/>
              <a:gd name="connsiteY6" fmla="*/ 231949 h 232545"/>
              <a:gd name="connsiteX7" fmla="*/ 690784 w 901705"/>
              <a:gd name="connsiteY7" fmla="*/ 85899 h 232545"/>
              <a:gd name="connsiteX8" fmla="*/ 900334 w 901705"/>
              <a:gd name="connsiteY8" fmla="*/ 174 h 23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705" h="232545">
                <a:moveTo>
                  <a:pt x="900334" y="174"/>
                </a:moveTo>
                <a:cubicBezTo>
                  <a:pt x="915151" y="3878"/>
                  <a:pt x="805613" y="72141"/>
                  <a:pt x="779684" y="108124"/>
                </a:cubicBezTo>
                <a:cubicBezTo>
                  <a:pt x="753755" y="144107"/>
                  <a:pt x="743701" y="220307"/>
                  <a:pt x="744759" y="216074"/>
                </a:cubicBezTo>
                <a:cubicBezTo>
                  <a:pt x="745817" y="211841"/>
                  <a:pt x="808788" y="99657"/>
                  <a:pt x="786034" y="82724"/>
                </a:cubicBezTo>
                <a:cubicBezTo>
                  <a:pt x="763280" y="65791"/>
                  <a:pt x="673851" y="105478"/>
                  <a:pt x="608234" y="114474"/>
                </a:cubicBezTo>
                <a:cubicBezTo>
                  <a:pt x="542617" y="123470"/>
                  <a:pt x="492876" y="117120"/>
                  <a:pt x="392334" y="136699"/>
                </a:cubicBezTo>
                <a:cubicBezTo>
                  <a:pt x="291792" y="156278"/>
                  <a:pt x="-44758" y="240416"/>
                  <a:pt x="4984" y="231949"/>
                </a:cubicBezTo>
                <a:cubicBezTo>
                  <a:pt x="54726" y="223482"/>
                  <a:pt x="543147" y="119236"/>
                  <a:pt x="690784" y="85899"/>
                </a:cubicBezTo>
                <a:cubicBezTo>
                  <a:pt x="838421" y="52562"/>
                  <a:pt x="885517" y="-3530"/>
                  <a:pt x="900334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 901">
            <a:extLst>
              <a:ext uri="{FF2B5EF4-FFF2-40B4-BE49-F238E27FC236}">
                <a16:creationId xmlns:a16="http://schemas.microsoft.com/office/drawing/2014/main" id="{74C4DE3C-98EA-C51A-E10A-8B5BAC458036}"/>
              </a:ext>
            </a:extLst>
          </p:cNvPr>
          <p:cNvSpPr/>
          <p:nvPr/>
        </p:nvSpPr>
        <p:spPr>
          <a:xfrm>
            <a:off x="3143021" y="4817797"/>
            <a:ext cx="1206729" cy="234924"/>
          </a:xfrm>
          <a:custGeom>
            <a:avLst/>
            <a:gdLst>
              <a:gd name="connsiteX0" fmla="*/ 12929 w 1206729"/>
              <a:gd name="connsiteY0" fmla="*/ 233628 h 234924"/>
              <a:gd name="connsiteX1" fmla="*/ 470129 w 1206729"/>
              <a:gd name="connsiteY1" fmla="*/ 39953 h 234924"/>
              <a:gd name="connsiteX2" fmla="*/ 1206729 w 1206729"/>
              <a:gd name="connsiteY2" fmla="*/ 30428 h 234924"/>
              <a:gd name="connsiteX3" fmla="*/ 1003529 w 1206729"/>
              <a:gd name="connsiteY3" fmla="*/ 24078 h 234924"/>
              <a:gd name="connsiteX4" fmla="*/ 451079 w 1206729"/>
              <a:gd name="connsiteY4" fmla="*/ 1853 h 234924"/>
              <a:gd name="connsiteX5" fmla="*/ 543154 w 1206729"/>
              <a:gd name="connsiteY5" fmla="*/ 14553 h 234924"/>
              <a:gd name="connsiteX6" fmla="*/ 162154 w 1206729"/>
              <a:gd name="connsiteY6" fmla="*/ 119328 h 234924"/>
              <a:gd name="connsiteX7" fmla="*/ 12929 w 1206729"/>
              <a:gd name="connsiteY7" fmla="*/ 233628 h 2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729" h="234924">
                <a:moveTo>
                  <a:pt x="12929" y="233628"/>
                </a:moveTo>
                <a:cubicBezTo>
                  <a:pt x="64258" y="220399"/>
                  <a:pt x="271162" y="73820"/>
                  <a:pt x="470129" y="39953"/>
                </a:cubicBezTo>
                <a:cubicBezTo>
                  <a:pt x="669096" y="6086"/>
                  <a:pt x="1117829" y="33074"/>
                  <a:pt x="1206729" y="30428"/>
                </a:cubicBezTo>
                <a:lnTo>
                  <a:pt x="1003529" y="24078"/>
                </a:lnTo>
                <a:lnTo>
                  <a:pt x="451079" y="1853"/>
                </a:lnTo>
                <a:cubicBezTo>
                  <a:pt x="374350" y="266"/>
                  <a:pt x="591308" y="-5026"/>
                  <a:pt x="543154" y="14553"/>
                </a:cubicBezTo>
                <a:cubicBezTo>
                  <a:pt x="495000" y="34132"/>
                  <a:pt x="250525" y="83345"/>
                  <a:pt x="162154" y="119328"/>
                </a:cubicBezTo>
                <a:cubicBezTo>
                  <a:pt x="73783" y="155311"/>
                  <a:pt x="-38400" y="246857"/>
                  <a:pt x="12929" y="233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 941">
            <a:extLst>
              <a:ext uri="{FF2B5EF4-FFF2-40B4-BE49-F238E27FC236}">
                <a16:creationId xmlns:a16="http://schemas.microsoft.com/office/drawing/2014/main" id="{DC4D5C78-F6A6-B35A-9377-E7931FDD0951}"/>
              </a:ext>
            </a:extLst>
          </p:cNvPr>
          <p:cNvSpPr/>
          <p:nvPr/>
        </p:nvSpPr>
        <p:spPr>
          <a:xfrm>
            <a:off x="4554034" y="5253314"/>
            <a:ext cx="403658" cy="680479"/>
          </a:xfrm>
          <a:custGeom>
            <a:avLst/>
            <a:gdLst>
              <a:gd name="connsiteX0" fmla="*/ 46541 w 403658"/>
              <a:gd name="connsiteY0" fmla="*/ 131486 h 680479"/>
              <a:gd name="connsiteX1" fmla="*/ 129091 w 403658"/>
              <a:gd name="connsiteY1" fmla="*/ 360086 h 680479"/>
              <a:gd name="connsiteX2" fmla="*/ 214816 w 403658"/>
              <a:gd name="connsiteY2" fmla="*/ 525186 h 680479"/>
              <a:gd name="connsiteX3" fmla="*/ 252916 w 403658"/>
              <a:gd name="connsiteY3" fmla="*/ 445811 h 680479"/>
              <a:gd name="connsiteX4" fmla="*/ 157666 w 403658"/>
              <a:gd name="connsiteY4" fmla="*/ 658536 h 680479"/>
              <a:gd name="connsiteX5" fmla="*/ 259266 w 403658"/>
              <a:gd name="connsiteY5" fmla="*/ 410886 h 680479"/>
              <a:gd name="connsiteX6" fmla="*/ 402141 w 403658"/>
              <a:gd name="connsiteY6" fmla="*/ 14011 h 680479"/>
              <a:gd name="connsiteX7" fmla="*/ 325941 w 403658"/>
              <a:gd name="connsiteY7" fmla="*/ 144186 h 680479"/>
              <a:gd name="connsiteX8" fmla="*/ 192591 w 403658"/>
              <a:gd name="connsiteY8" fmla="*/ 664886 h 680479"/>
              <a:gd name="connsiteX9" fmla="*/ 195766 w 403658"/>
              <a:gd name="connsiteY9" fmla="*/ 518836 h 680479"/>
              <a:gd name="connsiteX10" fmla="*/ 2091 w 403658"/>
              <a:gd name="connsiteY10" fmla="*/ 258486 h 680479"/>
              <a:gd name="connsiteX11" fmla="*/ 90991 w 403658"/>
              <a:gd name="connsiteY11" fmla="*/ 306111 h 680479"/>
              <a:gd name="connsiteX12" fmla="*/ 46541 w 403658"/>
              <a:gd name="connsiteY12" fmla="*/ 131486 h 6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658" h="680479">
                <a:moveTo>
                  <a:pt x="46541" y="131486"/>
                </a:moveTo>
                <a:cubicBezTo>
                  <a:pt x="52891" y="140482"/>
                  <a:pt x="101045" y="294469"/>
                  <a:pt x="129091" y="360086"/>
                </a:cubicBezTo>
                <a:cubicBezTo>
                  <a:pt x="157137" y="425703"/>
                  <a:pt x="194179" y="510899"/>
                  <a:pt x="214816" y="525186"/>
                </a:cubicBezTo>
                <a:cubicBezTo>
                  <a:pt x="235453" y="539473"/>
                  <a:pt x="262441" y="423586"/>
                  <a:pt x="252916" y="445811"/>
                </a:cubicBezTo>
                <a:cubicBezTo>
                  <a:pt x="243391" y="468036"/>
                  <a:pt x="156608" y="664357"/>
                  <a:pt x="157666" y="658536"/>
                </a:cubicBezTo>
                <a:cubicBezTo>
                  <a:pt x="158724" y="652715"/>
                  <a:pt x="218520" y="518307"/>
                  <a:pt x="259266" y="410886"/>
                </a:cubicBezTo>
                <a:cubicBezTo>
                  <a:pt x="300012" y="303465"/>
                  <a:pt x="391028" y="58461"/>
                  <a:pt x="402141" y="14011"/>
                </a:cubicBezTo>
                <a:cubicBezTo>
                  <a:pt x="413254" y="-30439"/>
                  <a:pt x="360866" y="35707"/>
                  <a:pt x="325941" y="144186"/>
                </a:cubicBezTo>
                <a:cubicBezTo>
                  <a:pt x="291016" y="252665"/>
                  <a:pt x="214287" y="602444"/>
                  <a:pt x="192591" y="664886"/>
                </a:cubicBezTo>
                <a:cubicBezTo>
                  <a:pt x="170895" y="727328"/>
                  <a:pt x="227516" y="586569"/>
                  <a:pt x="195766" y="518836"/>
                </a:cubicBezTo>
                <a:cubicBezTo>
                  <a:pt x="164016" y="451103"/>
                  <a:pt x="19553" y="293940"/>
                  <a:pt x="2091" y="258486"/>
                </a:cubicBezTo>
                <a:cubicBezTo>
                  <a:pt x="-15371" y="223032"/>
                  <a:pt x="81995" y="323044"/>
                  <a:pt x="90991" y="306111"/>
                </a:cubicBezTo>
                <a:cubicBezTo>
                  <a:pt x="99987" y="289178"/>
                  <a:pt x="40191" y="122490"/>
                  <a:pt x="46541" y="131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 942">
            <a:extLst>
              <a:ext uri="{FF2B5EF4-FFF2-40B4-BE49-F238E27FC236}">
                <a16:creationId xmlns:a16="http://schemas.microsoft.com/office/drawing/2014/main" id="{03BE3D77-7F8A-7DBF-A6BB-00BD74DD630C}"/>
              </a:ext>
            </a:extLst>
          </p:cNvPr>
          <p:cNvSpPr/>
          <p:nvPr/>
        </p:nvSpPr>
        <p:spPr>
          <a:xfrm>
            <a:off x="4428321" y="6062407"/>
            <a:ext cx="151057" cy="276248"/>
          </a:xfrm>
          <a:custGeom>
            <a:avLst/>
            <a:gdLst>
              <a:gd name="connsiteX0" fmla="*/ 150029 w 151057"/>
              <a:gd name="connsiteY0" fmla="*/ 1843 h 276248"/>
              <a:gd name="connsiteX1" fmla="*/ 64304 w 151057"/>
              <a:gd name="connsiteY1" fmla="*/ 55818 h 276248"/>
              <a:gd name="connsiteX2" fmla="*/ 16679 w 151057"/>
              <a:gd name="connsiteY2" fmla="*/ 141543 h 276248"/>
              <a:gd name="connsiteX3" fmla="*/ 23029 w 151057"/>
              <a:gd name="connsiteY3" fmla="*/ 128843 h 276248"/>
              <a:gd name="connsiteX4" fmla="*/ 26204 w 151057"/>
              <a:gd name="connsiteY4" fmla="*/ 201868 h 276248"/>
              <a:gd name="connsiteX5" fmla="*/ 67479 w 151057"/>
              <a:gd name="connsiteY5" fmla="*/ 274893 h 276248"/>
              <a:gd name="connsiteX6" fmla="*/ 48429 w 151057"/>
              <a:gd name="connsiteY6" fmla="*/ 243143 h 276248"/>
              <a:gd name="connsiteX7" fmla="*/ 38904 w 151057"/>
              <a:gd name="connsiteY7" fmla="*/ 166943 h 276248"/>
              <a:gd name="connsiteX8" fmla="*/ 67479 w 151057"/>
              <a:gd name="connsiteY8" fmla="*/ 106618 h 276248"/>
              <a:gd name="connsiteX9" fmla="*/ 804 w 151057"/>
              <a:gd name="connsiteY9" fmla="*/ 122493 h 276248"/>
              <a:gd name="connsiteX10" fmla="*/ 150029 w 151057"/>
              <a:gd name="connsiteY10" fmla="*/ 1843 h 27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57" h="276248">
                <a:moveTo>
                  <a:pt x="150029" y="1843"/>
                </a:moveTo>
                <a:cubicBezTo>
                  <a:pt x="160612" y="-9269"/>
                  <a:pt x="86529" y="32535"/>
                  <a:pt x="64304" y="55818"/>
                </a:cubicBezTo>
                <a:cubicBezTo>
                  <a:pt x="42079" y="79101"/>
                  <a:pt x="16679" y="141543"/>
                  <a:pt x="16679" y="141543"/>
                </a:cubicBezTo>
                <a:cubicBezTo>
                  <a:pt x="9800" y="153714"/>
                  <a:pt x="21442" y="118789"/>
                  <a:pt x="23029" y="128843"/>
                </a:cubicBezTo>
                <a:cubicBezTo>
                  <a:pt x="24616" y="138897"/>
                  <a:pt x="18796" y="177526"/>
                  <a:pt x="26204" y="201868"/>
                </a:cubicBezTo>
                <a:cubicBezTo>
                  <a:pt x="33612" y="226210"/>
                  <a:pt x="63775" y="268014"/>
                  <a:pt x="67479" y="274893"/>
                </a:cubicBezTo>
                <a:cubicBezTo>
                  <a:pt x="71183" y="281772"/>
                  <a:pt x="53191" y="261135"/>
                  <a:pt x="48429" y="243143"/>
                </a:cubicBezTo>
                <a:cubicBezTo>
                  <a:pt x="43666" y="225151"/>
                  <a:pt x="35729" y="189697"/>
                  <a:pt x="38904" y="166943"/>
                </a:cubicBezTo>
                <a:cubicBezTo>
                  <a:pt x="42079" y="144189"/>
                  <a:pt x="73829" y="114026"/>
                  <a:pt x="67479" y="106618"/>
                </a:cubicBezTo>
                <a:cubicBezTo>
                  <a:pt x="61129" y="99210"/>
                  <a:pt x="-8192" y="135193"/>
                  <a:pt x="804" y="122493"/>
                </a:cubicBezTo>
                <a:cubicBezTo>
                  <a:pt x="9800" y="109793"/>
                  <a:pt x="139446" y="12955"/>
                  <a:pt x="150029" y="1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 943">
            <a:extLst>
              <a:ext uri="{FF2B5EF4-FFF2-40B4-BE49-F238E27FC236}">
                <a16:creationId xmlns:a16="http://schemas.microsoft.com/office/drawing/2014/main" id="{809A594A-C656-32F1-239F-0F991164228F}"/>
              </a:ext>
            </a:extLst>
          </p:cNvPr>
          <p:cNvSpPr/>
          <p:nvPr/>
        </p:nvSpPr>
        <p:spPr>
          <a:xfrm>
            <a:off x="4465988" y="6054289"/>
            <a:ext cx="214741" cy="249285"/>
          </a:xfrm>
          <a:custGeom>
            <a:avLst/>
            <a:gdLst>
              <a:gd name="connsiteX0" fmla="*/ 159987 w 214741"/>
              <a:gd name="connsiteY0" fmla="*/ 436 h 249285"/>
              <a:gd name="connsiteX1" fmla="*/ 64737 w 214741"/>
              <a:gd name="connsiteY1" fmla="*/ 70286 h 249285"/>
              <a:gd name="connsiteX2" fmla="*/ 26637 w 214741"/>
              <a:gd name="connsiteY2" fmla="*/ 130611 h 249285"/>
              <a:gd name="connsiteX3" fmla="*/ 67912 w 214741"/>
              <a:gd name="connsiteY3" fmla="*/ 238561 h 249285"/>
              <a:gd name="connsiteX4" fmla="*/ 4412 w 214741"/>
              <a:gd name="connsiteY4" fmla="*/ 232211 h 249285"/>
              <a:gd name="connsiteX5" fmla="*/ 213962 w 214741"/>
              <a:gd name="connsiteY5" fmla="*/ 248086 h 249285"/>
              <a:gd name="connsiteX6" fmla="*/ 74262 w 214741"/>
              <a:gd name="connsiteY6" fmla="*/ 241736 h 249285"/>
              <a:gd name="connsiteX7" fmla="*/ 39337 w 214741"/>
              <a:gd name="connsiteY7" fmla="*/ 190936 h 249285"/>
              <a:gd name="connsiteX8" fmla="*/ 20287 w 214741"/>
              <a:gd name="connsiteY8" fmla="*/ 105211 h 249285"/>
              <a:gd name="connsiteX9" fmla="*/ 159987 w 214741"/>
              <a:gd name="connsiteY9" fmla="*/ 436 h 24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41" h="249285">
                <a:moveTo>
                  <a:pt x="159987" y="436"/>
                </a:moveTo>
                <a:cubicBezTo>
                  <a:pt x="167395" y="-5385"/>
                  <a:pt x="86962" y="48590"/>
                  <a:pt x="64737" y="70286"/>
                </a:cubicBezTo>
                <a:cubicBezTo>
                  <a:pt x="42512" y="91982"/>
                  <a:pt x="26108" y="102565"/>
                  <a:pt x="26637" y="130611"/>
                </a:cubicBezTo>
                <a:cubicBezTo>
                  <a:pt x="27166" y="158657"/>
                  <a:pt x="71616" y="221628"/>
                  <a:pt x="67912" y="238561"/>
                </a:cubicBezTo>
                <a:cubicBezTo>
                  <a:pt x="64208" y="255494"/>
                  <a:pt x="-19930" y="230624"/>
                  <a:pt x="4412" y="232211"/>
                </a:cubicBezTo>
                <a:cubicBezTo>
                  <a:pt x="28754" y="233799"/>
                  <a:pt x="202320" y="246499"/>
                  <a:pt x="213962" y="248086"/>
                </a:cubicBezTo>
                <a:cubicBezTo>
                  <a:pt x="225604" y="249673"/>
                  <a:pt x="103366" y="251261"/>
                  <a:pt x="74262" y="241736"/>
                </a:cubicBezTo>
                <a:cubicBezTo>
                  <a:pt x="45158" y="232211"/>
                  <a:pt x="48333" y="213690"/>
                  <a:pt x="39337" y="190936"/>
                </a:cubicBezTo>
                <a:cubicBezTo>
                  <a:pt x="30341" y="168182"/>
                  <a:pt x="2824" y="133257"/>
                  <a:pt x="20287" y="105211"/>
                </a:cubicBezTo>
                <a:cubicBezTo>
                  <a:pt x="37749" y="77165"/>
                  <a:pt x="152579" y="6257"/>
                  <a:pt x="159987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 944">
            <a:extLst>
              <a:ext uri="{FF2B5EF4-FFF2-40B4-BE49-F238E27FC236}">
                <a16:creationId xmlns:a16="http://schemas.microsoft.com/office/drawing/2014/main" id="{346FB9B4-94EA-10A1-A215-ECACDAB926B8}"/>
              </a:ext>
            </a:extLst>
          </p:cNvPr>
          <p:cNvSpPr/>
          <p:nvPr/>
        </p:nvSpPr>
        <p:spPr>
          <a:xfrm>
            <a:off x="4549751" y="6041404"/>
            <a:ext cx="513613" cy="166417"/>
          </a:xfrm>
          <a:custGeom>
            <a:avLst/>
            <a:gdLst>
              <a:gd name="connsiteX0" fmla="*/ 76224 w 513613"/>
              <a:gd name="connsiteY0" fmla="*/ 621 h 166417"/>
              <a:gd name="connsiteX1" fmla="*/ 9549 w 513613"/>
              <a:gd name="connsiteY1" fmla="*/ 76821 h 166417"/>
              <a:gd name="connsiteX2" fmla="*/ 6374 w 513613"/>
              <a:gd name="connsiteY2" fmla="*/ 137146 h 166417"/>
              <a:gd name="connsiteX3" fmla="*/ 53999 w 513613"/>
              <a:gd name="connsiteY3" fmla="*/ 165721 h 166417"/>
              <a:gd name="connsiteX4" fmla="*/ 25424 w 513613"/>
              <a:gd name="connsiteY4" fmla="*/ 156196 h 166417"/>
              <a:gd name="connsiteX5" fmla="*/ 247674 w 513613"/>
              <a:gd name="connsiteY5" fmla="*/ 140321 h 166417"/>
              <a:gd name="connsiteX6" fmla="*/ 149249 w 513613"/>
              <a:gd name="connsiteY6" fmla="*/ 137146 h 166417"/>
              <a:gd name="connsiteX7" fmla="*/ 396899 w 513613"/>
              <a:gd name="connsiteY7" fmla="*/ 118096 h 166417"/>
              <a:gd name="connsiteX8" fmla="*/ 511199 w 513613"/>
              <a:gd name="connsiteY8" fmla="*/ 86346 h 166417"/>
              <a:gd name="connsiteX9" fmla="*/ 298474 w 513613"/>
              <a:gd name="connsiteY9" fmla="*/ 127621 h 166417"/>
              <a:gd name="connsiteX10" fmla="*/ 22249 w 513613"/>
              <a:gd name="connsiteY10" fmla="*/ 140321 h 166417"/>
              <a:gd name="connsiteX11" fmla="*/ 219099 w 513613"/>
              <a:gd name="connsiteY11" fmla="*/ 146671 h 166417"/>
              <a:gd name="connsiteX12" fmla="*/ 85749 w 513613"/>
              <a:gd name="connsiteY12" fmla="*/ 146671 h 166417"/>
              <a:gd name="connsiteX13" fmla="*/ 24 w 513613"/>
              <a:gd name="connsiteY13" fmla="*/ 121271 h 166417"/>
              <a:gd name="connsiteX14" fmla="*/ 76224 w 513613"/>
              <a:gd name="connsiteY14" fmla="*/ 621 h 16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613" h="166417">
                <a:moveTo>
                  <a:pt x="76224" y="621"/>
                </a:moveTo>
                <a:cubicBezTo>
                  <a:pt x="77811" y="-6787"/>
                  <a:pt x="21191" y="54067"/>
                  <a:pt x="9549" y="76821"/>
                </a:cubicBezTo>
                <a:cubicBezTo>
                  <a:pt x="-2093" y="99575"/>
                  <a:pt x="-1034" y="122329"/>
                  <a:pt x="6374" y="137146"/>
                </a:cubicBezTo>
                <a:cubicBezTo>
                  <a:pt x="13782" y="151963"/>
                  <a:pt x="50824" y="162546"/>
                  <a:pt x="53999" y="165721"/>
                </a:cubicBezTo>
                <a:cubicBezTo>
                  <a:pt x="57174" y="168896"/>
                  <a:pt x="-6855" y="160429"/>
                  <a:pt x="25424" y="156196"/>
                </a:cubicBezTo>
                <a:cubicBezTo>
                  <a:pt x="57703" y="151963"/>
                  <a:pt x="227037" y="143496"/>
                  <a:pt x="247674" y="140321"/>
                </a:cubicBezTo>
                <a:cubicBezTo>
                  <a:pt x="268312" y="137146"/>
                  <a:pt x="124378" y="140850"/>
                  <a:pt x="149249" y="137146"/>
                </a:cubicBezTo>
                <a:cubicBezTo>
                  <a:pt x="174120" y="133442"/>
                  <a:pt x="336574" y="126563"/>
                  <a:pt x="396899" y="118096"/>
                </a:cubicBezTo>
                <a:cubicBezTo>
                  <a:pt x="457224" y="109629"/>
                  <a:pt x="527603" y="84759"/>
                  <a:pt x="511199" y="86346"/>
                </a:cubicBezTo>
                <a:cubicBezTo>
                  <a:pt x="494795" y="87933"/>
                  <a:pt x="379966" y="118625"/>
                  <a:pt x="298474" y="127621"/>
                </a:cubicBezTo>
                <a:cubicBezTo>
                  <a:pt x="216982" y="136617"/>
                  <a:pt x="35478" y="137146"/>
                  <a:pt x="22249" y="140321"/>
                </a:cubicBezTo>
                <a:cubicBezTo>
                  <a:pt x="9020" y="143496"/>
                  <a:pt x="208516" y="145613"/>
                  <a:pt x="219099" y="146671"/>
                </a:cubicBezTo>
                <a:cubicBezTo>
                  <a:pt x="229682" y="147729"/>
                  <a:pt x="122262" y="150904"/>
                  <a:pt x="85749" y="146671"/>
                </a:cubicBezTo>
                <a:cubicBezTo>
                  <a:pt x="49236" y="142438"/>
                  <a:pt x="1611" y="139263"/>
                  <a:pt x="24" y="121271"/>
                </a:cubicBezTo>
                <a:cubicBezTo>
                  <a:pt x="-1564" y="103279"/>
                  <a:pt x="74637" y="8029"/>
                  <a:pt x="7622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 945">
            <a:extLst>
              <a:ext uri="{FF2B5EF4-FFF2-40B4-BE49-F238E27FC236}">
                <a16:creationId xmlns:a16="http://schemas.microsoft.com/office/drawing/2014/main" id="{4B98A15C-E20E-C80E-E00A-E948C3216952}"/>
              </a:ext>
            </a:extLst>
          </p:cNvPr>
          <p:cNvSpPr/>
          <p:nvPr/>
        </p:nvSpPr>
        <p:spPr>
          <a:xfrm>
            <a:off x="4565650" y="6181194"/>
            <a:ext cx="370318" cy="51331"/>
          </a:xfrm>
          <a:custGeom>
            <a:avLst/>
            <a:gdLst>
              <a:gd name="connsiteX0" fmla="*/ 0 w 370318"/>
              <a:gd name="connsiteY0" fmla="*/ 51331 h 51331"/>
              <a:gd name="connsiteX1" fmla="*/ 365125 w 370318"/>
              <a:gd name="connsiteY1" fmla="*/ 531 h 51331"/>
              <a:gd name="connsiteX2" fmla="*/ 203200 w 370318"/>
              <a:gd name="connsiteY2" fmla="*/ 25931 h 51331"/>
              <a:gd name="connsiteX3" fmla="*/ 0 w 370318"/>
              <a:gd name="connsiteY3" fmla="*/ 51331 h 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18" h="51331">
                <a:moveTo>
                  <a:pt x="0" y="51331"/>
                </a:moveTo>
                <a:cubicBezTo>
                  <a:pt x="26988" y="47098"/>
                  <a:pt x="331258" y="4764"/>
                  <a:pt x="365125" y="531"/>
                </a:cubicBezTo>
                <a:cubicBezTo>
                  <a:pt x="398992" y="-3702"/>
                  <a:pt x="258233" y="18523"/>
                  <a:pt x="203200" y="25931"/>
                </a:cubicBezTo>
                <a:lnTo>
                  <a:pt x="0" y="513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 946">
            <a:extLst>
              <a:ext uri="{FF2B5EF4-FFF2-40B4-BE49-F238E27FC236}">
                <a16:creationId xmlns:a16="http://schemas.microsoft.com/office/drawing/2014/main" id="{0DD909FE-F01B-2C20-5F6F-0EB25B79F5DA}"/>
              </a:ext>
            </a:extLst>
          </p:cNvPr>
          <p:cNvSpPr/>
          <p:nvPr/>
        </p:nvSpPr>
        <p:spPr>
          <a:xfrm>
            <a:off x="4544015" y="6158381"/>
            <a:ext cx="558885" cy="183004"/>
          </a:xfrm>
          <a:custGeom>
            <a:avLst/>
            <a:gdLst>
              <a:gd name="connsiteX0" fmla="*/ 5760 w 558885"/>
              <a:gd name="connsiteY0" fmla="*/ 182094 h 183004"/>
              <a:gd name="connsiteX1" fmla="*/ 348660 w 558885"/>
              <a:gd name="connsiteY1" fmla="*/ 77319 h 183004"/>
              <a:gd name="connsiteX2" fmla="*/ 555035 w 558885"/>
              <a:gd name="connsiteY2" fmla="*/ 13819 h 183004"/>
              <a:gd name="connsiteX3" fmla="*/ 485185 w 558885"/>
              <a:gd name="connsiteY3" fmla="*/ 23344 h 183004"/>
              <a:gd name="connsiteX4" fmla="*/ 510585 w 558885"/>
              <a:gd name="connsiteY4" fmla="*/ 1119 h 183004"/>
              <a:gd name="connsiteX5" fmla="*/ 281985 w 558885"/>
              <a:gd name="connsiteY5" fmla="*/ 64619 h 183004"/>
              <a:gd name="connsiteX6" fmla="*/ 142285 w 558885"/>
              <a:gd name="connsiteY6" fmla="*/ 124944 h 183004"/>
              <a:gd name="connsiteX7" fmla="*/ 5760 w 558885"/>
              <a:gd name="connsiteY7" fmla="*/ 182094 h 1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885" h="183004">
                <a:moveTo>
                  <a:pt x="5760" y="182094"/>
                </a:moveTo>
                <a:cubicBezTo>
                  <a:pt x="40156" y="174157"/>
                  <a:pt x="348660" y="77319"/>
                  <a:pt x="348660" y="77319"/>
                </a:cubicBezTo>
                <a:cubicBezTo>
                  <a:pt x="440206" y="49273"/>
                  <a:pt x="532281" y="22815"/>
                  <a:pt x="555035" y="13819"/>
                </a:cubicBezTo>
                <a:cubicBezTo>
                  <a:pt x="577789" y="4823"/>
                  <a:pt x="492593" y="25461"/>
                  <a:pt x="485185" y="23344"/>
                </a:cubicBezTo>
                <a:cubicBezTo>
                  <a:pt x="477777" y="21227"/>
                  <a:pt x="544452" y="-5760"/>
                  <a:pt x="510585" y="1119"/>
                </a:cubicBezTo>
                <a:cubicBezTo>
                  <a:pt x="476718" y="7998"/>
                  <a:pt x="343368" y="43982"/>
                  <a:pt x="281985" y="64619"/>
                </a:cubicBezTo>
                <a:cubicBezTo>
                  <a:pt x="220602" y="85256"/>
                  <a:pt x="184089" y="105894"/>
                  <a:pt x="142285" y="124944"/>
                </a:cubicBezTo>
                <a:cubicBezTo>
                  <a:pt x="100481" y="143994"/>
                  <a:pt x="-28636" y="190031"/>
                  <a:pt x="5760" y="18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 947">
            <a:extLst>
              <a:ext uri="{FF2B5EF4-FFF2-40B4-BE49-F238E27FC236}">
                <a16:creationId xmlns:a16="http://schemas.microsoft.com/office/drawing/2014/main" id="{A6AABA21-62DE-387A-93B0-C1F0F1A7076E}"/>
              </a:ext>
            </a:extLst>
          </p:cNvPr>
          <p:cNvSpPr/>
          <p:nvPr/>
        </p:nvSpPr>
        <p:spPr>
          <a:xfrm>
            <a:off x="4470232" y="6198861"/>
            <a:ext cx="389864" cy="145235"/>
          </a:xfrm>
          <a:custGeom>
            <a:avLst/>
            <a:gdLst>
              <a:gd name="connsiteX0" fmla="*/ 168 w 389864"/>
              <a:gd name="connsiteY0" fmla="*/ 59064 h 145235"/>
              <a:gd name="connsiteX1" fmla="*/ 57318 w 389864"/>
              <a:gd name="connsiteY1" fmla="*/ 144789 h 145235"/>
              <a:gd name="connsiteX2" fmla="*/ 133518 w 389864"/>
              <a:gd name="connsiteY2" fmla="*/ 93989 h 145235"/>
              <a:gd name="connsiteX3" fmla="*/ 98593 w 389864"/>
              <a:gd name="connsiteY3" fmla="*/ 122564 h 145235"/>
              <a:gd name="connsiteX4" fmla="*/ 327193 w 389864"/>
              <a:gd name="connsiteY4" fmla="*/ 27314 h 145235"/>
              <a:gd name="connsiteX5" fmla="*/ 374818 w 389864"/>
              <a:gd name="connsiteY5" fmla="*/ 5089 h 145235"/>
              <a:gd name="connsiteX6" fmla="*/ 101768 w 389864"/>
              <a:gd name="connsiteY6" fmla="*/ 109864 h 145235"/>
              <a:gd name="connsiteX7" fmla="*/ 41443 w 389864"/>
              <a:gd name="connsiteY7" fmla="*/ 122564 h 145235"/>
              <a:gd name="connsiteX8" fmla="*/ 168 w 389864"/>
              <a:gd name="connsiteY8" fmla="*/ 59064 h 1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64" h="145235">
                <a:moveTo>
                  <a:pt x="168" y="59064"/>
                </a:moveTo>
                <a:cubicBezTo>
                  <a:pt x="2814" y="62768"/>
                  <a:pt x="35093" y="138968"/>
                  <a:pt x="57318" y="144789"/>
                </a:cubicBezTo>
                <a:cubicBezTo>
                  <a:pt x="79543" y="150610"/>
                  <a:pt x="126639" y="97693"/>
                  <a:pt x="133518" y="93989"/>
                </a:cubicBezTo>
                <a:cubicBezTo>
                  <a:pt x="140397" y="90285"/>
                  <a:pt x="66314" y="133677"/>
                  <a:pt x="98593" y="122564"/>
                </a:cubicBezTo>
                <a:cubicBezTo>
                  <a:pt x="130872" y="111452"/>
                  <a:pt x="281156" y="46893"/>
                  <a:pt x="327193" y="27314"/>
                </a:cubicBezTo>
                <a:cubicBezTo>
                  <a:pt x="373231" y="7735"/>
                  <a:pt x="412389" y="-8669"/>
                  <a:pt x="374818" y="5089"/>
                </a:cubicBezTo>
                <a:cubicBezTo>
                  <a:pt x="337247" y="18847"/>
                  <a:pt x="157331" y="90285"/>
                  <a:pt x="101768" y="109864"/>
                </a:cubicBezTo>
                <a:cubicBezTo>
                  <a:pt x="46206" y="129443"/>
                  <a:pt x="56260" y="127856"/>
                  <a:pt x="41443" y="122564"/>
                </a:cubicBezTo>
                <a:cubicBezTo>
                  <a:pt x="26626" y="117272"/>
                  <a:pt x="-2478" y="55360"/>
                  <a:pt x="168" y="59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 948">
            <a:extLst>
              <a:ext uri="{FF2B5EF4-FFF2-40B4-BE49-F238E27FC236}">
                <a16:creationId xmlns:a16="http://schemas.microsoft.com/office/drawing/2014/main" id="{020657A0-2422-3F0F-01B7-F22FB7703CD2}"/>
              </a:ext>
            </a:extLst>
          </p:cNvPr>
          <p:cNvSpPr/>
          <p:nvPr/>
        </p:nvSpPr>
        <p:spPr>
          <a:xfrm>
            <a:off x="7892360" y="7426297"/>
            <a:ext cx="985385" cy="397657"/>
          </a:xfrm>
          <a:custGeom>
            <a:avLst/>
            <a:gdLst>
              <a:gd name="connsiteX0" fmla="*/ 690 w 985385"/>
              <a:gd name="connsiteY0" fmla="*/ 136553 h 397657"/>
              <a:gd name="connsiteX1" fmla="*/ 762690 w 985385"/>
              <a:gd name="connsiteY1" fmla="*/ 66703 h 397657"/>
              <a:gd name="connsiteX2" fmla="*/ 870640 w 985385"/>
              <a:gd name="connsiteY2" fmla="*/ 101628 h 397657"/>
              <a:gd name="connsiteX3" fmla="*/ 889690 w 985385"/>
              <a:gd name="connsiteY3" fmla="*/ 117503 h 397657"/>
              <a:gd name="connsiteX4" fmla="*/ 908740 w 985385"/>
              <a:gd name="connsiteY4" fmla="*/ 269903 h 397657"/>
              <a:gd name="connsiteX5" fmla="*/ 915090 w 985385"/>
              <a:gd name="connsiteY5" fmla="*/ 196878 h 397657"/>
              <a:gd name="connsiteX6" fmla="*/ 984940 w 985385"/>
              <a:gd name="connsiteY6" fmla="*/ 396903 h 397657"/>
              <a:gd name="connsiteX7" fmla="*/ 876990 w 985385"/>
              <a:gd name="connsiteY7" fmla="*/ 111153 h 397657"/>
              <a:gd name="connsiteX8" fmla="*/ 673790 w 985385"/>
              <a:gd name="connsiteY8" fmla="*/ 82578 h 397657"/>
              <a:gd name="connsiteX9" fmla="*/ 286440 w 985385"/>
              <a:gd name="connsiteY9" fmla="*/ 28 h 397657"/>
              <a:gd name="connsiteX10" fmla="*/ 619815 w 985385"/>
              <a:gd name="connsiteY10" fmla="*/ 92103 h 397657"/>
              <a:gd name="connsiteX11" fmla="*/ 690 w 985385"/>
              <a:gd name="connsiteY11" fmla="*/ 136553 h 39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5385" h="397657">
                <a:moveTo>
                  <a:pt x="690" y="136553"/>
                </a:moveTo>
                <a:cubicBezTo>
                  <a:pt x="24502" y="132320"/>
                  <a:pt x="617698" y="72524"/>
                  <a:pt x="762690" y="66703"/>
                </a:cubicBezTo>
                <a:cubicBezTo>
                  <a:pt x="907682" y="60882"/>
                  <a:pt x="849473" y="93161"/>
                  <a:pt x="870640" y="101628"/>
                </a:cubicBezTo>
                <a:cubicBezTo>
                  <a:pt x="891807" y="110095"/>
                  <a:pt x="883340" y="89457"/>
                  <a:pt x="889690" y="117503"/>
                </a:cubicBezTo>
                <a:cubicBezTo>
                  <a:pt x="896040" y="145549"/>
                  <a:pt x="904507" y="256674"/>
                  <a:pt x="908740" y="269903"/>
                </a:cubicBezTo>
                <a:cubicBezTo>
                  <a:pt x="912973" y="283132"/>
                  <a:pt x="902390" y="175711"/>
                  <a:pt x="915090" y="196878"/>
                </a:cubicBezTo>
                <a:cubicBezTo>
                  <a:pt x="927790" y="218045"/>
                  <a:pt x="991290" y="411191"/>
                  <a:pt x="984940" y="396903"/>
                </a:cubicBezTo>
                <a:cubicBezTo>
                  <a:pt x="978590" y="382615"/>
                  <a:pt x="928848" y="163541"/>
                  <a:pt x="876990" y="111153"/>
                </a:cubicBezTo>
                <a:cubicBezTo>
                  <a:pt x="825132" y="58765"/>
                  <a:pt x="772215" y="101099"/>
                  <a:pt x="673790" y="82578"/>
                </a:cubicBezTo>
                <a:cubicBezTo>
                  <a:pt x="575365" y="64057"/>
                  <a:pt x="295436" y="-1559"/>
                  <a:pt x="286440" y="28"/>
                </a:cubicBezTo>
                <a:cubicBezTo>
                  <a:pt x="277444" y="1615"/>
                  <a:pt x="662677" y="71466"/>
                  <a:pt x="619815" y="92103"/>
                </a:cubicBezTo>
                <a:cubicBezTo>
                  <a:pt x="576953" y="112740"/>
                  <a:pt x="-23122" y="140786"/>
                  <a:pt x="690" y="136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 949">
            <a:extLst>
              <a:ext uri="{FF2B5EF4-FFF2-40B4-BE49-F238E27FC236}">
                <a16:creationId xmlns:a16="http://schemas.microsoft.com/office/drawing/2014/main" id="{616BDE1E-E5B0-CBC8-8D63-25C125C05D5D}"/>
              </a:ext>
            </a:extLst>
          </p:cNvPr>
          <p:cNvSpPr/>
          <p:nvPr/>
        </p:nvSpPr>
        <p:spPr>
          <a:xfrm>
            <a:off x="8016672" y="7555438"/>
            <a:ext cx="753117" cy="236416"/>
          </a:xfrm>
          <a:custGeom>
            <a:avLst/>
            <a:gdLst>
              <a:gd name="connsiteX0" fmla="*/ 203 w 753117"/>
              <a:gd name="connsiteY0" fmla="*/ 153462 h 236416"/>
              <a:gd name="connsiteX1" fmla="*/ 311353 w 753117"/>
              <a:gd name="connsiteY1" fmla="*/ 156637 h 236416"/>
              <a:gd name="connsiteX2" fmla="*/ 555828 w 753117"/>
              <a:gd name="connsiteY2" fmla="*/ 134412 h 236416"/>
              <a:gd name="connsiteX3" fmla="*/ 482803 w 753117"/>
              <a:gd name="connsiteY3" fmla="*/ 134412 h 236416"/>
              <a:gd name="connsiteX4" fmla="*/ 708228 w 753117"/>
              <a:gd name="connsiteY4" fmla="*/ 140762 h 236416"/>
              <a:gd name="connsiteX5" fmla="*/ 689178 w 753117"/>
              <a:gd name="connsiteY5" fmla="*/ 115362 h 236416"/>
              <a:gd name="connsiteX6" fmla="*/ 752678 w 753117"/>
              <a:gd name="connsiteY6" fmla="*/ 67737 h 236416"/>
              <a:gd name="connsiteX7" fmla="*/ 717753 w 753117"/>
              <a:gd name="connsiteY7" fmla="*/ 1062 h 236416"/>
              <a:gd name="connsiteX8" fmla="*/ 727278 w 753117"/>
              <a:gd name="connsiteY8" fmla="*/ 124887 h 236416"/>
              <a:gd name="connsiteX9" fmla="*/ 625678 w 753117"/>
              <a:gd name="connsiteY9" fmla="*/ 134412 h 236416"/>
              <a:gd name="connsiteX10" fmla="*/ 270078 w 753117"/>
              <a:gd name="connsiteY10" fmla="*/ 236012 h 236416"/>
              <a:gd name="connsiteX11" fmla="*/ 578053 w 753117"/>
              <a:gd name="connsiteY11" fmla="*/ 169337 h 236416"/>
              <a:gd name="connsiteX12" fmla="*/ 358978 w 753117"/>
              <a:gd name="connsiteY12" fmla="*/ 153462 h 236416"/>
              <a:gd name="connsiteX13" fmla="*/ 203 w 753117"/>
              <a:gd name="connsiteY13" fmla="*/ 153462 h 2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3117" h="236416">
                <a:moveTo>
                  <a:pt x="203" y="153462"/>
                </a:moveTo>
                <a:cubicBezTo>
                  <a:pt x="-7735" y="153991"/>
                  <a:pt x="218749" y="159812"/>
                  <a:pt x="311353" y="156637"/>
                </a:cubicBezTo>
                <a:cubicBezTo>
                  <a:pt x="403957" y="153462"/>
                  <a:pt x="527253" y="138116"/>
                  <a:pt x="555828" y="134412"/>
                </a:cubicBezTo>
                <a:cubicBezTo>
                  <a:pt x="584403" y="130708"/>
                  <a:pt x="457403" y="133354"/>
                  <a:pt x="482803" y="134412"/>
                </a:cubicBezTo>
                <a:cubicBezTo>
                  <a:pt x="508203" y="135470"/>
                  <a:pt x="673832" y="143937"/>
                  <a:pt x="708228" y="140762"/>
                </a:cubicBezTo>
                <a:cubicBezTo>
                  <a:pt x="742624" y="137587"/>
                  <a:pt x="681770" y="127533"/>
                  <a:pt x="689178" y="115362"/>
                </a:cubicBezTo>
                <a:cubicBezTo>
                  <a:pt x="696586" y="103191"/>
                  <a:pt x="747916" y="86787"/>
                  <a:pt x="752678" y="67737"/>
                </a:cubicBezTo>
                <a:cubicBezTo>
                  <a:pt x="757440" y="48687"/>
                  <a:pt x="721986" y="-8463"/>
                  <a:pt x="717753" y="1062"/>
                </a:cubicBezTo>
                <a:cubicBezTo>
                  <a:pt x="713520" y="10587"/>
                  <a:pt x="742624" y="102662"/>
                  <a:pt x="727278" y="124887"/>
                </a:cubicBezTo>
                <a:cubicBezTo>
                  <a:pt x="711932" y="147112"/>
                  <a:pt x="701878" y="115891"/>
                  <a:pt x="625678" y="134412"/>
                </a:cubicBezTo>
                <a:cubicBezTo>
                  <a:pt x="549478" y="152933"/>
                  <a:pt x="278015" y="230191"/>
                  <a:pt x="270078" y="236012"/>
                </a:cubicBezTo>
                <a:cubicBezTo>
                  <a:pt x="262141" y="241833"/>
                  <a:pt x="563236" y="183095"/>
                  <a:pt x="578053" y="169337"/>
                </a:cubicBezTo>
                <a:cubicBezTo>
                  <a:pt x="592870" y="155579"/>
                  <a:pt x="449995" y="157695"/>
                  <a:pt x="358978" y="153462"/>
                </a:cubicBezTo>
                <a:cubicBezTo>
                  <a:pt x="267961" y="149229"/>
                  <a:pt x="8141" y="152933"/>
                  <a:pt x="203" y="153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 950">
            <a:extLst>
              <a:ext uri="{FF2B5EF4-FFF2-40B4-BE49-F238E27FC236}">
                <a16:creationId xmlns:a16="http://schemas.microsoft.com/office/drawing/2014/main" id="{A513C5F1-4092-3EAC-9784-CA07B5506D2B}"/>
              </a:ext>
            </a:extLst>
          </p:cNvPr>
          <p:cNvSpPr/>
          <p:nvPr/>
        </p:nvSpPr>
        <p:spPr>
          <a:xfrm>
            <a:off x="2270122" y="5578188"/>
            <a:ext cx="334458" cy="753883"/>
          </a:xfrm>
          <a:custGeom>
            <a:avLst/>
            <a:gdLst>
              <a:gd name="connsiteX0" fmla="*/ 3 w 334458"/>
              <a:gd name="connsiteY0" fmla="*/ 287 h 753883"/>
              <a:gd name="connsiteX1" fmla="*/ 69853 w 334458"/>
              <a:gd name="connsiteY1" fmla="*/ 117762 h 753883"/>
              <a:gd name="connsiteX2" fmla="*/ 123828 w 334458"/>
              <a:gd name="connsiteY2" fmla="*/ 292387 h 753883"/>
              <a:gd name="connsiteX3" fmla="*/ 123828 w 334458"/>
              <a:gd name="connsiteY3" fmla="*/ 266987 h 753883"/>
              <a:gd name="connsiteX4" fmla="*/ 171453 w 334458"/>
              <a:gd name="connsiteY4" fmla="*/ 441612 h 753883"/>
              <a:gd name="connsiteX5" fmla="*/ 279403 w 334458"/>
              <a:gd name="connsiteY5" fmla="*/ 641637 h 753883"/>
              <a:gd name="connsiteX6" fmla="*/ 333378 w 334458"/>
              <a:gd name="connsiteY6" fmla="*/ 752762 h 753883"/>
              <a:gd name="connsiteX7" fmla="*/ 304803 w 334458"/>
              <a:gd name="connsiteY7" fmla="*/ 679737 h 753883"/>
              <a:gd name="connsiteX8" fmla="*/ 184153 w 334458"/>
              <a:gd name="connsiteY8" fmla="*/ 397162 h 753883"/>
              <a:gd name="connsiteX9" fmla="*/ 107953 w 334458"/>
              <a:gd name="connsiteY9" fmla="*/ 254287 h 753883"/>
              <a:gd name="connsiteX10" fmla="*/ 66678 w 334458"/>
              <a:gd name="connsiteY10" fmla="*/ 89187 h 753883"/>
              <a:gd name="connsiteX11" fmla="*/ 3 w 334458"/>
              <a:gd name="connsiteY11" fmla="*/ 287 h 75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458" h="753883">
                <a:moveTo>
                  <a:pt x="3" y="287"/>
                </a:moveTo>
                <a:cubicBezTo>
                  <a:pt x="532" y="5050"/>
                  <a:pt x="49216" y="69079"/>
                  <a:pt x="69853" y="117762"/>
                </a:cubicBezTo>
                <a:cubicBezTo>
                  <a:pt x="90491" y="166445"/>
                  <a:pt x="114832" y="267516"/>
                  <a:pt x="123828" y="292387"/>
                </a:cubicBezTo>
                <a:cubicBezTo>
                  <a:pt x="132824" y="317258"/>
                  <a:pt x="115891" y="242116"/>
                  <a:pt x="123828" y="266987"/>
                </a:cubicBezTo>
                <a:cubicBezTo>
                  <a:pt x="131765" y="291858"/>
                  <a:pt x="145524" y="379170"/>
                  <a:pt x="171453" y="441612"/>
                </a:cubicBezTo>
                <a:cubicBezTo>
                  <a:pt x="197382" y="504054"/>
                  <a:pt x="252416" y="589779"/>
                  <a:pt x="279403" y="641637"/>
                </a:cubicBezTo>
                <a:cubicBezTo>
                  <a:pt x="306390" y="693495"/>
                  <a:pt x="329145" y="746412"/>
                  <a:pt x="333378" y="752762"/>
                </a:cubicBezTo>
                <a:cubicBezTo>
                  <a:pt x="337611" y="759112"/>
                  <a:pt x="329674" y="739004"/>
                  <a:pt x="304803" y="679737"/>
                </a:cubicBezTo>
                <a:cubicBezTo>
                  <a:pt x="279932" y="620470"/>
                  <a:pt x="216961" y="468070"/>
                  <a:pt x="184153" y="397162"/>
                </a:cubicBezTo>
                <a:cubicBezTo>
                  <a:pt x="151345" y="326254"/>
                  <a:pt x="127532" y="305616"/>
                  <a:pt x="107953" y="254287"/>
                </a:cubicBezTo>
                <a:cubicBezTo>
                  <a:pt x="88374" y="202958"/>
                  <a:pt x="78320" y="127287"/>
                  <a:pt x="66678" y="89187"/>
                </a:cubicBezTo>
                <a:cubicBezTo>
                  <a:pt x="55036" y="51087"/>
                  <a:pt x="-526" y="-4476"/>
                  <a:pt x="3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 951">
            <a:extLst>
              <a:ext uri="{FF2B5EF4-FFF2-40B4-BE49-F238E27FC236}">
                <a16:creationId xmlns:a16="http://schemas.microsoft.com/office/drawing/2014/main" id="{D683E0C0-4B93-5591-AFBB-46E0FA5875C6}"/>
              </a:ext>
            </a:extLst>
          </p:cNvPr>
          <p:cNvSpPr/>
          <p:nvPr/>
        </p:nvSpPr>
        <p:spPr>
          <a:xfrm>
            <a:off x="2000125" y="5541746"/>
            <a:ext cx="324958" cy="318605"/>
          </a:xfrm>
          <a:custGeom>
            <a:avLst/>
            <a:gdLst>
              <a:gd name="connsiteX0" fmla="*/ 320800 w 324958"/>
              <a:gd name="connsiteY0" fmla="*/ 1804 h 318605"/>
              <a:gd name="connsiteX1" fmla="*/ 238250 w 324958"/>
              <a:gd name="connsiteY1" fmla="*/ 97054 h 318605"/>
              <a:gd name="connsiteX2" fmla="*/ 149350 w 324958"/>
              <a:gd name="connsiteY2" fmla="*/ 179604 h 318605"/>
              <a:gd name="connsiteX3" fmla="*/ 54100 w 324958"/>
              <a:gd name="connsiteY3" fmla="*/ 252629 h 318605"/>
              <a:gd name="connsiteX4" fmla="*/ 3300 w 324958"/>
              <a:gd name="connsiteY4" fmla="*/ 316129 h 318605"/>
              <a:gd name="connsiteX5" fmla="*/ 146175 w 324958"/>
              <a:gd name="connsiteY5" fmla="*/ 163729 h 318605"/>
              <a:gd name="connsiteX6" fmla="*/ 101725 w 324958"/>
              <a:gd name="connsiteY6" fmla="*/ 185954 h 318605"/>
              <a:gd name="connsiteX7" fmla="*/ 320800 w 324958"/>
              <a:gd name="connsiteY7" fmla="*/ 1804 h 31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58" h="318605">
                <a:moveTo>
                  <a:pt x="320800" y="1804"/>
                </a:moveTo>
                <a:cubicBezTo>
                  <a:pt x="343554" y="-13013"/>
                  <a:pt x="266825" y="67421"/>
                  <a:pt x="238250" y="97054"/>
                </a:cubicBezTo>
                <a:cubicBezTo>
                  <a:pt x="209675" y="126687"/>
                  <a:pt x="180042" y="153675"/>
                  <a:pt x="149350" y="179604"/>
                </a:cubicBezTo>
                <a:cubicBezTo>
                  <a:pt x="118658" y="205533"/>
                  <a:pt x="78442" y="229875"/>
                  <a:pt x="54100" y="252629"/>
                </a:cubicBezTo>
                <a:cubicBezTo>
                  <a:pt x="29758" y="275383"/>
                  <a:pt x="-12046" y="330946"/>
                  <a:pt x="3300" y="316129"/>
                </a:cubicBezTo>
                <a:cubicBezTo>
                  <a:pt x="18646" y="301312"/>
                  <a:pt x="129771" y="185425"/>
                  <a:pt x="146175" y="163729"/>
                </a:cubicBezTo>
                <a:cubicBezTo>
                  <a:pt x="162579" y="142033"/>
                  <a:pt x="75796" y="207121"/>
                  <a:pt x="101725" y="185954"/>
                </a:cubicBezTo>
                <a:cubicBezTo>
                  <a:pt x="127654" y="164787"/>
                  <a:pt x="298046" y="16621"/>
                  <a:pt x="320800" y="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 952">
            <a:extLst>
              <a:ext uri="{FF2B5EF4-FFF2-40B4-BE49-F238E27FC236}">
                <a16:creationId xmlns:a16="http://schemas.microsoft.com/office/drawing/2014/main" id="{C2728599-E706-9719-BFF3-8C67008CF1DF}"/>
              </a:ext>
            </a:extLst>
          </p:cNvPr>
          <p:cNvSpPr/>
          <p:nvPr/>
        </p:nvSpPr>
        <p:spPr>
          <a:xfrm>
            <a:off x="2228804" y="5574877"/>
            <a:ext cx="346668" cy="779451"/>
          </a:xfrm>
          <a:custGeom>
            <a:avLst/>
            <a:gdLst>
              <a:gd name="connsiteX0" fmla="*/ 46 w 346668"/>
              <a:gd name="connsiteY0" fmla="*/ 423 h 779451"/>
              <a:gd name="connsiteX1" fmla="*/ 73071 w 346668"/>
              <a:gd name="connsiteY1" fmla="*/ 108373 h 779451"/>
              <a:gd name="connsiteX2" fmla="*/ 120696 w 346668"/>
              <a:gd name="connsiteY2" fmla="*/ 251248 h 779451"/>
              <a:gd name="connsiteX3" fmla="*/ 123871 w 346668"/>
              <a:gd name="connsiteY3" fmla="*/ 232198 h 779451"/>
              <a:gd name="connsiteX4" fmla="*/ 161971 w 346668"/>
              <a:gd name="connsiteY4" fmla="*/ 390948 h 779451"/>
              <a:gd name="connsiteX5" fmla="*/ 266746 w 346668"/>
              <a:gd name="connsiteY5" fmla="*/ 619548 h 779451"/>
              <a:gd name="connsiteX6" fmla="*/ 263571 w 346668"/>
              <a:gd name="connsiteY6" fmla="*/ 600498 h 779451"/>
              <a:gd name="connsiteX7" fmla="*/ 346121 w 346668"/>
              <a:gd name="connsiteY7" fmla="*/ 778298 h 779451"/>
              <a:gd name="connsiteX8" fmla="*/ 292146 w 346668"/>
              <a:gd name="connsiteY8" fmla="*/ 657648 h 779451"/>
              <a:gd name="connsiteX9" fmla="*/ 155621 w 346668"/>
              <a:gd name="connsiteY9" fmla="*/ 298873 h 779451"/>
              <a:gd name="connsiteX10" fmla="*/ 63546 w 346668"/>
              <a:gd name="connsiteY10" fmla="*/ 79798 h 779451"/>
              <a:gd name="connsiteX11" fmla="*/ 46 w 346668"/>
              <a:gd name="connsiteY11" fmla="*/ 423 h 77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668" h="779451">
                <a:moveTo>
                  <a:pt x="46" y="423"/>
                </a:moveTo>
                <a:cubicBezTo>
                  <a:pt x="1633" y="5185"/>
                  <a:pt x="52963" y="66569"/>
                  <a:pt x="73071" y="108373"/>
                </a:cubicBezTo>
                <a:cubicBezTo>
                  <a:pt x="93179" y="150177"/>
                  <a:pt x="112229" y="230610"/>
                  <a:pt x="120696" y="251248"/>
                </a:cubicBezTo>
                <a:cubicBezTo>
                  <a:pt x="129163" y="271886"/>
                  <a:pt x="116992" y="208915"/>
                  <a:pt x="123871" y="232198"/>
                </a:cubicBezTo>
                <a:cubicBezTo>
                  <a:pt x="130750" y="255481"/>
                  <a:pt x="138159" y="326390"/>
                  <a:pt x="161971" y="390948"/>
                </a:cubicBezTo>
                <a:cubicBezTo>
                  <a:pt x="185783" y="455506"/>
                  <a:pt x="249813" y="584623"/>
                  <a:pt x="266746" y="619548"/>
                </a:cubicBezTo>
                <a:cubicBezTo>
                  <a:pt x="283679" y="654473"/>
                  <a:pt x="250342" y="574040"/>
                  <a:pt x="263571" y="600498"/>
                </a:cubicBezTo>
                <a:cubicBezTo>
                  <a:pt x="276800" y="626956"/>
                  <a:pt x="341358" y="768773"/>
                  <a:pt x="346121" y="778298"/>
                </a:cubicBezTo>
                <a:cubicBezTo>
                  <a:pt x="350884" y="787823"/>
                  <a:pt x="323896" y="737552"/>
                  <a:pt x="292146" y="657648"/>
                </a:cubicBezTo>
                <a:cubicBezTo>
                  <a:pt x="260396" y="577744"/>
                  <a:pt x="193721" y="395181"/>
                  <a:pt x="155621" y="298873"/>
                </a:cubicBezTo>
                <a:cubicBezTo>
                  <a:pt x="117521" y="202565"/>
                  <a:pt x="88946" y="127952"/>
                  <a:pt x="63546" y="79798"/>
                </a:cubicBezTo>
                <a:cubicBezTo>
                  <a:pt x="38146" y="31644"/>
                  <a:pt x="-1541" y="-4339"/>
                  <a:pt x="46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 953">
            <a:extLst>
              <a:ext uri="{FF2B5EF4-FFF2-40B4-BE49-F238E27FC236}">
                <a16:creationId xmlns:a16="http://schemas.microsoft.com/office/drawing/2014/main" id="{CADAC575-CFE7-FF82-2352-B9B7E27B1AF4}"/>
              </a:ext>
            </a:extLst>
          </p:cNvPr>
          <p:cNvSpPr/>
          <p:nvPr/>
        </p:nvSpPr>
        <p:spPr>
          <a:xfrm>
            <a:off x="2044083" y="5577897"/>
            <a:ext cx="231129" cy="251904"/>
          </a:xfrm>
          <a:custGeom>
            <a:avLst/>
            <a:gdLst>
              <a:gd name="connsiteX0" fmla="*/ 229217 w 231129"/>
              <a:gd name="connsiteY0" fmla="*/ 578 h 251904"/>
              <a:gd name="connsiteX1" fmla="*/ 175242 w 231129"/>
              <a:gd name="connsiteY1" fmla="*/ 108528 h 251904"/>
              <a:gd name="connsiteX2" fmla="*/ 102217 w 231129"/>
              <a:gd name="connsiteY2" fmla="*/ 178378 h 251904"/>
              <a:gd name="connsiteX3" fmla="*/ 617 w 231129"/>
              <a:gd name="connsiteY3" fmla="*/ 251403 h 251904"/>
              <a:gd name="connsiteX4" fmla="*/ 153017 w 231129"/>
              <a:gd name="connsiteY4" fmla="*/ 140278 h 251904"/>
              <a:gd name="connsiteX5" fmla="*/ 105392 w 231129"/>
              <a:gd name="connsiteY5" fmla="*/ 159328 h 251904"/>
              <a:gd name="connsiteX6" fmla="*/ 229217 w 231129"/>
              <a:gd name="connsiteY6" fmla="*/ 578 h 2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29" h="251904">
                <a:moveTo>
                  <a:pt x="229217" y="578"/>
                </a:moveTo>
                <a:cubicBezTo>
                  <a:pt x="240859" y="-7889"/>
                  <a:pt x="196409" y="78895"/>
                  <a:pt x="175242" y="108528"/>
                </a:cubicBezTo>
                <a:cubicBezTo>
                  <a:pt x="154075" y="138161"/>
                  <a:pt x="131321" y="154566"/>
                  <a:pt x="102217" y="178378"/>
                </a:cubicBezTo>
                <a:cubicBezTo>
                  <a:pt x="73113" y="202190"/>
                  <a:pt x="-7850" y="257753"/>
                  <a:pt x="617" y="251403"/>
                </a:cubicBezTo>
                <a:cubicBezTo>
                  <a:pt x="9084" y="245053"/>
                  <a:pt x="135555" y="155624"/>
                  <a:pt x="153017" y="140278"/>
                </a:cubicBezTo>
                <a:cubicBezTo>
                  <a:pt x="170479" y="124932"/>
                  <a:pt x="86342" y="180494"/>
                  <a:pt x="105392" y="159328"/>
                </a:cubicBezTo>
                <a:cubicBezTo>
                  <a:pt x="124442" y="138162"/>
                  <a:pt x="217575" y="9045"/>
                  <a:pt x="229217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フリーフォーム 954">
            <a:extLst>
              <a:ext uri="{FF2B5EF4-FFF2-40B4-BE49-F238E27FC236}">
                <a16:creationId xmlns:a16="http://schemas.microsoft.com/office/drawing/2014/main" id="{0FD18184-226D-24AE-A9EE-06038A3FE637}"/>
              </a:ext>
            </a:extLst>
          </p:cNvPr>
          <p:cNvSpPr/>
          <p:nvPr/>
        </p:nvSpPr>
        <p:spPr>
          <a:xfrm>
            <a:off x="1999766" y="5800457"/>
            <a:ext cx="333907" cy="765631"/>
          </a:xfrm>
          <a:custGeom>
            <a:avLst/>
            <a:gdLst>
              <a:gd name="connsiteX0" fmla="*/ 484 w 333907"/>
              <a:gd name="connsiteY0" fmla="*/ 268 h 765631"/>
              <a:gd name="connsiteX1" fmla="*/ 95734 w 333907"/>
              <a:gd name="connsiteY1" fmla="*/ 114568 h 765631"/>
              <a:gd name="connsiteX2" fmla="*/ 108434 w 333907"/>
              <a:gd name="connsiteY2" fmla="*/ 251093 h 765631"/>
              <a:gd name="connsiteX3" fmla="*/ 114784 w 333907"/>
              <a:gd name="connsiteY3" fmla="*/ 235218 h 765631"/>
              <a:gd name="connsiteX4" fmla="*/ 165584 w 333907"/>
              <a:gd name="connsiteY4" fmla="*/ 371743 h 765631"/>
              <a:gd name="connsiteX5" fmla="*/ 168759 w 333907"/>
              <a:gd name="connsiteY5" fmla="*/ 416193 h 765631"/>
              <a:gd name="connsiteX6" fmla="*/ 200509 w 333907"/>
              <a:gd name="connsiteY6" fmla="*/ 559068 h 765631"/>
              <a:gd name="connsiteX7" fmla="*/ 206859 w 333907"/>
              <a:gd name="connsiteY7" fmla="*/ 505093 h 765631"/>
              <a:gd name="connsiteX8" fmla="*/ 267184 w 333907"/>
              <a:gd name="connsiteY8" fmla="*/ 635268 h 765631"/>
              <a:gd name="connsiteX9" fmla="*/ 257659 w 333907"/>
              <a:gd name="connsiteY9" fmla="*/ 641618 h 765631"/>
              <a:gd name="connsiteX10" fmla="*/ 333859 w 333907"/>
              <a:gd name="connsiteY10" fmla="*/ 765443 h 765631"/>
              <a:gd name="connsiteX11" fmla="*/ 244959 w 333907"/>
              <a:gd name="connsiteY11" fmla="*/ 609868 h 765631"/>
              <a:gd name="connsiteX12" fmla="*/ 111609 w 333907"/>
              <a:gd name="connsiteY12" fmla="*/ 216168 h 765631"/>
              <a:gd name="connsiteX13" fmla="*/ 60809 w 333907"/>
              <a:gd name="connsiteY13" fmla="*/ 85993 h 765631"/>
              <a:gd name="connsiteX14" fmla="*/ 484 w 333907"/>
              <a:gd name="connsiteY14" fmla="*/ 268 h 76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907" h="765631">
                <a:moveTo>
                  <a:pt x="484" y="268"/>
                </a:moveTo>
                <a:cubicBezTo>
                  <a:pt x="6305" y="5030"/>
                  <a:pt x="77742" y="72764"/>
                  <a:pt x="95734" y="114568"/>
                </a:cubicBezTo>
                <a:cubicBezTo>
                  <a:pt x="113726" y="156372"/>
                  <a:pt x="105259" y="230985"/>
                  <a:pt x="108434" y="251093"/>
                </a:cubicBezTo>
                <a:cubicBezTo>
                  <a:pt x="111609" y="271201"/>
                  <a:pt x="105259" y="215110"/>
                  <a:pt x="114784" y="235218"/>
                </a:cubicBezTo>
                <a:cubicBezTo>
                  <a:pt x="124309" y="255326"/>
                  <a:pt x="156588" y="341581"/>
                  <a:pt x="165584" y="371743"/>
                </a:cubicBezTo>
                <a:cubicBezTo>
                  <a:pt x="174580" y="401906"/>
                  <a:pt x="162938" y="384972"/>
                  <a:pt x="168759" y="416193"/>
                </a:cubicBezTo>
                <a:cubicBezTo>
                  <a:pt x="174580" y="447414"/>
                  <a:pt x="194159" y="544251"/>
                  <a:pt x="200509" y="559068"/>
                </a:cubicBezTo>
                <a:cubicBezTo>
                  <a:pt x="206859" y="573885"/>
                  <a:pt x="195747" y="492393"/>
                  <a:pt x="206859" y="505093"/>
                </a:cubicBezTo>
                <a:cubicBezTo>
                  <a:pt x="217971" y="517793"/>
                  <a:pt x="258717" y="612514"/>
                  <a:pt x="267184" y="635268"/>
                </a:cubicBezTo>
                <a:cubicBezTo>
                  <a:pt x="275651" y="658022"/>
                  <a:pt x="246547" y="619922"/>
                  <a:pt x="257659" y="641618"/>
                </a:cubicBezTo>
                <a:cubicBezTo>
                  <a:pt x="268771" y="663314"/>
                  <a:pt x="335976" y="770735"/>
                  <a:pt x="333859" y="765443"/>
                </a:cubicBezTo>
                <a:cubicBezTo>
                  <a:pt x="331742" y="760151"/>
                  <a:pt x="282001" y="701414"/>
                  <a:pt x="244959" y="609868"/>
                </a:cubicBezTo>
                <a:cubicBezTo>
                  <a:pt x="207917" y="518322"/>
                  <a:pt x="142301" y="303480"/>
                  <a:pt x="111609" y="216168"/>
                </a:cubicBezTo>
                <a:cubicBezTo>
                  <a:pt x="80917" y="128856"/>
                  <a:pt x="78801" y="116685"/>
                  <a:pt x="60809" y="85993"/>
                </a:cubicBezTo>
                <a:cubicBezTo>
                  <a:pt x="42817" y="55301"/>
                  <a:pt x="-5337" y="-4494"/>
                  <a:pt x="48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 955">
            <a:extLst>
              <a:ext uri="{FF2B5EF4-FFF2-40B4-BE49-F238E27FC236}">
                <a16:creationId xmlns:a16="http://schemas.microsoft.com/office/drawing/2014/main" id="{CF6D1A1D-6574-E842-0C6F-5CEFFAF1996B}"/>
              </a:ext>
            </a:extLst>
          </p:cNvPr>
          <p:cNvSpPr/>
          <p:nvPr/>
        </p:nvSpPr>
        <p:spPr>
          <a:xfrm>
            <a:off x="1977629" y="5791098"/>
            <a:ext cx="356722" cy="825783"/>
          </a:xfrm>
          <a:custGeom>
            <a:avLst/>
            <a:gdLst>
              <a:gd name="connsiteX0" fmla="*/ 396 w 356722"/>
              <a:gd name="connsiteY0" fmla="*/ 3277 h 825783"/>
              <a:gd name="connsiteX1" fmla="*/ 89296 w 356722"/>
              <a:gd name="connsiteY1" fmla="*/ 152502 h 825783"/>
              <a:gd name="connsiteX2" fmla="*/ 159146 w 356722"/>
              <a:gd name="connsiteY2" fmla="*/ 358877 h 825783"/>
              <a:gd name="connsiteX3" fmla="*/ 159146 w 356722"/>
              <a:gd name="connsiteY3" fmla="*/ 330302 h 825783"/>
              <a:gd name="connsiteX4" fmla="*/ 178196 w 356722"/>
              <a:gd name="connsiteY4" fmla="*/ 470002 h 825783"/>
              <a:gd name="connsiteX5" fmla="*/ 279796 w 356722"/>
              <a:gd name="connsiteY5" fmla="*/ 698602 h 825783"/>
              <a:gd name="connsiteX6" fmla="*/ 267096 w 356722"/>
              <a:gd name="connsiteY6" fmla="*/ 660502 h 825783"/>
              <a:gd name="connsiteX7" fmla="*/ 355996 w 356722"/>
              <a:gd name="connsiteY7" fmla="*/ 822427 h 825783"/>
              <a:gd name="connsiteX8" fmla="*/ 302021 w 356722"/>
              <a:gd name="connsiteY8" fmla="*/ 736702 h 825783"/>
              <a:gd name="connsiteX9" fmla="*/ 178196 w 356722"/>
              <a:gd name="connsiteY9" fmla="*/ 365227 h 825783"/>
              <a:gd name="connsiteX10" fmla="*/ 60721 w 356722"/>
              <a:gd name="connsiteY10" fmla="*/ 73127 h 825783"/>
              <a:gd name="connsiteX11" fmla="*/ 396 w 356722"/>
              <a:gd name="connsiteY11" fmla="*/ 3277 h 8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722" h="825783">
                <a:moveTo>
                  <a:pt x="396" y="3277"/>
                </a:moveTo>
                <a:cubicBezTo>
                  <a:pt x="5158" y="16506"/>
                  <a:pt x="62838" y="93235"/>
                  <a:pt x="89296" y="152502"/>
                </a:cubicBezTo>
                <a:cubicBezTo>
                  <a:pt x="115754" y="211769"/>
                  <a:pt x="147504" y="329244"/>
                  <a:pt x="159146" y="358877"/>
                </a:cubicBezTo>
                <a:cubicBezTo>
                  <a:pt x="170788" y="388510"/>
                  <a:pt x="155971" y="311781"/>
                  <a:pt x="159146" y="330302"/>
                </a:cubicBezTo>
                <a:cubicBezTo>
                  <a:pt x="162321" y="348823"/>
                  <a:pt x="158088" y="408619"/>
                  <a:pt x="178196" y="470002"/>
                </a:cubicBezTo>
                <a:cubicBezTo>
                  <a:pt x="198304" y="531385"/>
                  <a:pt x="264979" y="666852"/>
                  <a:pt x="279796" y="698602"/>
                </a:cubicBezTo>
                <a:cubicBezTo>
                  <a:pt x="294613" y="730352"/>
                  <a:pt x="254396" y="639865"/>
                  <a:pt x="267096" y="660502"/>
                </a:cubicBezTo>
                <a:cubicBezTo>
                  <a:pt x="279796" y="681139"/>
                  <a:pt x="350175" y="809727"/>
                  <a:pt x="355996" y="822427"/>
                </a:cubicBezTo>
                <a:cubicBezTo>
                  <a:pt x="361817" y="835127"/>
                  <a:pt x="331654" y="812902"/>
                  <a:pt x="302021" y="736702"/>
                </a:cubicBezTo>
                <a:cubicBezTo>
                  <a:pt x="272388" y="660502"/>
                  <a:pt x="218413" y="475823"/>
                  <a:pt x="178196" y="365227"/>
                </a:cubicBezTo>
                <a:cubicBezTo>
                  <a:pt x="137979" y="254631"/>
                  <a:pt x="86650" y="128689"/>
                  <a:pt x="60721" y="73127"/>
                </a:cubicBezTo>
                <a:cubicBezTo>
                  <a:pt x="34792" y="17565"/>
                  <a:pt x="-4366" y="-9952"/>
                  <a:pt x="396" y="3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 956">
            <a:extLst>
              <a:ext uri="{FF2B5EF4-FFF2-40B4-BE49-F238E27FC236}">
                <a16:creationId xmlns:a16="http://schemas.microsoft.com/office/drawing/2014/main" id="{47917AD4-28EF-A667-4765-B07E8873EC7C}"/>
              </a:ext>
            </a:extLst>
          </p:cNvPr>
          <p:cNvSpPr/>
          <p:nvPr/>
        </p:nvSpPr>
        <p:spPr>
          <a:xfrm>
            <a:off x="2312899" y="6332399"/>
            <a:ext cx="272227" cy="222690"/>
          </a:xfrm>
          <a:custGeom>
            <a:avLst/>
            <a:gdLst>
              <a:gd name="connsiteX0" fmla="*/ 4851 w 272227"/>
              <a:gd name="connsiteY0" fmla="*/ 214451 h 222690"/>
              <a:gd name="connsiteX1" fmla="*/ 154076 w 272227"/>
              <a:gd name="connsiteY1" fmla="*/ 87451 h 222690"/>
              <a:gd name="connsiteX2" fmla="*/ 268376 w 272227"/>
              <a:gd name="connsiteY2" fmla="*/ 1726 h 222690"/>
              <a:gd name="connsiteX3" fmla="*/ 227101 w 272227"/>
              <a:gd name="connsiteY3" fmla="*/ 43001 h 222690"/>
              <a:gd name="connsiteX4" fmla="*/ 52476 w 272227"/>
              <a:gd name="connsiteY4" fmla="*/ 192226 h 222690"/>
              <a:gd name="connsiteX5" fmla="*/ 4851 w 272227"/>
              <a:gd name="connsiteY5" fmla="*/ 214451 h 2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227" h="222690">
                <a:moveTo>
                  <a:pt x="4851" y="214451"/>
                </a:moveTo>
                <a:cubicBezTo>
                  <a:pt x="21784" y="196989"/>
                  <a:pt x="110155" y="122905"/>
                  <a:pt x="154076" y="87451"/>
                </a:cubicBezTo>
                <a:cubicBezTo>
                  <a:pt x="197997" y="51997"/>
                  <a:pt x="256205" y="9134"/>
                  <a:pt x="268376" y="1726"/>
                </a:cubicBezTo>
                <a:cubicBezTo>
                  <a:pt x="280547" y="-5682"/>
                  <a:pt x="263084" y="11251"/>
                  <a:pt x="227101" y="43001"/>
                </a:cubicBezTo>
                <a:cubicBezTo>
                  <a:pt x="191118" y="74751"/>
                  <a:pt x="86872" y="164180"/>
                  <a:pt x="52476" y="192226"/>
                </a:cubicBezTo>
                <a:cubicBezTo>
                  <a:pt x="18080" y="220272"/>
                  <a:pt x="-12082" y="231913"/>
                  <a:pt x="4851" y="214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 957">
            <a:extLst>
              <a:ext uri="{FF2B5EF4-FFF2-40B4-BE49-F238E27FC236}">
                <a16:creationId xmlns:a16="http://schemas.microsoft.com/office/drawing/2014/main" id="{E56ED1FF-F73A-2662-145A-50877C2FF185}"/>
              </a:ext>
            </a:extLst>
          </p:cNvPr>
          <p:cNvSpPr/>
          <p:nvPr/>
        </p:nvSpPr>
        <p:spPr>
          <a:xfrm>
            <a:off x="2254208" y="6340991"/>
            <a:ext cx="356633" cy="260068"/>
          </a:xfrm>
          <a:custGeom>
            <a:avLst/>
            <a:gdLst>
              <a:gd name="connsiteX0" fmla="*/ 42 w 356633"/>
              <a:gd name="connsiteY0" fmla="*/ 199509 h 260068"/>
              <a:gd name="connsiteX1" fmla="*/ 69892 w 356633"/>
              <a:gd name="connsiteY1" fmla="*/ 221734 h 260068"/>
              <a:gd name="connsiteX2" fmla="*/ 168317 w 356633"/>
              <a:gd name="connsiteY2" fmla="*/ 142359 h 260068"/>
              <a:gd name="connsiteX3" fmla="*/ 161967 w 356633"/>
              <a:gd name="connsiteY3" fmla="*/ 158234 h 260068"/>
              <a:gd name="connsiteX4" fmla="*/ 317542 w 356633"/>
              <a:gd name="connsiteY4" fmla="*/ 28059 h 260068"/>
              <a:gd name="connsiteX5" fmla="*/ 352467 w 356633"/>
              <a:gd name="connsiteY5" fmla="*/ 5834 h 260068"/>
              <a:gd name="connsiteX6" fmla="*/ 244517 w 356633"/>
              <a:gd name="connsiteY6" fmla="*/ 107434 h 260068"/>
              <a:gd name="connsiteX7" fmla="*/ 142917 w 356633"/>
              <a:gd name="connsiteY7" fmla="*/ 193159 h 260068"/>
              <a:gd name="connsiteX8" fmla="*/ 107992 w 356633"/>
              <a:gd name="connsiteY8" fmla="*/ 259834 h 260068"/>
              <a:gd name="connsiteX9" fmla="*/ 120692 w 356633"/>
              <a:gd name="connsiteY9" fmla="*/ 215384 h 260068"/>
              <a:gd name="connsiteX10" fmla="*/ 79417 w 356633"/>
              <a:gd name="connsiteY10" fmla="*/ 218559 h 260068"/>
              <a:gd name="connsiteX11" fmla="*/ 42 w 356633"/>
              <a:gd name="connsiteY11" fmla="*/ 199509 h 26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633" h="260068">
                <a:moveTo>
                  <a:pt x="42" y="199509"/>
                </a:moveTo>
                <a:cubicBezTo>
                  <a:pt x="-1545" y="200038"/>
                  <a:pt x="41846" y="231259"/>
                  <a:pt x="69892" y="221734"/>
                </a:cubicBezTo>
                <a:cubicBezTo>
                  <a:pt x="97938" y="212209"/>
                  <a:pt x="168317" y="142359"/>
                  <a:pt x="168317" y="142359"/>
                </a:cubicBezTo>
                <a:cubicBezTo>
                  <a:pt x="183663" y="131776"/>
                  <a:pt x="137096" y="177284"/>
                  <a:pt x="161967" y="158234"/>
                </a:cubicBezTo>
                <a:cubicBezTo>
                  <a:pt x="186838" y="139184"/>
                  <a:pt x="285792" y="53459"/>
                  <a:pt x="317542" y="28059"/>
                </a:cubicBezTo>
                <a:cubicBezTo>
                  <a:pt x="349292" y="2659"/>
                  <a:pt x="364638" y="-7395"/>
                  <a:pt x="352467" y="5834"/>
                </a:cubicBezTo>
                <a:cubicBezTo>
                  <a:pt x="340296" y="19063"/>
                  <a:pt x="279442" y="76213"/>
                  <a:pt x="244517" y="107434"/>
                </a:cubicBezTo>
                <a:cubicBezTo>
                  <a:pt x="209592" y="138655"/>
                  <a:pt x="165671" y="167759"/>
                  <a:pt x="142917" y="193159"/>
                </a:cubicBezTo>
                <a:cubicBezTo>
                  <a:pt x="120163" y="218559"/>
                  <a:pt x="111696" y="256130"/>
                  <a:pt x="107992" y="259834"/>
                </a:cubicBezTo>
                <a:cubicBezTo>
                  <a:pt x="104288" y="263538"/>
                  <a:pt x="125454" y="222263"/>
                  <a:pt x="120692" y="215384"/>
                </a:cubicBezTo>
                <a:cubicBezTo>
                  <a:pt x="115930" y="208505"/>
                  <a:pt x="104817" y="222792"/>
                  <a:pt x="79417" y="218559"/>
                </a:cubicBezTo>
                <a:cubicBezTo>
                  <a:pt x="54017" y="214326"/>
                  <a:pt x="1629" y="198980"/>
                  <a:pt x="42" y="19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 958">
            <a:extLst>
              <a:ext uri="{FF2B5EF4-FFF2-40B4-BE49-F238E27FC236}">
                <a16:creationId xmlns:a16="http://schemas.microsoft.com/office/drawing/2014/main" id="{15E5B25A-ECF1-068B-62B3-AFCC4C870861}"/>
              </a:ext>
            </a:extLst>
          </p:cNvPr>
          <p:cNvSpPr/>
          <p:nvPr/>
        </p:nvSpPr>
        <p:spPr>
          <a:xfrm>
            <a:off x="2168357" y="5850635"/>
            <a:ext cx="179088" cy="140602"/>
          </a:xfrm>
          <a:custGeom>
            <a:avLst/>
            <a:gdLst>
              <a:gd name="connsiteX0" fmla="*/ 168 w 179088"/>
              <a:gd name="connsiteY0" fmla="*/ 140590 h 140602"/>
              <a:gd name="connsiteX1" fmla="*/ 117643 w 179088"/>
              <a:gd name="connsiteY1" fmla="*/ 67565 h 140602"/>
              <a:gd name="connsiteX2" fmla="*/ 95418 w 179088"/>
              <a:gd name="connsiteY2" fmla="*/ 80265 h 140602"/>
              <a:gd name="connsiteX3" fmla="*/ 177968 w 179088"/>
              <a:gd name="connsiteY3" fmla="*/ 890 h 140602"/>
              <a:gd name="connsiteX4" fmla="*/ 139868 w 179088"/>
              <a:gd name="connsiteY4" fmla="*/ 38990 h 140602"/>
              <a:gd name="connsiteX5" fmla="*/ 92243 w 179088"/>
              <a:gd name="connsiteY5" fmla="*/ 61215 h 140602"/>
              <a:gd name="connsiteX6" fmla="*/ 168 w 179088"/>
              <a:gd name="connsiteY6" fmla="*/ 140590 h 14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88" h="140602">
                <a:moveTo>
                  <a:pt x="168" y="140590"/>
                </a:moveTo>
                <a:cubicBezTo>
                  <a:pt x="4401" y="141648"/>
                  <a:pt x="101768" y="77619"/>
                  <a:pt x="117643" y="67565"/>
                </a:cubicBezTo>
                <a:cubicBezTo>
                  <a:pt x="133518" y="57511"/>
                  <a:pt x="85364" y="91377"/>
                  <a:pt x="95418" y="80265"/>
                </a:cubicBezTo>
                <a:cubicBezTo>
                  <a:pt x="105472" y="69153"/>
                  <a:pt x="170560" y="7769"/>
                  <a:pt x="177968" y="890"/>
                </a:cubicBezTo>
                <a:cubicBezTo>
                  <a:pt x="185376" y="-5989"/>
                  <a:pt x="154155" y="28936"/>
                  <a:pt x="139868" y="38990"/>
                </a:cubicBezTo>
                <a:cubicBezTo>
                  <a:pt x="125581" y="49044"/>
                  <a:pt x="111822" y="46928"/>
                  <a:pt x="92243" y="61215"/>
                </a:cubicBezTo>
                <a:cubicBezTo>
                  <a:pt x="72664" y="75502"/>
                  <a:pt x="-4065" y="139532"/>
                  <a:pt x="168" y="140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0" name="フリーフォーム 959">
            <a:extLst>
              <a:ext uri="{FF2B5EF4-FFF2-40B4-BE49-F238E27FC236}">
                <a16:creationId xmlns:a16="http://schemas.microsoft.com/office/drawing/2014/main" id="{318A76F4-43DB-3C43-D28B-CD2D44B25F04}"/>
              </a:ext>
            </a:extLst>
          </p:cNvPr>
          <p:cNvSpPr/>
          <p:nvPr/>
        </p:nvSpPr>
        <p:spPr>
          <a:xfrm>
            <a:off x="2333883" y="5852545"/>
            <a:ext cx="211513" cy="477486"/>
          </a:xfrm>
          <a:custGeom>
            <a:avLst/>
            <a:gdLst>
              <a:gd name="connsiteX0" fmla="*/ 2917 w 211513"/>
              <a:gd name="connsiteY0" fmla="*/ 2155 h 477486"/>
              <a:gd name="connsiteX1" fmla="*/ 28317 w 211513"/>
              <a:gd name="connsiteY1" fmla="*/ 106930 h 477486"/>
              <a:gd name="connsiteX2" fmla="*/ 82292 w 211513"/>
              <a:gd name="connsiteY2" fmla="*/ 208530 h 477486"/>
              <a:gd name="connsiteX3" fmla="*/ 56892 w 211513"/>
              <a:gd name="connsiteY3" fmla="*/ 183130 h 477486"/>
              <a:gd name="connsiteX4" fmla="*/ 107692 w 211513"/>
              <a:gd name="connsiteY4" fmla="*/ 310130 h 477486"/>
              <a:gd name="connsiteX5" fmla="*/ 209292 w 211513"/>
              <a:gd name="connsiteY5" fmla="*/ 475230 h 477486"/>
              <a:gd name="connsiteX6" fmla="*/ 171192 w 211513"/>
              <a:gd name="connsiteY6" fmla="*/ 392680 h 477486"/>
              <a:gd name="connsiteX7" fmla="*/ 94992 w 211513"/>
              <a:gd name="connsiteY7" fmla="*/ 208530 h 477486"/>
              <a:gd name="connsiteX8" fmla="*/ 2917 w 211513"/>
              <a:gd name="connsiteY8" fmla="*/ 2155 h 4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13" h="477486">
                <a:moveTo>
                  <a:pt x="2917" y="2155"/>
                </a:moveTo>
                <a:cubicBezTo>
                  <a:pt x="-8195" y="-14778"/>
                  <a:pt x="15088" y="72534"/>
                  <a:pt x="28317" y="106930"/>
                </a:cubicBezTo>
                <a:cubicBezTo>
                  <a:pt x="41546" y="141326"/>
                  <a:pt x="77529" y="195830"/>
                  <a:pt x="82292" y="208530"/>
                </a:cubicBezTo>
                <a:cubicBezTo>
                  <a:pt x="87055" y="221230"/>
                  <a:pt x="52659" y="166197"/>
                  <a:pt x="56892" y="183130"/>
                </a:cubicBezTo>
                <a:cubicBezTo>
                  <a:pt x="61125" y="200063"/>
                  <a:pt x="82292" y="261447"/>
                  <a:pt x="107692" y="310130"/>
                </a:cubicBezTo>
                <a:cubicBezTo>
                  <a:pt x="133092" y="358813"/>
                  <a:pt x="198709" y="461472"/>
                  <a:pt x="209292" y="475230"/>
                </a:cubicBezTo>
                <a:cubicBezTo>
                  <a:pt x="219875" y="488988"/>
                  <a:pt x="190242" y="437130"/>
                  <a:pt x="171192" y="392680"/>
                </a:cubicBezTo>
                <a:cubicBezTo>
                  <a:pt x="152142" y="348230"/>
                  <a:pt x="121450" y="267797"/>
                  <a:pt x="94992" y="208530"/>
                </a:cubicBezTo>
                <a:cubicBezTo>
                  <a:pt x="68534" y="149263"/>
                  <a:pt x="14029" y="19088"/>
                  <a:pt x="2917" y="2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 960">
            <a:extLst>
              <a:ext uri="{FF2B5EF4-FFF2-40B4-BE49-F238E27FC236}">
                <a16:creationId xmlns:a16="http://schemas.microsoft.com/office/drawing/2014/main" id="{7D61E24F-2E6D-3A88-EE3A-2DEAB613F682}"/>
              </a:ext>
            </a:extLst>
          </p:cNvPr>
          <p:cNvSpPr/>
          <p:nvPr/>
        </p:nvSpPr>
        <p:spPr>
          <a:xfrm>
            <a:off x="2179462" y="5958988"/>
            <a:ext cx="186166" cy="496013"/>
          </a:xfrm>
          <a:custGeom>
            <a:avLst/>
            <a:gdLst>
              <a:gd name="connsiteX0" fmla="*/ 11288 w 186166"/>
              <a:gd name="connsiteY0" fmla="*/ 487 h 496013"/>
              <a:gd name="connsiteX1" fmla="*/ 33513 w 186166"/>
              <a:gd name="connsiteY1" fmla="*/ 133837 h 496013"/>
              <a:gd name="connsiteX2" fmla="*/ 100188 w 186166"/>
              <a:gd name="connsiteY2" fmla="*/ 352912 h 496013"/>
              <a:gd name="connsiteX3" fmla="*/ 100188 w 186166"/>
              <a:gd name="connsiteY3" fmla="*/ 314812 h 496013"/>
              <a:gd name="connsiteX4" fmla="*/ 185913 w 186166"/>
              <a:gd name="connsiteY4" fmla="*/ 495787 h 496013"/>
              <a:gd name="connsiteX5" fmla="*/ 122413 w 186166"/>
              <a:gd name="connsiteY5" fmla="*/ 346562 h 496013"/>
              <a:gd name="connsiteX6" fmla="*/ 8113 w 186166"/>
              <a:gd name="connsiteY6" fmla="*/ 98912 h 496013"/>
              <a:gd name="connsiteX7" fmla="*/ 11288 w 186166"/>
              <a:gd name="connsiteY7" fmla="*/ 487 h 4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166" h="496013">
                <a:moveTo>
                  <a:pt x="11288" y="487"/>
                </a:moveTo>
                <a:cubicBezTo>
                  <a:pt x="15521" y="6308"/>
                  <a:pt x="18696" y="75099"/>
                  <a:pt x="33513" y="133837"/>
                </a:cubicBezTo>
                <a:cubicBezTo>
                  <a:pt x="48330" y="192575"/>
                  <a:pt x="89076" y="322750"/>
                  <a:pt x="100188" y="352912"/>
                </a:cubicBezTo>
                <a:cubicBezTo>
                  <a:pt x="111300" y="383074"/>
                  <a:pt x="85901" y="291000"/>
                  <a:pt x="100188" y="314812"/>
                </a:cubicBezTo>
                <a:cubicBezTo>
                  <a:pt x="114475" y="338624"/>
                  <a:pt x="182209" y="490495"/>
                  <a:pt x="185913" y="495787"/>
                </a:cubicBezTo>
                <a:cubicBezTo>
                  <a:pt x="189617" y="501079"/>
                  <a:pt x="152046" y="412708"/>
                  <a:pt x="122413" y="346562"/>
                </a:cubicBezTo>
                <a:cubicBezTo>
                  <a:pt x="92780" y="280416"/>
                  <a:pt x="26105" y="156062"/>
                  <a:pt x="8113" y="98912"/>
                </a:cubicBezTo>
                <a:cubicBezTo>
                  <a:pt x="-9879" y="41762"/>
                  <a:pt x="7055" y="-5334"/>
                  <a:pt x="1128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 961">
            <a:extLst>
              <a:ext uri="{FF2B5EF4-FFF2-40B4-BE49-F238E27FC236}">
                <a16:creationId xmlns:a16="http://schemas.microsoft.com/office/drawing/2014/main" id="{009BB77B-725B-DF1A-0263-77E61444F355}"/>
              </a:ext>
            </a:extLst>
          </p:cNvPr>
          <p:cNvSpPr/>
          <p:nvPr/>
        </p:nvSpPr>
        <p:spPr>
          <a:xfrm>
            <a:off x="2358916" y="6324879"/>
            <a:ext cx="200463" cy="159259"/>
          </a:xfrm>
          <a:custGeom>
            <a:avLst/>
            <a:gdLst>
              <a:gd name="connsiteX0" fmla="*/ 109 w 200463"/>
              <a:gd name="connsiteY0" fmla="*/ 158471 h 159259"/>
              <a:gd name="connsiteX1" fmla="*/ 120759 w 200463"/>
              <a:gd name="connsiteY1" fmla="*/ 79096 h 159259"/>
              <a:gd name="connsiteX2" fmla="*/ 200134 w 200463"/>
              <a:gd name="connsiteY2" fmla="*/ 2896 h 159259"/>
              <a:gd name="connsiteX3" fmla="*/ 142984 w 200463"/>
              <a:gd name="connsiteY3" fmla="*/ 28296 h 159259"/>
              <a:gd name="connsiteX4" fmla="*/ 109 w 200463"/>
              <a:gd name="connsiteY4" fmla="*/ 158471 h 1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63" h="159259">
                <a:moveTo>
                  <a:pt x="109" y="158471"/>
                </a:moveTo>
                <a:cubicBezTo>
                  <a:pt x="-3595" y="166938"/>
                  <a:pt x="87422" y="105025"/>
                  <a:pt x="120759" y="79096"/>
                </a:cubicBezTo>
                <a:cubicBezTo>
                  <a:pt x="154096" y="53167"/>
                  <a:pt x="196430" y="11363"/>
                  <a:pt x="200134" y="2896"/>
                </a:cubicBezTo>
                <a:cubicBezTo>
                  <a:pt x="203838" y="-5571"/>
                  <a:pt x="175792" y="5013"/>
                  <a:pt x="142984" y="28296"/>
                </a:cubicBezTo>
                <a:cubicBezTo>
                  <a:pt x="110176" y="51579"/>
                  <a:pt x="3813" y="150004"/>
                  <a:pt x="109" y="158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 962">
            <a:extLst>
              <a:ext uri="{FF2B5EF4-FFF2-40B4-BE49-F238E27FC236}">
                <a16:creationId xmlns:a16="http://schemas.microsoft.com/office/drawing/2014/main" id="{4573C670-4ABC-1D72-40F8-126BBF78A16E}"/>
              </a:ext>
            </a:extLst>
          </p:cNvPr>
          <p:cNvSpPr/>
          <p:nvPr/>
        </p:nvSpPr>
        <p:spPr>
          <a:xfrm>
            <a:off x="2059425" y="6467042"/>
            <a:ext cx="785814" cy="563340"/>
          </a:xfrm>
          <a:custGeom>
            <a:avLst/>
            <a:gdLst>
              <a:gd name="connsiteX0" fmla="*/ 1150 w 785814"/>
              <a:gd name="connsiteY0" fmla="*/ 3608 h 563340"/>
              <a:gd name="connsiteX1" fmla="*/ 274200 w 785814"/>
              <a:gd name="connsiteY1" fmla="*/ 248083 h 563340"/>
              <a:gd name="connsiteX2" fmla="*/ 280550 w 785814"/>
              <a:gd name="connsiteY2" fmla="*/ 178233 h 563340"/>
              <a:gd name="connsiteX3" fmla="*/ 455175 w 785814"/>
              <a:gd name="connsiteY3" fmla="*/ 349683 h 563340"/>
              <a:gd name="connsiteX4" fmla="*/ 455175 w 785814"/>
              <a:gd name="connsiteY4" fmla="*/ 295708 h 563340"/>
              <a:gd name="connsiteX5" fmla="*/ 664725 w 785814"/>
              <a:gd name="connsiteY5" fmla="*/ 559233 h 563340"/>
              <a:gd name="connsiteX6" fmla="*/ 642500 w 785814"/>
              <a:gd name="connsiteY6" fmla="*/ 457633 h 563340"/>
              <a:gd name="connsiteX7" fmla="*/ 785375 w 785814"/>
              <a:gd name="connsiteY7" fmla="*/ 473508 h 563340"/>
              <a:gd name="connsiteX8" fmla="*/ 588525 w 785814"/>
              <a:gd name="connsiteY8" fmla="*/ 416358 h 563340"/>
              <a:gd name="connsiteX9" fmla="*/ 331350 w 785814"/>
              <a:gd name="connsiteY9" fmla="*/ 216333 h 563340"/>
              <a:gd name="connsiteX10" fmla="*/ 182125 w 785814"/>
              <a:gd name="connsiteY10" fmla="*/ 108383 h 563340"/>
              <a:gd name="connsiteX11" fmla="*/ 1150 w 785814"/>
              <a:gd name="connsiteY11" fmla="*/ 3608 h 56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814" h="563340">
                <a:moveTo>
                  <a:pt x="1150" y="3608"/>
                </a:moveTo>
                <a:cubicBezTo>
                  <a:pt x="16496" y="26891"/>
                  <a:pt x="227633" y="218979"/>
                  <a:pt x="274200" y="248083"/>
                </a:cubicBezTo>
                <a:cubicBezTo>
                  <a:pt x="320767" y="277187"/>
                  <a:pt x="250388" y="161300"/>
                  <a:pt x="280550" y="178233"/>
                </a:cubicBezTo>
                <a:cubicBezTo>
                  <a:pt x="310712" y="195166"/>
                  <a:pt x="426071" y="330104"/>
                  <a:pt x="455175" y="349683"/>
                </a:cubicBezTo>
                <a:cubicBezTo>
                  <a:pt x="484279" y="369262"/>
                  <a:pt x="420250" y="260783"/>
                  <a:pt x="455175" y="295708"/>
                </a:cubicBezTo>
                <a:cubicBezTo>
                  <a:pt x="490100" y="330633"/>
                  <a:pt x="633504" y="532245"/>
                  <a:pt x="664725" y="559233"/>
                </a:cubicBezTo>
                <a:cubicBezTo>
                  <a:pt x="695946" y="586221"/>
                  <a:pt x="622392" y="471920"/>
                  <a:pt x="642500" y="457633"/>
                </a:cubicBezTo>
                <a:cubicBezTo>
                  <a:pt x="662608" y="443346"/>
                  <a:pt x="794371" y="480387"/>
                  <a:pt x="785375" y="473508"/>
                </a:cubicBezTo>
                <a:cubicBezTo>
                  <a:pt x="776379" y="466629"/>
                  <a:pt x="664196" y="459220"/>
                  <a:pt x="588525" y="416358"/>
                </a:cubicBezTo>
                <a:cubicBezTo>
                  <a:pt x="512854" y="373496"/>
                  <a:pt x="399083" y="267662"/>
                  <a:pt x="331350" y="216333"/>
                </a:cubicBezTo>
                <a:cubicBezTo>
                  <a:pt x="263617" y="165004"/>
                  <a:pt x="236100" y="140662"/>
                  <a:pt x="182125" y="108383"/>
                </a:cubicBezTo>
                <a:cubicBezTo>
                  <a:pt x="128150" y="76104"/>
                  <a:pt x="-14196" y="-19675"/>
                  <a:pt x="1150" y="3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 963">
            <a:extLst>
              <a:ext uri="{FF2B5EF4-FFF2-40B4-BE49-F238E27FC236}">
                <a16:creationId xmlns:a16="http://schemas.microsoft.com/office/drawing/2014/main" id="{A46EAD35-BD6F-E352-F7A9-6BB18384D97B}"/>
              </a:ext>
            </a:extLst>
          </p:cNvPr>
          <p:cNvSpPr/>
          <p:nvPr/>
        </p:nvSpPr>
        <p:spPr>
          <a:xfrm>
            <a:off x="6321303" y="4581380"/>
            <a:ext cx="95377" cy="501630"/>
          </a:xfrm>
          <a:custGeom>
            <a:avLst/>
            <a:gdLst>
              <a:gd name="connsiteX0" fmla="*/ 95372 w 95377"/>
              <a:gd name="connsiteY0" fmla="*/ 145 h 501630"/>
              <a:gd name="connsiteX1" fmla="*/ 47747 w 95377"/>
              <a:gd name="connsiteY1" fmla="*/ 165245 h 501630"/>
              <a:gd name="connsiteX2" fmla="*/ 31872 w 95377"/>
              <a:gd name="connsiteY2" fmla="*/ 336695 h 501630"/>
              <a:gd name="connsiteX3" fmla="*/ 28697 w 95377"/>
              <a:gd name="connsiteY3" fmla="*/ 270020 h 501630"/>
              <a:gd name="connsiteX4" fmla="*/ 122 w 95377"/>
              <a:gd name="connsiteY4" fmla="*/ 498620 h 501630"/>
              <a:gd name="connsiteX5" fmla="*/ 19172 w 95377"/>
              <a:gd name="connsiteY5" fmla="*/ 387495 h 501630"/>
              <a:gd name="connsiteX6" fmla="*/ 38222 w 95377"/>
              <a:gd name="connsiteY6" fmla="*/ 196995 h 501630"/>
              <a:gd name="connsiteX7" fmla="*/ 122 w 95377"/>
              <a:gd name="connsiteY7" fmla="*/ 44595 h 501630"/>
              <a:gd name="connsiteX8" fmla="*/ 44572 w 95377"/>
              <a:gd name="connsiteY8" fmla="*/ 193820 h 501630"/>
              <a:gd name="connsiteX9" fmla="*/ 95372 w 95377"/>
              <a:gd name="connsiteY9" fmla="*/ 145 h 50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77" h="501630">
                <a:moveTo>
                  <a:pt x="95372" y="145"/>
                </a:moveTo>
                <a:cubicBezTo>
                  <a:pt x="95901" y="-4618"/>
                  <a:pt x="58330" y="109153"/>
                  <a:pt x="47747" y="165245"/>
                </a:cubicBezTo>
                <a:cubicBezTo>
                  <a:pt x="37164" y="221337"/>
                  <a:pt x="35047" y="319233"/>
                  <a:pt x="31872" y="336695"/>
                </a:cubicBezTo>
                <a:cubicBezTo>
                  <a:pt x="28697" y="354158"/>
                  <a:pt x="33989" y="243033"/>
                  <a:pt x="28697" y="270020"/>
                </a:cubicBezTo>
                <a:cubicBezTo>
                  <a:pt x="23405" y="297008"/>
                  <a:pt x="1709" y="479041"/>
                  <a:pt x="122" y="498620"/>
                </a:cubicBezTo>
                <a:cubicBezTo>
                  <a:pt x="-1465" y="518199"/>
                  <a:pt x="12822" y="437766"/>
                  <a:pt x="19172" y="387495"/>
                </a:cubicBezTo>
                <a:cubicBezTo>
                  <a:pt x="25522" y="337224"/>
                  <a:pt x="41397" y="254145"/>
                  <a:pt x="38222" y="196995"/>
                </a:cubicBezTo>
                <a:cubicBezTo>
                  <a:pt x="35047" y="139845"/>
                  <a:pt x="-936" y="45124"/>
                  <a:pt x="122" y="44595"/>
                </a:cubicBezTo>
                <a:cubicBezTo>
                  <a:pt x="1180" y="44066"/>
                  <a:pt x="27639" y="195937"/>
                  <a:pt x="44572" y="193820"/>
                </a:cubicBezTo>
                <a:cubicBezTo>
                  <a:pt x="61505" y="191703"/>
                  <a:pt x="94843" y="4908"/>
                  <a:pt x="9537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 964">
            <a:extLst>
              <a:ext uri="{FF2B5EF4-FFF2-40B4-BE49-F238E27FC236}">
                <a16:creationId xmlns:a16="http://schemas.microsoft.com/office/drawing/2014/main" id="{A0FFA0C3-A317-2422-DCAE-E2EFE2539764}"/>
              </a:ext>
            </a:extLst>
          </p:cNvPr>
          <p:cNvSpPr/>
          <p:nvPr/>
        </p:nvSpPr>
        <p:spPr>
          <a:xfrm>
            <a:off x="5714564" y="4622761"/>
            <a:ext cx="83319" cy="725707"/>
          </a:xfrm>
          <a:custGeom>
            <a:avLst/>
            <a:gdLst>
              <a:gd name="connsiteX0" fmla="*/ 41711 w 83319"/>
              <a:gd name="connsiteY0" fmla="*/ 39 h 725707"/>
              <a:gd name="connsiteX1" fmla="*/ 29011 w 83319"/>
              <a:gd name="connsiteY1" fmla="*/ 257214 h 725707"/>
              <a:gd name="connsiteX2" fmla="*/ 38536 w 83319"/>
              <a:gd name="connsiteY2" fmla="*/ 415964 h 725707"/>
              <a:gd name="connsiteX3" fmla="*/ 22661 w 83319"/>
              <a:gd name="connsiteY3" fmla="*/ 390564 h 725707"/>
              <a:gd name="connsiteX4" fmla="*/ 82986 w 83319"/>
              <a:gd name="connsiteY4" fmla="*/ 717589 h 725707"/>
              <a:gd name="connsiteX5" fmla="*/ 44886 w 83319"/>
              <a:gd name="connsiteY5" fmla="*/ 596939 h 725707"/>
              <a:gd name="connsiteX6" fmla="*/ 436 w 83319"/>
              <a:gd name="connsiteY6" fmla="*/ 276264 h 725707"/>
              <a:gd name="connsiteX7" fmla="*/ 41711 w 83319"/>
              <a:gd name="connsiteY7" fmla="*/ 39 h 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19" h="725707">
                <a:moveTo>
                  <a:pt x="41711" y="39"/>
                </a:moveTo>
                <a:cubicBezTo>
                  <a:pt x="46473" y="-3136"/>
                  <a:pt x="29540" y="187893"/>
                  <a:pt x="29011" y="257214"/>
                </a:cubicBezTo>
                <a:cubicBezTo>
                  <a:pt x="28482" y="326535"/>
                  <a:pt x="39594" y="393739"/>
                  <a:pt x="38536" y="415964"/>
                </a:cubicBezTo>
                <a:cubicBezTo>
                  <a:pt x="37478" y="438189"/>
                  <a:pt x="15253" y="340293"/>
                  <a:pt x="22661" y="390564"/>
                </a:cubicBezTo>
                <a:cubicBezTo>
                  <a:pt x="30069" y="440835"/>
                  <a:pt x="79282" y="683193"/>
                  <a:pt x="82986" y="717589"/>
                </a:cubicBezTo>
                <a:cubicBezTo>
                  <a:pt x="86690" y="751985"/>
                  <a:pt x="58644" y="670493"/>
                  <a:pt x="44886" y="596939"/>
                </a:cubicBezTo>
                <a:cubicBezTo>
                  <a:pt x="31128" y="523385"/>
                  <a:pt x="-4326" y="374160"/>
                  <a:pt x="436" y="276264"/>
                </a:cubicBezTo>
                <a:cubicBezTo>
                  <a:pt x="5198" y="178368"/>
                  <a:pt x="36949" y="3214"/>
                  <a:pt x="4171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 965">
            <a:extLst>
              <a:ext uri="{FF2B5EF4-FFF2-40B4-BE49-F238E27FC236}">
                <a16:creationId xmlns:a16="http://schemas.microsoft.com/office/drawing/2014/main" id="{5BAADD20-B7D3-4E14-F170-460A97F12086}"/>
              </a:ext>
            </a:extLst>
          </p:cNvPr>
          <p:cNvSpPr/>
          <p:nvPr/>
        </p:nvSpPr>
        <p:spPr>
          <a:xfrm>
            <a:off x="5654544" y="5429099"/>
            <a:ext cx="693049" cy="225631"/>
          </a:xfrm>
          <a:custGeom>
            <a:avLst/>
            <a:gdLst>
              <a:gd name="connsiteX0" fmla="*/ 31881 w 693049"/>
              <a:gd name="connsiteY0" fmla="*/ 151 h 225631"/>
              <a:gd name="connsiteX1" fmla="*/ 387481 w 693049"/>
              <a:gd name="connsiteY1" fmla="*/ 197001 h 225631"/>
              <a:gd name="connsiteX2" fmla="*/ 371606 w 693049"/>
              <a:gd name="connsiteY2" fmla="*/ 212876 h 225631"/>
              <a:gd name="connsiteX3" fmla="*/ 625606 w 693049"/>
              <a:gd name="connsiteY3" fmla="*/ 104926 h 225631"/>
              <a:gd name="connsiteX4" fmla="*/ 568456 w 693049"/>
              <a:gd name="connsiteY4" fmla="*/ 162076 h 225631"/>
              <a:gd name="connsiteX5" fmla="*/ 692281 w 693049"/>
              <a:gd name="connsiteY5" fmla="*/ 92226 h 225631"/>
              <a:gd name="connsiteX6" fmla="*/ 498606 w 693049"/>
              <a:gd name="connsiteY6" fmla="*/ 203351 h 225631"/>
              <a:gd name="connsiteX7" fmla="*/ 397006 w 693049"/>
              <a:gd name="connsiteY7" fmla="*/ 212876 h 225631"/>
              <a:gd name="connsiteX8" fmla="*/ 131 w 693049"/>
              <a:gd name="connsiteY8" fmla="*/ 60476 h 225631"/>
              <a:gd name="connsiteX9" fmla="*/ 352556 w 693049"/>
              <a:gd name="connsiteY9" fmla="*/ 216051 h 225631"/>
              <a:gd name="connsiteX10" fmla="*/ 311281 w 693049"/>
              <a:gd name="connsiteY10" fmla="*/ 165251 h 225631"/>
              <a:gd name="connsiteX11" fmla="*/ 31881 w 693049"/>
              <a:gd name="connsiteY11" fmla="*/ 15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3049" h="225631">
                <a:moveTo>
                  <a:pt x="31881" y="151"/>
                </a:moveTo>
                <a:cubicBezTo>
                  <a:pt x="44581" y="5443"/>
                  <a:pt x="330860" y="161547"/>
                  <a:pt x="387481" y="197001"/>
                </a:cubicBezTo>
                <a:cubicBezTo>
                  <a:pt x="444102" y="232455"/>
                  <a:pt x="331919" y="228222"/>
                  <a:pt x="371606" y="212876"/>
                </a:cubicBezTo>
                <a:cubicBezTo>
                  <a:pt x="411293" y="197530"/>
                  <a:pt x="592798" y="113393"/>
                  <a:pt x="625606" y="104926"/>
                </a:cubicBezTo>
                <a:cubicBezTo>
                  <a:pt x="658414" y="96459"/>
                  <a:pt x="557344" y="164193"/>
                  <a:pt x="568456" y="162076"/>
                </a:cubicBezTo>
                <a:cubicBezTo>
                  <a:pt x="579568" y="159959"/>
                  <a:pt x="703923" y="85347"/>
                  <a:pt x="692281" y="92226"/>
                </a:cubicBezTo>
                <a:cubicBezTo>
                  <a:pt x="680639" y="99105"/>
                  <a:pt x="547819" y="183243"/>
                  <a:pt x="498606" y="203351"/>
                </a:cubicBezTo>
                <a:cubicBezTo>
                  <a:pt x="449394" y="223459"/>
                  <a:pt x="480085" y="236689"/>
                  <a:pt x="397006" y="212876"/>
                </a:cubicBezTo>
                <a:cubicBezTo>
                  <a:pt x="313927" y="189064"/>
                  <a:pt x="7539" y="59947"/>
                  <a:pt x="131" y="60476"/>
                </a:cubicBezTo>
                <a:cubicBezTo>
                  <a:pt x="-7277" y="61005"/>
                  <a:pt x="300698" y="198589"/>
                  <a:pt x="352556" y="216051"/>
                </a:cubicBezTo>
                <a:cubicBezTo>
                  <a:pt x="404414" y="233514"/>
                  <a:pt x="363669" y="200705"/>
                  <a:pt x="311281" y="165251"/>
                </a:cubicBezTo>
                <a:cubicBezTo>
                  <a:pt x="258893" y="129797"/>
                  <a:pt x="19181" y="-5141"/>
                  <a:pt x="31881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 966">
            <a:extLst>
              <a:ext uri="{FF2B5EF4-FFF2-40B4-BE49-F238E27FC236}">
                <a16:creationId xmlns:a16="http://schemas.microsoft.com/office/drawing/2014/main" id="{C03DB305-BC89-74CA-1788-D0FC6EAF8F7B}"/>
              </a:ext>
            </a:extLst>
          </p:cNvPr>
          <p:cNvSpPr/>
          <p:nvPr/>
        </p:nvSpPr>
        <p:spPr>
          <a:xfrm>
            <a:off x="2574434" y="7286178"/>
            <a:ext cx="52596" cy="539226"/>
          </a:xfrm>
          <a:custGeom>
            <a:avLst/>
            <a:gdLst>
              <a:gd name="connsiteX0" fmla="*/ 51291 w 52596"/>
              <a:gd name="connsiteY0" fmla="*/ 447 h 539226"/>
              <a:gd name="connsiteX1" fmla="*/ 38591 w 52596"/>
              <a:gd name="connsiteY1" fmla="*/ 308422 h 539226"/>
              <a:gd name="connsiteX2" fmla="*/ 32241 w 52596"/>
              <a:gd name="connsiteY2" fmla="*/ 537022 h 539226"/>
              <a:gd name="connsiteX3" fmla="*/ 22716 w 52596"/>
              <a:gd name="connsiteY3" fmla="*/ 403672 h 539226"/>
              <a:gd name="connsiteX4" fmla="*/ 3666 w 52596"/>
              <a:gd name="connsiteY4" fmla="*/ 76647 h 539226"/>
              <a:gd name="connsiteX5" fmla="*/ 3666 w 52596"/>
              <a:gd name="connsiteY5" fmla="*/ 235397 h 539226"/>
              <a:gd name="connsiteX6" fmla="*/ 51291 w 52596"/>
              <a:gd name="connsiteY6" fmla="*/ 447 h 5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96" h="539226">
                <a:moveTo>
                  <a:pt x="51291" y="447"/>
                </a:moveTo>
                <a:cubicBezTo>
                  <a:pt x="57112" y="12618"/>
                  <a:pt x="41766" y="218993"/>
                  <a:pt x="38591" y="308422"/>
                </a:cubicBezTo>
                <a:cubicBezTo>
                  <a:pt x="35416" y="397851"/>
                  <a:pt x="34887" y="521147"/>
                  <a:pt x="32241" y="537022"/>
                </a:cubicBezTo>
                <a:cubicBezTo>
                  <a:pt x="29595" y="552897"/>
                  <a:pt x="27478" y="480401"/>
                  <a:pt x="22716" y="403672"/>
                </a:cubicBezTo>
                <a:cubicBezTo>
                  <a:pt x="17954" y="326943"/>
                  <a:pt x="6841" y="104693"/>
                  <a:pt x="3666" y="76647"/>
                </a:cubicBezTo>
                <a:cubicBezTo>
                  <a:pt x="491" y="48601"/>
                  <a:pt x="-2684" y="242276"/>
                  <a:pt x="3666" y="235397"/>
                </a:cubicBezTo>
                <a:cubicBezTo>
                  <a:pt x="10016" y="228518"/>
                  <a:pt x="45470" y="-11724"/>
                  <a:pt x="5129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 967">
            <a:extLst>
              <a:ext uri="{FF2B5EF4-FFF2-40B4-BE49-F238E27FC236}">
                <a16:creationId xmlns:a16="http://schemas.microsoft.com/office/drawing/2014/main" id="{B4639D0A-63CB-FF76-5C42-7CAC34B98893}"/>
              </a:ext>
            </a:extLst>
          </p:cNvPr>
          <p:cNvSpPr/>
          <p:nvPr/>
        </p:nvSpPr>
        <p:spPr>
          <a:xfrm>
            <a:off x="2266229" y="7362320"/>
            <a:ext cx="360310" cy="297128"/>
          </a:xfrm>
          <a:custGeom>
            <a:avLst/>
            <a:gdLst>
              <a:gd name="connsiteX0" fmla="*/ 32471 w 360310"/>
              <a:gd name="connsiteY0" fmla="*/ 111630 h 297128"/>
              <a:gd name="connsiteX1" fmla="*/ 45171 w 360310"/>
              <a:gd name="connsiteY1" fmla="*/ 216405 h 297128"/>
              <a:gd name="connsiteX2" fmla="*/ 86446 w 360310"/>
              <a:gd name="connsiteY2" fmla="*/ 200530 h 297128"/>
              <a:gd name="connsiteX3" fmla="*/ 721 w 360310"/>
              <a:gd name="connsiteY3" fmla="*/ 295780 h 297128"/>
              <a:gd name="connsiteX4" fmla="*/ 143596 w 360310"/>
              <a:gd name="connsiteY4" fmla="*/ 117980 h 297128"/>
              <a:gd name="connsiteX5" fmla="*/ 356321 w 360310"/>
              <a:gd name="connsiteY5" fmla="*/ 505 h 297128"/>
              <a:gd name="connsiteX6" fmla="*/ 264246 w 360310"/>
              <a:gd name="connsiteY6" fmla="*/ 83055 h 297128"/>
              <a:gd name="connsiteX7" fmla="*/ 41996 w 360310"/>
              <a:gd name="connsiteY7" fmla="*/ 257680 h 297128"/>
              <a:gd name="connsiteX8" fmla="*/ 86446 w 360310"/>
              <a:gd name="connsiteY8" fmla="*/ 194180 h 297128"/>
              <a:gd name="connsiteX9" fmla="*/ 32471 w 360310"/>
              <a:gd name="connsiteY9" fmla="*/ 111630 h 29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310" h="297128">
                <a:moveTo>
                  <a:pt x="32471" y="111630"/>
                </a:moveTo>
                <a:cubicBezTo>
                  <a:pt x="25592" y="115334"/>
                  <a:pt x="36175" y="201588"/>
                  <a:pt x="45171" y="216405"/>
                </a:cubicBezTo>
                <a:cubicBezTo>
                  <a:pt x="54167" y="231222"/>
                  <a:pt x="93854" y="187301"/>
                  <a:pt x="86446" y="200530"/>
                </a:cubicBezTo>
                <a:cubicBezTo>
                  <a:pt x="79038" y="213759"/>
                  <a:pt x="-8804" y="309538"/>
                  <a:pt x="721" y="295780"/>
                </a:cubicBezTo>
                <a:cubicBezTo>
                  <a:pt x="10246" y="282022"/>
                  <a:pt x="84329" y="167193"/>
                  <a:pt x="143596" y="117980"/>
                </a:cubicBezTo>
                <a:cubicBezTo>
                  <a:pt x="202863" y="68767"/>
                  <a:pt x="336213" y="6326"/>
                  <a:pt x="356321" y="505"/>
                </a:cubicBezTo>
                <a:cubicBezTo>
                  <a:pt x="376429" y="-5316"/>
                  <a:pt x="316633" y="40193"/>
                  <a:pt x="264246" y="83055"/>
                </a:cubicBezTo>
                <a:cubicBezTo>
                  <a:pt x="211859" y="125917"/>
                  <a:pt x="71629" y="239159"/>
                  <a:pt x="41996" y="257680"/>
                </a:cubicBezTo>
                <a:cubicBezTo>
                  <a:pt x="12363" y="276201"/>
                  <a:pt x="95442" y="214818"/>
                  <a:pt x="86446" y="194180"/>
                </a:cubicBezTo>
                <a:cubicBezTo>
                  <a:pt x="77450" y="173543"/>
                  <a:pt x="39350" y="107926"/>
                  <a:pt x="32471" y="11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>
            <a:extLst>
              <a:ext uri="{FF2B5EF4-FFF2-40B4-BE49-F238E27FC236}">
                <a16:creationId xmlns:a16="http://schemas.microsoft.com/office/drawing/2014/main" id="{1BAE4121-814A-0548-69E4-59559D00BC40}"/>
              </a:ext>
            </a:extLst>
          </p:cNvPr>
          <p:cNvSpPr/>
          <p:nvPr/>
        </p:nvSpPr>
        <p:spPr>
          <a:xfrm>
            <a:off x="2163563" y="7530246"/>
            <a:ext cx="176498" cy="414762"/>
          </a:xfrm>
          <a:custGeom>
            <a:avLst/>
            <a:gdLst>
              <a:gd name="connsiteX0" fmla="*/ 84337 w 176498"/>
              <a:gd name="connsiteY0" fmla="*/ 854 h 414762"/>
              <a:gd name="connsiteX1" fmla="*/ 119262 w 176498"/>
              <a:gd name="connsiteY1" fmla="*/ 67529 h 414762"/>
              <a:gd name="connsiteX2" fmla="*/ 93862 w 176498"/>
              <a:gd name="connsiteY2" fmla="*/ 191354 h 414762"/>
              <a:gd name="connsiteX3" fmla="*/ 144662 w 176498"/>
              <a:gd name="connsiteY3" fmla="*/ 134204 h 414762"/>
              <a:gd name="connsiteX4" fmla="*/ 1787 w 176498"/>
              <a:gd name="connsiteY4" fmla="*/ 410429 h 414762"/>
              <a:gd name="connsiteX5" fmla="*/ 71637 w 176498"/>
              <a:gd name="connsiteY5" fmla="*/ 289779 h 414762"/>
              <a:gd name="connsiteX6" fmla="*/ 176412 w 176498"/>
              <a:gd name="connsiteY6" fmla="*/ 111979 h 414762"/>
              <a:gd name="connsiteX7" fmla="*/ 84337 w 176498"/>
              <a:gd name="connsiteY7" fmla="*/ 854 h 41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498" h="414762">
                <a:moveTo>
                  <a:pt x="84337" y="854"/>
                </a:moveTo>
                <a:cubicBezTo>
                  <a:pt x="74812" y="-6554"/>
                  <a:pt x="117674" y="35779"/>
                  <a:pt x="119262" y="67529"/>
                </a:cubicBezTo>
                <a:cubicBezTo>
                  <a:pt x="120850" y="99279"/>
                  <a:pt x="89629" y="180242"/>
                  <a:pt x="93862" y="191354"/>
                </a:cubicBezTo>
                <a:cubicBezTo>
                  <a:pt x="98095" y="202467"/>
                  <a:pt x="160008" y="97692"/>
                  <a:pt x="144662" y="134204"/>
                </a:cubicBezTo>
                <a:cubicBezTo>
                  <a:pt x="129316" y="170716"/>
                  <a:pt x="13958" y="384500"/>
                  <a:pt x="1787" y="410429"/>
                </a:cubicBezTo>
                <a:cubicBezTo>
                  <a:pt x="-10384" y="436358"/>
                  <a:pt x="42533" y="339521"/>
                  <a:pt x="71637" y="289779"/>
                </a:cubicBezTo>
                <a:cubicBezTo>
                  <a:pt x="100741" y="240037"/>
                  <a:pt x="173237" y="156429"/>
                  <a:pt x="176412" y="111979"/>
                </a:cubicBezTo>
                <a:cubicBezTo>
                  <a:pt x="179587" y="67529"/>
                  <a:pt x="93862" y="8262"/>
                  <a:pt x="84337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>
            <a:extLst>
              <a:ext uri="{FF2B5EF4-FFF2-40B4-BE49-F238E27FC236}">
                <a16:creationId xmlns:a16="http://schemas.microsoft.com/office/drawing/2014/main" id="{116C5D40-CED7-838B-012D-B49B09D55B9A}"/>
              </a:ext>
            </a:extLst>
          </p:cNvPr>
          <p:cNvSpPr/>
          <p:nvPr/>
        </p:nvSpPr>
        <p:spPr>
          <a:xfrm>
            <a:off x="2332191" y="7489785"/>
            <a:ext cx="231356" cy="370416"/>
          </a:xfrm>
          <a:custGeom>
            <a:avLst/>
            <a:gdLst>
              <a:gd name="connsiteX0" fmla="*/ 230034 w 231356"/>
              <a:gd name="connsiteY0" fmla="*/ 40 h 370416"/>
              <a:gd name="connsiteX1" fmla="*/ 226859 w 231356"/>
              <a:gd name="connsiteY1" fmla="*/ 247690 h 370416"/>
              <a:gd name="connsiteX2" fmla="*/ 201459 w 231356"/>
              <a:gd name="connsiteY2" fmla="*/ 292140 h 370416"/>
              <a:gd name="connsiteX3" fmla="*/ 7784 w 231356"/>
              <a:gd name="connsiteY3" fmla="*/ 368340 h 370416"/>
              <a:gd name="connsiteX4" fmla="*/ 49059 w 231356"/>
              <a:gd name="connsiteY4" fmla="*/ 323890 h 370416"/>
              <a:gd name="connsiteX5" fmla="*/ 150659 w 231356"/>
              <a:gd name="connsiteY5" fmla="*/ 79415 h 370416"/>
              <a:gd name="connsiteX6" fmla="*/ 26834 w 231356"/>
              <a:gd name="connsiteY6" fmla="*/ 339765 h 370416"/>
              <a:gd name="connsiteX7" fmla="*/ 214159 w 231356"/>
              <a:gd name="connsiteY7" fmla="*/ 298490 h 370416"/>
              <a:gd name="connsiteX8" fmla="*/ 226859 w 231356"/>
              <a:gd name="connsiteY8" fmla="*/ 228640 h 370416"/>
              <a:gd name="connsiteX9" fmla="*/ 230034 w 231356"/>
              <a:gd name="connsiteY9" fmla="*/ 40 h 37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356" h="370416">
                <a:moveTo>
                  <a:pt x="230034" y="40"/>
                </a:moveTo>
                <a:cubicBezTo>
                  <a:pt x="230034" y="3215"/>
                  <a:pt x="231622" y="199007"/>
                  <a:pt x="226859" y="247690"/>
                </a:cubicBezTo>
                <a:cubicBezTo>
                  <a:pt x="222096" y="296373"/>
                  <a:pt x="237972" y="272032"/>
                  <a:pt x="201459" y="292140"/>
                </a:cubicBezTo>
                <a:cubicBezTo>
                  <a:pt x="164946" y="312248"/>
                  <a:pt x="33184" y="363048"/>
                  <a:pt x="7784" y="368340"/>
                </a:cubicBezTo>
                <a:cubicBezTo>
                  <a:pt x="-17616" y="373632"/>
                  <a:pt x="25247" y="372044"/>
                  <a:pt x="49059" y="323890"/>
                </a:cubicBezTo>
                <a:cubicBezTo>
                  <a:pt x="72871" y="275736"/>
                  <a:pt x="154363" y="76769"/>
                  <a:pt x="150659" y="79415"/>
                </a:cubicBezTo>
                <a:cubicBezTo>
                  <a:pt x="146955" y="82061"/>
                  <a:pt x="16251" y="303253"/>
                  <a:pt x="26834" y="339765"/>
                </a:cubicBezTo>
                <a:cubicBezTo>
                  <a:pt x="37417" y="376277"/>
                  <a:pt x="180821" y="317011"/>
                  <a:pt x="214159" y="298490"/>
                </a:cubicBezTo>
                <a:cubicBezTo>
                  <a:pt x="247497" y="279969"/>
                  <a:pt x="221038" y="274148"/>
                  <a:pt x="226859" y="228640"/>
                </a:cubicBezTo>
                <a:cubicBezTo>
                  <a:pt x="232680" y="183132"/>
                  <a:pt x="230034" y="-3135"/>
                  <a:pt x="23003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>
            <a:extLst>
              <a:ext uri="{FF2B5EF4-FFF2-40B4-BE49-F238E27FC236}">
                <a16:creationId xmlns:a16="http://schemas.microsoft.com/office/drawing/2014/main" id="{2D2D3142-A441-9257-7756-D8F1C4116F65}"/>
              </a:ext>
            </a:extLst>
          </p:cNvPr>
          <p:cNvSpPr/>
          <p:nvPr/>
        </p:nvSpPr>
        <p:spPr>
          <a:xfrm>
            <a:off x="1498501" y="2146252"/>
            <a:ext cx="469543" cy="701788"/>
          </a:xfrm>
          <a:custGeom>
            <a:avLst/>
            <a:gdLst>
              <a:gd name="connsiteX0" fmla="*/ 47724 w 469543"/>
              <a:gd name="connsiteY0" fmla="*/ 48 h 701788"/>
              <a:gd name="connsiteX1" fmla="*/ 162024 w 469543"/>
              <a:gd name="connsiteY1" fmla="*/ 142923 h 701788"/>
              <a:gd name="connsiteX2" fmla="*/ 104874 w 469543"/>
              <a:gd name="connsiteY2" fmla="*/ 149273 h 701788"/>
              <a:gd name="connsiteX3" fmla="*/ 460474 w 469543"/>
              <a:gd name="connsiteY3" fmla="*/ 193723 h 701788"/>
              <a:gd name="connsiteX4" fmla="*/ 342999 w 469543"/>
              <a:gd name="connsiteY4" fmla="*/ 177848 h 701788"/>
              <a:gd name="connsiteX5" fmla="*/ 117574 w 469543"/>
              <a:gd name="connsiteY5" fmla="*/ 203248 h 701788"/>
              <a:gd name="connsiteX6" fmla="*/ 63599 w 469543"/>
              <a:gd name="connsiteY6" fmla="*/ 387398 h 701788"/>
              <a:gd name="connsiteX7" fmla="*/ 99 w 469543"/>
              <a:gd name="connsiteY7" fmla="*/ 701723 h 701788"/>
              <a:gd name="connsiteX8" fmla="*/ 50899 w 469543"/>
              <a:gd name="connsiteY8" fmla="*/ 412798 h 701788"/>
              <a:gd name="connsiteX9" fmla="*/ 123924 w 469543"/>
              <a:gd name="connsiteY9" fmla="*/ 161973 h 701788"/>
              <a:gd name="connsiteX10" fmla="*/ 133449 w 469543"/>
              <a:gd name="connsiteY10" fmla="*/ 127048 h 701788"/>
              <a:gd name="connsiteX11" fmla="*/ 47724 w 469543"/>
              <a:gd name="connsiteY11" fmla="*/ 48 h 7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543" h="701788">
                <a:moveTo>
                  <a:pt x="47724" y="48"/>
                </a:moveTo>
                <a:cubicBezTo>
                  <a:pt x="52486" y="2694"/>
                  <a:pt x="152499" y="118052"/>
                  <a:pt x="162024" y="142923"/>
                </a:cubicBezTo>
                <a:cubicBezTo>
                  <a:pt x="171549" y="167794"/>
                  <a:pt x="55132" y="140806"/>
                  <a:pt x="104874" y="149273"/>
                </a:cubicBezTo>
                <a:cubicBezTo>
                  <a:pt x="154616" y="157740"/>
                  <a:pt x="420787" y="188961"/>
                  <a:pt x="460474" y="193723"/>
                </a:cubicBezTo>
                <a:cubicBezTo>
                  <a:pt x="500162" y="198486"/>
                  <a:pt x="400149" y="176261"/>
                  <a:pt x="342999" y="177848"/>
                </a:cubicBezTo>
                <a:cubicBezTo>
                  <a:pt x="285849" y="179436"/>
                  <a:pt x="164141" y="168323"/>
                  <a:pt x="117574" y="203248"/>
                </a:cubicBezTo>
                <a:cubicBezTo>
                  <a:pt x="71007" y="238173"/>
                  <a:pt x="83178" y="304319"/>
                  <a:pt x="63599" y="387398"/>
                </a:cubicBezTo>
                <a:cubicBezTo>
                  <a:pt x="44020" y="470477"/>
                  <a:pt x="2216" y="697490"/>
                  <a:pt x="99" y="701723"/>
                </a:cubicBezTo>
                <a:cubicBezTo>
                  <a:pt x="-2018" y="705956"/>
                  <a:pt x="30262" y="502756"/>
                  <a:pt x="50899" y="412798"/>
                </a:cubicBezTo>
                <a:cubicBezTo>
                  <a:pt x="71536" y="322840"/>
                  <a:pt x="110166" y="209598"/>
                  <a:pt x="123924" y="161973"/>
                </a:cubicBezTo>
                <a:cubicBezTo>
                  <a:pt x="137682" y="114348"/>
                  <a:pt x="145091" y="150861"/>
                  <a:pt x="133449" y="127048"/>
                </a:cubicBezTo>
                <a:cubicBezTo>
                  <a:pt x="121807" y="103235"/>
                  <a:pt x="42962" y="-2598"/>
                  <a:pt x="4772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>
            <a:extLst>
              <a:ext uri="{FF2B5EF4-FFF2-40B4-BE49-F238E27FC236}">
                <a16:creationId xmlns:a16="http://schemas.microsoft.com/office/drawing/2014/main" id="{D8EEEB5B-3BB1-4C95-5328-416CC9398DAE}"/>
              </a:ext>
            </a:extLst>
          </p:cNvPr>
          <p:cNvSpPr/>
          <p:nvPr/>
        </p:nvSpPr>
        <p:spPr>
          <a:xfrm>
            <a:off x="1422397" y="2651262"/>
            <a:ext cx="150592" cy="912306"/>
          </a:xfrm>
          <a:custGeom>
            <a:avLst/>
            <a:gdLst>
              <a:gd name="connsiteX0" fmla="*/ 47628 w 150592"/>
              <a:gd name="connsiteY0" fmla="*/ 3038 h 912306"/>
              <a:gd name="connsiteX1" fmla="*/ 76203 w 150592"/>
              <a:gd name="connsiteY1" fmla="*/ 511038 h 912306"/>
              <a:gd name="connsiteX2" fmla="*/ 66678 w 150592"/>
              <a:gd name="connsiteY2" fmla="*/ 469763 h 912306"/>
              <a:gd name="connsiteX3" fmla="*/ 3 w 150592"/>
              <a:gd name="connsiteY3" fmla="*/ 907913 h 912306"/>
              <a:gd name="connsiteX4" fmla="*/ 69853 w 150592"/>
              <a:gd name="connsiteY4" fmla="*/ 653913 h 912306"/>
              <a:gd name="connsiteX5" fmla="*/ 149228 w 150592"/>
              <a:gd name="connsiteY5" fmla="*/ 9388 h 912306"/>
              <a:gd name="connsiteX6" fmla="*/ 114303 w 150592"/>
              <a:gd name="connsiteY6" fmla="*/ 285613 h 912306"/>
              <a:gd name="connsiteX7" fmla="*/ 47628 w 150592"/>
              <a:gd name="connsiteY7" fmla="*/ 3038 h 9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592" h="912306">
                <a:moveTo>
                  <a:pt x="47628" y="3038"/>
                </a:moveTo>
                <a:cubicBezTo>
                  <a:pt x="41278" y="40609"/>
                  <a:pt x="73028" y="433251"/>
                  <a:pt x="76203" y="511038"/>
                </a:cubicBezTo>
                <a:cubicBezTo>
                  <a:pt x="79378" y="588825"/>
                  <a:pt x="79378" y="403617"/>
                  <a:pt x="66678" y="469763"/>
                </a:cubicBezTo>
                <a:cubicBezTo>
                  <a:pt x="53978" y="535909"/>
                  <a:pt x="-526" y="877221"/>
                  <a:pt x="3" y="907913"/>
                </a:cubicBezTo>
                <a:cubicBezTo>
                  <a:pt x="532" y="938605"/>
                  <a:pt x="44982" y="803667"/>
                  <a:pt x="69853" y="653913"/>
                </a:cubicBezTo>
                <a:cubicBezTo>
                  <a:pt x="94724" y="504159"/>
                  <a:pt x="141820" y="70771"/>
                  <a:pt x="149228" y="9388"/>
                </a:cubicBezTo>
                <a:cubicBezTo>
                  <a:pt x="156636" y="-51995"/>
                  <a:pt x="132295" y="282438"/>
                  <a:pt x="114303" y="285613"/>
                </a:cubicBezTo>
                <a:cubicBezTo>
                  <a:pt x="96311" y="288788"/>
                  <a:pt x="53978" y="-34533"/>
                  <a:pt x="47628" y="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>
            <a:extLst>
              <a:ext uri="{FF2B5EF4-FFF2-40B4-BE49-F238E27FC236}">
                <a16:creationId xmlns:a16="http://schemas.microsoft.com/office/drawing/2014/main" id="{B33CDEBC-C52E-9317-DC24-2215D4E13FB9}"/>
              </a:ext>
            </a:extLst>
          </p:cNvPr>
          <p:cNvSpPr/>
          <p:nvPr/>
        </p:nvSpPr>
        <p:spPr>
          <a:xfrm>
            <a:off x="1304780" y="3652380"/>
            <a:ext cx="127395" cy="1034418"/>
          </a:xfrm>
          <a:custGeom>
            <a:avLst/>
            <a:gdLst>
              <a:gd name="connsiteX0" fmla="*/ 127145 w 127395"/>
              <a:gd name="connsiteY0" fmla="*/ 11570 h 1034418"/>
              <a:gd name="connsiteX1" fmla="*/ 35070 w 127395"/>
              <a:gd name="connsiteY1" fmla="*/ 773570 h 1034418"/>
              <a:gd name="connsiteX2" fmla="*/ 145 w 127395"/>
              <a:gd name="connsiteY2" fmla="*/ 1030745 h 1034418"/>
              <a:gd name="connsiteX3" fmla="*/ 25545 w 127395"/>
              <a:gd name="connsiteY3" fmla="*/ 868820 h 1034418"/>
              <a:gd name="connsiteX4" fmla="*/ 92220 w 127395"/>
              <a:gd name="connsiteY4" fmla="*/ 157620 h 1034418"/>
              <a:gd name="connsiteX5" fmla="*/ 63645 w 127395"/>
              <a:gd name="connsiteY5" fmla="*/ 303670 h 1034418"/>
              <a:gd name="connsiteX6" fmla="*/ 127145 w 127395"/>
              <a:gd name="connsiteY6" fmla="*/ 11570 h 10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95" h="1034418">
                <a:moveTo>
                  <a:pt x="127145" y="11570"/>
                </a:moveTo>
                <a:cubicBezTo>
                  <a:pt x="122383" y="89887"/>
                  <a:pt x="56237" y="603707"/>
                  <a:pt x="35070" y="773570"/>
                </a:cubicBezTo>
                <a:cubicBezTo>
                  <a:pt x="13903" y="943433"/>
                  <a:pt x="1732" y="1014870"/>
                  <a:pt x="145" y="1030745"/>
                </a:cubicBezTo>
                <a:cubicBezTo>
                  <a:pt x="-1443" y="1046620"/>
                  <a:pt x="10199" y="1014341"/>
                  <a:pt x="25545" y="868820"/>
                </a:cubicBezTo>
                <a:cubicBezTo>
                  <a:pt x="40891" y="723299"/>
                  <a:pt x="85870" y="251812"/>
                  <a:pt x="92220" y="157620"/>
                </a:cubicBezTo>
                <a:cubicBezTo>
                  <a:pt x="98570" y="63428"/>
                  <a:pt x="59941" y="330128"/>
                  <a:pt x="63645" y="303670"/>
                </a:cubicBezTo>
                <a:cubicBezTo>
                  <a:pt x="67349" y="277212"/>
                  <a:pt x="131907" y="-66747"/>
                  <a:pt x="127145" y="11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>
            <a:extLst>
              <a:ext uri="{FF2B5EF4-FFF2-40B4-BE49-F238E27FC236}">
                <a16:creationId xmlns:a16="http://schemas.microsoft.com/office/drawing/2014/main" id="{1C557384-107E-5AC6-DE35-16CB6EA6D91C}"/>
              </a:ext>
            </a:extLst>
          </p:cNvPr>
          <p:cNvSpPr/>
          <p:nvPr/>
        </p:nvSpPr>
        <p:spPr>
          <a:xfrm>
            <a:off x="1187435" y="4564228"/>
            <a:ext cx="197149" cy="874596"/>
          </a:xfrm>
          <a:custGeom>
            <a:avLst/>
            <a:gdLst>
              <a:gd name="connsiteX0" fmla="*/ 60340 w 197149"/>
              <a:gd name="connsiteY0" fmla="*/ 1422 h 874596"/>
              <a:gd name="connsiteX1" fmla="*/ 158765 w 197149"/>
              <a:gd name="connsiteY1" fmla="*/ 414172 h 874596"/>
              <a:gd name="connsiteX2" fmla="*/ 152415 w 197149"/>
              <a:gd name="connsiteY2" fmla="*/ 569747 h 874596"/>
              <a:gd name="connsiteX3" fmla="*/ 104790 w 197149"/>
              <a:gd name="connsiteY3" fmla="*/ 715797 h 874596"/>
              <a:gd name="connsiteX4" fmla="*/ 161940 w 197149"/>
              <a:gd name="connsiteY4" fmla="*/ 636422 h 874596"/>
              <a:gd name="connsiteX5" fmla="*/ 15 w 197149"/>
              <a:gd name="connsiteY5" fmla="*/ 874547 h 874596"/>
              <a:gd name="connsiteX6" fmla="*/ 152415 w 197149"/>
              <a:gd name="connsiteY6" fmla="*/ 655472 h 874596"/>
              <a:gd name="connsiteX7" fmla="*/ 196865 w 197149"/>
              <a:gd name="connsiteY7" fmla="*/ 439572 h 874596"/>
              <a:gd name="connsiteX8" fmla="*/ 171465 w 197149"/>
              <a:gd name="connsiteY8" fmla="*/ 522122 h 874596"/>
              <a:gd name="connsiteX9" fmla="*/ 171465 w 197149"/>
              <a:gd name="connsiteY9" fmla="*/ 287172 h 874596"/>
              <a:gd name="connsiteX10" fmla="*/ 60340 w 197149"/>
              <a:gd name="connsiteY10" fmla="*/ 1422 h 8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49" h="874596">
                <a:moveTo>
                  <a:pt x="60340" y="1422"/>
                </a:moveTo>
                <a:cubicBezTo>
                  <a:pt x="58223" y="22589"/>
                  <a:pt x="143419" y="319451"/>
                  <a:pt x="158765" y="414172"/>
                </a:cubicBezTo>
                <a:cubicBezTo>
                  <a:pt x="174111" y="508893"/>
                  <a:pt x="161411" y="519476"/>
                  <a:pt x="152415" y="569747"/>
                </a:cubicBezTo>
                <a:cubicBezTo>
                  <a:pt x="143419" y="620018"/>
                  <a:pt x="103203" y="704685"/>
                  <a:pt x="104790" y="715797"/>
                </a:cubicBezTo>
                <a:cubicBezTo>
                  <a:pt x="106377" y="726909"/>
                  <a:pt x="179403" y="609964"/>
                  <a:pt x="161940" y="636422"/>
                </a:cubicBezTo>
                <a:cubicBezTo>
                  <a:pt x="144477" y="662880"/>
                  <a:pt x="1602" y="871372"/>
                  <a:pt x="15" y="874547"/>
                </a:cubicBezTo>
                <a:cubicBezTo>
                  <a:pt x="-1572" y="877722"/>
                  <a:pt x="119607" y="727968"/>
                  <a:pt x="152415" y="655472"/>
                </a:cubicBezTo>
                <a:cubicBezTo>
                  <a:pt x="185223" y="582976"/>
                  <a:pt x="193690" y="461797"/>
                  <a:pt x="196865" y="439572"/>
                </a:cubicBezTo>
                <a:cubicBezTo>
                  <a:pt x="200040" y="417347"/>
                  <a:pt x="175698" y="547522"/>
                  <a:pt x="171465" y="522122"/>
                </a:cubicBezTo>
                <a:cubicBezTo>
                  <a:pt x="167232" y="496722"/>
                  <a:pt x="195278" y="373426"/>
                  <a:pt x="171465" y="287172"/>
                </a:cubicBezTo>
                <a:cubicBezTo>
                  <a:pt x="147653" y="200918"/>
                  <a:pt x="62457" y="-19745"/>
                  <a:pt x="60340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>
            <a:extLst>
              <a:ext uri="{FF2B5EF4-FFF2-40B4-BE49-F238E27FC236}">
                <a16:creationId xmlns:a16="http://schemas.microsoft.com/office/drawing/2014/main" id="{74CBCCB0-EF4C-8D4D-951C-F7F3F117BAE3}"/>
              </a:ext>
            </a:extLst>
          </p:cNvPr>
          <p:cNvSpPr/>
          <p:nvPr/>
        </p:nvSpPr>
        <p:spPr>
          <a:xfrm>
            <a:off x="1210830" y="5387123"/>
            <a:ext cx="95279" cy="1214261"/>
          </a:xfrm>
          <a:custGeom>
            <a:avLst/>
            <a:gdLst>
              <a:gd name="connsiteX0" fmla="*/ 90920 w 95279"/>
              <a:gd name="connsiteY0" fmla="*/ 54827 h 1214261"/>
              <a:gd name="connsiteX1" fmla="*/ 30595 w 95279"/>
              <a:gd name="connsiteY1" fmla="*/ 1000977 h 1214261"/>
              <a:gd name="connsiteX2" fmla="*/ 24245 w 95279"/>
              <a:gd name="connsiteY2" fmla="*/ 969227 h 1214261"/>
              <a:gd name="connsiteX3" fmla="*/ 2020 w 95279"/>
              <a:gd name="connsiteY3" fmla="*/ 1185127 h 1214261"/>
              <a:gd name="connsiteX4" fmla="*/ 81395 w 95279"/>
              <a:gd name="connsiteY4" fmla="*/ 226277 h 1214261"/>
              <a:gd name="connsiteX5" fmla="*/ 90920 w 95279"/>
              <a:gd name="connsiteY5" fmla="*/ 54827 h 121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9" h="1214261">
                <a:moveTo>
                  <a:pt x="90920" y="54827"/>
                </a:moveTo>
                <a:cubicBezTo>
                  <a:pt x="82453" y="183944"/>
                  <a:pt x="41707" y="848577"/>
                  <a:pt x="30595" y="1000977"/>
                </a:cubicBezTo>
                <a:cubicBezTo>
                  <a:pt x="19483" y="1153377"/>
                  <a:pt x="29007" y="938536"/>
                  <a:pt x="24245" y="969227"/>
                </a:cubicBezTo>
                <a:cubicBezTo>
                  <a:pt x="19483" y="999918"/>
                  <a:pt x="-7505" y="1308952"/>
                  <a:pt x="2020" y="1185127"/>
                </a:cubicBezTo>
                <a:cubicBezTo>
                  <a:pt x="11545" y="1061302"/>
                  <a:pt x="67637" y="410956"/>
                  <a:pt x="81395" y="226277"/>
                </a:cubicBezTo>
                <a:cubicBezTo>
                  <a:pt x="95153" y="41598"/>
                  <a:pt x="99387" y="-74290"/>
                  <a:pt x="90920" y="5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>
            <a:extLst>
              <a:ext uri="{FF2B5EF4-FFF2-40B4-BE49-F238E27FC236}">
                <a16:creationId xmlns:a16="http://schemas.microsoft.com/office/drawing/2014/main" id="{B83B3209-1513-3C5C-90DD-4E0B2D9F66DF}"/>
              </a:ext>
            </a:extLst>
          </p:cNvPr>
          <p:cNvSpPr/>
          <p:nvPr/>
        </p:nvSpPr>
        <p:spPr>
          <a:xfrm>
            <a:off x="1107998" y="6594404"/>
            <a:ext cx="220393" cy="260755"/>
          </a:xfrm>
          <a:custGeom>
            <a:avLst/>
            <a:gdLst>
              <a:gd name="connsiteX0" fmla="*/ 77 w 220393"/>
              <a:gd name="connsiteY0" fmla="*/ 71 h 260755"/>
              <a:gd name="connsiteX1" fmla="*/ 162002 w 220393"/>
              <a:gd name="connsiteY1" fmla="*/ 76271 h 260755"/>
              <a:gd name="connsiteX2" fmla="*/ 212802 w 220393"/>
              <a:gd name="connsiteY2" fmla="*/ 139771 h 260755"/>
              <a:gd name="connsiteX3" fmla="*/ 190577 w 220393"/>
              <a:gd name="connsiteY3" fmla="*/ 209621 h 260755"/>
              <a:gd name="connsiteX4" fmla="*/ 136602 w 220393"/>
              <a:gd name="connsiteY4" fmla="*/ 254071 h 260755"/>
              <a:gd name="connsiteX5" fmla="*/ 41352 w 220393"/>
              <a:gd name="connsiteY5" fmla="*/ 244546 h 260755"/>
              <a:gd name="connsiteX6" fmla="*/ 22302 w 220393"/>
              <a:gd name="connsiteY6" fmla="*/ 177871 h 260755"/>
              <a:gd name="connsiteX7" fmla="*/ 111202 w 220393"/>
              <a:gd name="connsiteY7" fmla="*/ 260421 h 260755"/>
              <a:gd name="connsiteX8" fmla="*/ 215977 w 220393"/>
              <a:gd name="connsiteY8" fmla="*/ 139771 h 260755"/>
              <a:gd name="connsiteX9" fmla="*/ 184227 w 220393"/>
              <a:gd name="connsiteY9" fmla="*/ 63571 h 260755"/>
              <a:gd name="connsiteX10" fmla="*/ 77 w 220393"/>
              <a:gd name="connsiteY10" fmla="*/ 71 h 26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93" h="260755">
                <a:moveTo>
                  <a:pt x="77" y="71"/>
                </a:moveTo>
                <a:cubicBezTo>
                  <a:pt x="-3627" y="2188"/>
                  <a:pt x="126548" y="52988"/>
                  <a:pt x="162002" y="76271"/>
                </a:cubicBezTo>
                <a:cubicBezTo>
                  <a:pt x="197456" y="99554"/>
                  <a:pt x="208040" y="117546"/>
                  <a:pt x="212802" y="139771"/>
                </a:cubicBezTo>
                <a:cubicBezTo>
                  <a:pt x="217565" y="161996"/>
                  <a:pt x="203277" y="190571"/>
                  <a:pt x="190577" y="209621"/>
                </a:cubicBezTo>
                <a:cubicBezTo>
                  <a:pt x="177877" y="228671"/>
                  <a:pt x="161473" y="248250"/>
                  <a:pt x="136602" y="254071"/>
                </a:cubicBezTo>
                <a:cubicBezTo>
                  <a:pt x="111731" y="259892"/>
                  <a:pt x="60402" y="257246"/>
                  <a:pt x="41352" y="244546"/>
                </a:cubicBezTo>
                <a:cubicBezTo>
                  <a:pt x="22302" y="231846"/>
                  <a:pt x="10660" y="175225"/>
                  <a:pt x="22302" y="177871"/>
                </a:cubicBezTo>
                <a:cubicBezTo>
                  <a:pt x="33944" y="180517"/>
                  <a:pt x="78923" y="266771"/>
                  <a:pt x="111202" y="260421"/>
                </a:cubicBezTo>
                <a:cubicBezTo>
                  <a:pt x="143481" y="254071"/>
                  <a:pt x="203806" y="172579"/>
                  <a:pt x="215977" y="139771"/>
                </a:cubicBezTo>
                <a:cubicBezTo>
                  <a:pt x="228148" y="106963"/>
                  <a:pt x="214390" y="83679"/>
                  <a:pt x="184227" y="63571"/>
                </a:cubicBezTo>
                <a:cubicBezTo>
                  <a:pt x="154064" y="43463"/>
                  <a:pt x="3781" y="-2046"/>
                  <a:pt x="7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>
            <a:extLst>
              <a:ext uri="{FF2B5EF4-FFF2-40B4-BE49-F238E27FC236}">
                <a16:creationId xmlns:a16="http://schemas.microsoft.com/office/drawing/2014/main" id="{DCECFF50-F086-B796-6292-5270FC96A382}"/>
              </a:ext>
            </a:extLst>
          </p:cNvPr>
          <p:cNvSpPr/>
          <p:nvPr/>
        </p:nvSpPr>
        <p:spPr>
          <a:xfrm>
            <a:off x="1125150" y="6637972"/>
            <a:ext cx="169351" cy="109233"/>
          </a:xfrm>
          <a:custGeom>
            <a:avLst/>
            <a:gdLst>
              <a:gd name="connsiteX0" fmla="*/ 8325 w 169351"/>
              <a:gd name="connsiteY0" fmla="*/ 108903 h 109233"/>
              <a:gd name="connsiteX1" fmla="*/ 33725 w 169351"/>
              <a:gd name="connsiteY1" fmla="*/ 35878 h 109233"/>
              <a:gd name="connsiteX2" fmla="*/ 167075 w 169351"/>
              <a:gd name="connsiteY2" fmla="*/ 73978 h 109233"/>
              <a:gd name="connsiteX3" fmla="*/ 109925 w 169351"/>
              <a:gd name="connsiteY3" fmla="*/ 29528 h 109233"/>
              <a:gd name="connsiteX4" fmla="*/ 8325 w 169351"/>
              <a:gd name="connsiteY4" fmla="*/ 953 h 109233"/>
              <a:gd name="connsiteX5" fmla="*/ 8325 w 169351"/>
              <a:gd name="connsiteY5" fmla="*/ 108903 h 10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51" h="109233">
                <a:moveTo>
                  <a:pt x="8325" y="108903"/>
                </a:moveTo>
                <a:cubicBezTo>
                  <a:pt x="12558" y="114724"/>
                  <a:pt x="7267" y="41699"/>
                  <a:pt x="33725" y="35878"/>
                </a:cubicBezTo>
                <a:cubicBezTo>
                  <a:pt x="60183" y="30057"/>
                  <a:pt x="154375" y="75036"/>
                  <a:pt x="167075" y="73978"/>
                </a:cubicBezTo>
                <a:cubicBezTo>
                  <a:pt x="179775" y="72920"/>
                  <a:pt x="136383" y="41699"/>
                  <a:pt x="109925" y="29528"/>
                </a:cubicBezTo>
                <a:cubicBezTo>
                  <a:pt x="83467" y="17357"/>
                  <a:pt x="24729" y="-4868"/>
                  <a:pt x="8325" y="953"/>
                </a:cubicBezTo>
                <a:cubicBezTo>
                  <a:pt x="-8079" y="6774"/>
                  <a:pt x="4092" y="103082"/>
                  <a:pt x="8325" y="108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 977">
            <a:extLst>
              <a:ext uri="{FF2B5EF4-FFF2-40B4-BE49-F238E27FC236}">
                <a16:creationId xmlns:a16="http://schemas.microsoft.com/office/drawing/2014/main" id="{D84BE7BB-B84E-D118-5AD5-F23B4082F48E}"/>
              </a:ext>
            </a:extLst>
          </p:cNvPr>
          <p:cNvSpPr/>
          <p:nvPr/>
        </p:nvSpPr>
        <p:spPr>
          <a:xfrm>
            <a:off x="1123662" y="6936636"/>
            <a:ext cx="155968" cy="829098"/>
          </a:xfrm>
          <a:custGeom>
            <a:avLst/>
            <a:gdLst>
              <a:gd name="connsiteX0" fmla="*/ 155863 w 155968"/>
              <a:gd name="connsiteY0" fmla="*/ 739 h 829098"/>
              <a:gd name="connsiteX1" fmla="*/ 25688 w 155968"/>
              <a:gd name="connsiteY1" fmla="*/ 823064 h 829098"/>
              <a:gd name="connsiteX2" fmla="*/ 98713 w 155968"/>
              <a:gd name="connsiteY2" fmla="*/ 388089 h 829098"/>
              <a:gd name="connsiteX3" fmla="*/ 288 w 155968"/>
              <a:gd name="connsiteY3" fmla="*/ 670664 h 829098"/>
              <a:gd name="connsiteX4" fmla="*/ 155863 w 155968"/>
              <a:gd name="connsiteY4" fmla="*/ 739 h 82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68" h="829098">
                <a:moveTo>
                  <a:pt x="155863" y="739"/>
                </a:moveTo>
                <a:cubicBezTo>
                  <a:pt x="160096" y="26139"/>
                  <a:pt x="35213" y="758506"/>
                  <a:pt x="25688" y="823064"/>
                </a:cubicBezTo>
                <a:cubicBezTo>
                  <a:pt x="16163" y="887622"/>
                  <a:pt x="102946" y="413489"/>
                  <a:pt x="98713" y="388089"/>
                </a:cubicBezTo>
                <a:cubicBezTo>
                  <a:pt x="94480" y="362689"/>
                  <a:pt x="-6062" y="728872"/>
                  <a:pt x="288" y="670664"/>
                </a:cubicBezTo>
                <a:cubicBezTo>
                  <a:pt x="6638" y="612456"/>
                  <a:pt x="151630" y="-24661"/>
                  <a:pt x="155863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9" name="フリーフォーム 978">
            <a:extLst>
              <a:ext uri="{FF2B5EF4-FFF2-40B4-BE49-F238E27FC236}">
                <a16:creationId xmlns:a16="http://schemas.microsoft.com/office/drawing/2014/main" id="{E660C5B5-2145-8659-80E7-F8A0A2D6B6B8}"/>
              </a:ext>
            </a:extLst>
          </p:cNvPr>
          <p:cNvSpPr/>
          <p:nvPr/>
        </p:nvSpPr>
        <p:spPr>
          <a:xfrm>
            <a:off x="2935406" y="4707087"/>
            <a:ext cx="1484764" cy="290659"/>
          </a:xfrm>
          <a:custGeom>
            <a:avLst/>
            <a:gdLst>
              <a:gd name="connsiteX0" fmla="*/ 58619 w 1484764"/>
              <a:gd name="connsiteY0" fmla="*/ 264963 h 290659"/>
              <a:gd name="connsiteX1" fmla="*/ 115769 w 1484764"/>
              <a:gd name="connsiteY1" fmla="*/ 264963 h 290659"/>
              <a:gd name="connsiteX2" fmla="*/ 953969 w 1484764"/>
              <a:gd name="connsiteY2" fmla="*/ 17313 h 290659"/>
              <a:gd name="connsiteX3" fmla="*/ 944444 w 1484764"/>
              <a:gd name="connsiteY3" fmla="*/ 23663 h 290659"/>
              <a:gd name="connsiteX4" fmla="*/ 1484194 w 1484764"/>
              <a:gd name="connsiteY4" fmla="*/ 45888 h 290659"/>
              <a:gd name="connsiteX5" fmla="*/ 1033344 w 1484764"/>
              <a:gd name="connsiteY5" fmla="*/ 33188 h 290659"/>
              <a:gd name="connsiteX6" fmla="*/ 353894 w 1484764"/>
              <a:gd name="connsiteY6" fmla="*/ 103038 h 290659"/>
              <a:gd name="connsiteX7" fmla="*/ 601544 w 1484764"/>
              <a:gd name="connsiteY7" fmla="*/ 106213 h 290659"/>
              <a:gd name="connsiteX8" fmla="*/ 58619 w 1484764"/>
              <a:gd name="connsiteY8" fmla="*/ 264963 h 2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764" h="290659">
                <a:moveTo>
                  <a:pt x="58619" y="264963"/>
                </a:moveTo>
                <a:cubicBezTo>
                  <a:pt x="-22343" y="291421"/>
                  <a:pt x="-33456" y="306238"/>
                  <a:pt x="115769" y="264963"/>
                </a:cubicBezTo>
                <a:cubicBezTo>
                  <a:pt x="264994" y="223688"/>
                  <a:pt x="815857" y="57530"/>
                  <a:pt x="953969" y="17313"/>
                </a:cubicBezTo>
                <a:cubicBezTo>
                  <a:pt x="1092082" y="-22904"/>
                  <a:pt x="856073" y="18900"/>
                  <a:pt x="944444" y="23663"/>
                </a:cubicBezTo>
                <a:cubicBezTo>
                  <a:pt x="1032815" y="28425"/>
                  <a:pt x="1469377" y="44301"/>
                  <a:pt x="1484194" y="45888"/>
                </a:cubicBezTo>
                <a:cubicBezTo>
                  <a:pt x="1499011" y="47475"/>
                  <a:pt x="1221727" y="23663"/>
                  <a:pt x="1033344" y="33188"/>
                </a:cubicBezTo>
                <a:cubicBezTo>
                  <a:pt x="844961" y="42713"/>
                  <a:pt x="425861" y="90867"/>
                  <a:pt x="353894" y="103038"/>
                </a:cubicBezTo>
                <a:cubicBezTo>
                  <a:pt x="281927" y="115209"/>
                  <a:pt x="648111" y="79226"/>
                  <a:pt x="601544" y="106213"/>
                </a:cubicBezTo>
                <a:cubicBezTo>
                  <a:pt x="554977" y="133200"/>
                  <a:pt x="139581" y="238505"/>
                  <a:pt x="58619" y="264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 979">
            <a:extLst>
              <a:ext uri="{FF2B5EF4-FFF2-40B4-BE49-F238E27FC236}">
                <a16:creationId xmlns:a16="http://schemas.microsoft.com/office/drawing/2014/main" id="{0FDFF9B2-9B42-F5C3-9D4E-DDB288CA0F38}"/>
              </a:ext>
            </a:extLst>
          </p:cNvPr>
          <p:cNvSpPr/>
          <p:nvPr/>
        </p:nvSpPr>
        <p:spPr>
          <a:xfrm>
            <a:off x="3482975" y="4717965"/>
            <a:ext cx="1229475" cy="454110"/>
          </a:xfrm>
          <a:custGeom>
            <a:avLst/>
            <a:gdLst>
              <a:gd name="connsiteX0" fmla="*/ 0 w 1229475"/>
              <a:gd name="connsiteY0" fmla="*/ 454110 h 454110"/>
              <a:gd name="connsiteX1" fmla="*/ 501650 w 1229475"/>
              <a:gd name="connsiteY1" fmla="*/ 336635 h 454110"/>
              <a:gd name="connsiteX2" fmla="*/ 450850 w 1229475"/>
              <a:gd name="connsiteY2" fmla="*/ 317585 h 454110"/>
              <a:gd name="connsiteX3" fmla="*/ 1095375 w 1229475"/>
              <a:gd name="connsiteY3" fmla="*/ 263610 h 454110"/>
              <a:gd name="connsiteX4" fmla="*/ 1168400 w 1229475"/>
              <a:gd name="connsiteY4" fmla="*/ 193760 h 454110"/>
              <a:gd name="connsiteX5" fmla="*/ 1228725 w 1229475"/>
              <a:gd name="connsiteY5" fmla="*/ 85 h 454110"/>
              <a:gd name="connsiteX6" fmla="*/ 1171575 w 1229475"/>
              <a:gd name="connsiteY6" fmla="*/ 219160 h 454110"/>
              <a:gd name="connsiteX7" fmla="*/ 825500 w 1229475"/>
              <a:gd name="connsiteY7" fmla="*/ 263610 h 454110"/>
              <a:gd name="connsiteX8" fmla="*/ 292100 w 1229475"/>
              <a:gd name="connsiteY8" fmla="*/ 254085 h 454110"/>
              <a:gd name="connsiteX9" fmla="*/ 533400 w 1229475"/>
              <a:gd name="connsiteY9" fmla="*/ 304885 h 454110"/>
              <a:gd name="connsiteX10" fmla="*/ 292100 w 1229475"/>
              <a:gd name="connsiteY10" fmla="*/ 381085 h 454110"/>
              <a:gd name="connsiteX11" fmla="*/ 0 w 1229475"/>
              <a:gd name="connsiteY11" fmla="*/ 454110 h 4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9475" h="454110">
                <a:moveTo>
                  <a:pt x="0" y="454110"/>
                </a:moveTo>
                <a:cubicBezTo>
                  <a:pt x="34925" y="446702"/>
                  <a:pt x="426508" y="359389"/>
                  <a:pt x="501650" y="336635"/>
                </a:cubicBezTo>
                <a:cubicBezTo>
                  <a:pt x="576792" y="313881"/>
                  <a:pt x="351896" y="329756"/>
                  <a:pt x="450850" y="317585"/>
                </a:cubicBezTo>
                <a:cubicBezTo>
                  <a:pt x="549804" y="305414"/>
                  <a:pt x="975783" y="284247"/>
                  <a:pt x="1095375" y="263610"/>
                </a:cubicBezTo>
                <a:cubicBezTo>
                  <a:pt x="1214967" y="242972"/>
                  <a:pt x="1146175" y="237681"/>
                  <a:pt x="1168400" y="193760"/>
                </a:cubicBezTo>
                <a:cubicBezTo>
                  <a:pt x="1190625" y="149839"/>
                  <a:pt x="1228196" y="-4148"/>
                  <a:pt x="1228725" y="85"/>
                </a:cubicBezTo>
                <a:cubicBezTo>
                  <a:pt x="1229254" y="4318"/>
                  <a:pt x="1238779" y="175239"/>
                  <a:pt x="1171575" y="219160"/>
                </a:cubicBezTo>
                <a:cubicBezTo>
                  <a:pt x="1104371" y="263081"/>
                  <a:pt x="972079" y="257789"/>
                  <a:pt x="825500" y="263610"/>
                </a:cubicBezTo>
                <a:cubicBezTo>
                  <a:pt x="678921" y="269431"/>
                  <a:pt x="340783" y="247206"/>
                  <a:pt x="292100" y="254085"/>
                </a:cubicBezTo>
                <a:cubicBezTo>
                  <a:pt x="243417" y="260964"/>
                  <a:pt x="533400" y="283718"/>
                  <a:pt x="533400" y="304885"/>
                </a:cubicBezTo>
                <a:cubicBezTo>
                  <a:pt x="533400" y="326052"/>
                  <a:pt x="377825" y="360448"/>
                  <a:pt x="292100" y="381085"/>
                </a:cubicBezTo>
                <a:lnTo>
                  <a:pt x="0" y="454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 980">
            <a:extLst>
              <a:ext uri="{FF2B5EF4-FFF2-40B4-BE49-F238E27FC236}">
                <a16:creationId xmlns:a16="http://schemas.microsoft.com/office/drawing/2014/main" id="{1242758F-EDF9-090A-1B10-21F28826501E}"/>
              </a:ext>
            </a:extLst>
          </p:cNvPr>
          <p:cNvSpPr/>
          <p:nvPr/>
        </p:nvSpPr>
        <p:spPr>
          <a:xfrm>
            <a:off x="3581334" y="5219675"/>
            <a:ext cx="241451" cy="762058"/>
          </a:xfrm>
          <a:custGeom>
            <a:avLst/>
            <a:gdLst>
              <a:gd name="connsiteX0" fmla="*/ 66 w 241451"/>
              <a:gd name="connsiteY0" fmla="*/ 25 h 762058"/>
              <a:gd name="connsiteX1" fmla="*/ 88966 w 241451"/>
              <a:gd name="connsiteY1" fmla="*/ 279425 h 762058"/>
              <a:gd name="connsiteX2" fmla="*/ 85791 w 241451"/>
              <a:gd name="connsiteY2" fmla="*/ 584225 h 762058"/>
              <a:gd name="connsiteX3" fmla="*/ 85791 w 241451"/>
              <a:gd name="connsiteY3" fmla="*/ 492150 h 762058"/>
              <a:gd name="connsiteX4" fmla="*/ 41341 w 241451"/>
              <a:gd name="connsiteY4" fmla="*/ 762025 h 762058"/>
              <a:gd name="connsiteX5" fmla="*/ 82616 w 241451"/>
              <a:gd name="connsiteY5" fmla="*/ 508025 h 762058"/>
              <a:gd name="connsiteX6" fmla="*/ 241366 w 241451"/>
              <a:gd name="connsiteY6" fmla="*/ 155600 h 762058"/>
              <a:gd name="connsiteX7" fmla="*/ 104841 w 241451"/>
              <a:gd name="connsiteY7" fmla="*/ 403250 h 762058"/>
              <a:gd name="connsiteX8" fmla="*/ 104841 w 241451"/>
              <a:gd name="connsiteY8" fmla="*/ 263550 h 762058"/>
              <a:gd name="connsiteX9" fmla="*/ 66 w 241451"/>
              <a:gd name="connsiteY9" fmla="*/ 25 h 76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451" h="762058">
                <a:moveTo>
                  <a:pt x="66" y="25"/>
                </a:moveTo>
                <a:cubicBezTo>
                  <a:pt x="-2580" y="2671"/>
                  <a:pt x="74679" y="182058"/>
                  <a:pt x="88966" y="279425"/>
                </a:cubicBezTo>
                <a:cubicBezTo>
                  <a:pt x="103253" y="376792"/>
                  <a:pt x="86320" y="548771"/>
                  <a:pt x="85791" y="584225"/>
                </a:cubicBezTo>
                <a:cubicBezTo>
                  <a:pt x="85262" y="619679"/>
                  <a:pt x="93199" y="462517"/>
                  <a:pt x="85791" y="492150"/>
                </a:cubicBezTo>
                <a:cubicBezTo>
                  <a:pt x="78383" y="521783"/>
                  <a:pt x="41870" y="759379"/>
                  <a:pt x="41341" y="762025"/>
                </a:cubicBezTo>
                <a:cubicBezTo>
                  <a:pt x="40812" y="764671"/>
                  <a:pt x="49279" y="609096"/>
                  <a:pt x="82616" y="508025"/>
                </a:cubicBezTo>
                <a:cubicBezTo>
                  <a:pt x="115954" y="406954"/>
                  <a:pt x="237662" y="173062"/>
                  <a:pt x="241366" y="155600"/>
                </a:cubicBezTo>
                <a:cubicBezTo>
                  <a:pt x="245070" y="138138"/>
                  <a:pt x="127595" y="385258"/>
                  <a:pt x="104841" y="403250"/>
                </a:cubicBezTo>
                <a:cubicBezTo>
                  <a:pt x="82087" y="421242"/>
                  <a:pt x="121245" y="324933"/>
                  <a:pt x="104841" y="263550"/>
                </a:cubicBezTo>
                <a:cubicBezTo>
                  <a:pt x="88437" y="202167"/>
                  <a:pt x="2712" y="-2621"/>
                  <a:pt x="6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 981">
            <a:extLst>
              <a:ext uri="{FF2B5EF4-FFF2-40B4-BE49-F238E27FC236}">
                <a16:creationId xmlns:a16="http://schemas.microsoft.com/office/drawing/2014/main" id="{2DDD7C23-E024-0813-3449-6FB6C16B027E}"/>
              </a:ext>
            </a:extLst>
          </p:cNvPr>
          <p:cNvSpPr/>
          <p:nvPr/>
        </p:nvSpPr>
        <p:spPr>
          <a:xfrm>
            <a:off x="2088355" y="10314905"/>
            <a:ext cx="2131844" cy="772314"/>
          </a:xfrm>
          <a:custGeom>
            <a:avLst/>
            <a:gdLst>
              <a:gd name="connsiteX0" fmla="*/ 172245 w 2131844"/>
              <a:gd name="connsiteY0" fmla="*/ 48295 h 772314"/>
              <a:gd name="connsiteX1" fmla="*/ 235745 w 2131844"/>
              <a:gd name="connsiteY1" fmla="*/ 99095 h 772314"/>
              <a:gd name="connsiteX2" fmla="*/ 1975645 w 2131844"/>
              <a:gd name="connsiteY2" fmla="*/ 721395 h 772314"/>
              <a:gd name="connsiteX3" fmla="*/ 1912145 w 2131844"/>
              <a:gd name="connsiteY3" fmla="*/ 632495 h 772314"/>
              <a:gd name="connsiteX4" fmla="*/ 2128045 w 2131844"/>
              <a:gd name="connsiteY4" fmla="*/ 772195 h 772314"/>
              <a:gd name="connsiteX5" fmla="*/ 1962945 w 2131844"/>
              <a:gd name="connsiteY5" fmla="*/ 645195 h 772314"/>
              <a:gd name="connsiteX6" fmla="*/ 1023145 w 2131844"/>
              <a:gd name="connsiteY6" fmla="*/ 149895 h 772314"/>
              <a:gd name="connsiteX7" fmla="*/ 1683545 w 2131844"/>
              <a:gd name="connsiteY7" fmla="*/ 568995 h 772314"/>
              <a:gd name="connsiteX8" fmla="*/ 172245 w 2131844"/>
              <a:gd name="connsiteY8" fmla="*/ 48295 h 77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844" h="772314">
                <a:moveTo>
                  <a:pt x="172245" y="48295"/>
                </a:moveTo>
                <a:cubicBezTo>
                  <a:pt x="-69055" y="-30022"/>
                  <a:pt x="-64822" y="-13088"/>
                  <a:pt x="235745" y="99095"/>
                </a:cubicBezTo>
                <a:cubicBezTo>
                  <a:pt x="536312" y="211278"/>
                  <a:pt x="1696245" y="632495"/>
                  <a:pt x="1975645" y="721395"/>
                </a:cubicBezTo>
                <a:cubicBezTo>
                  <a:pt x="2255045" y="810295"/>
                  <a:pt x="1886745" y="624028"/>
                  <a:pt x="1912145" y="632495"/>
                </a:cubicBezTo>
                <a:cubicBezTo>
                  <a:pt x="1937545" y="640962"/>
                  <a:pt x="2119578" y="770078"/>
                  <a:pt x="2128045" y="772195"/>
                </a:cubicBezTo>
                <a:cubicBezTo>
                  <a:pt x="2136512" y="774312"/>
                  <a:pt x="2147095" y="748912"/>
                  <a:pt x="1962945" y="645195"/>
                </a:cubicBezTo>
                <a:cubicBezTo>
                  <a:pt x="1778795" y="541478"/>
                  <a:pt x="1069712" y="162595"/>
                  <a:pt x="1023145" y="149895"/>
                </a:cubicBezTo>
                <a:cubicBezTo>
                  <a:pt x="976578" y="137195"/>
                  <a:pt x="1823245" y="585928"/>
                  <a:pt x="1683545" y="568995"/>
                </a:cubicBezTo>
                <a:cubicBezTo>
                  <a:pt x="1543845" y="552062"/>
                  <a:pt x="413545" y="126612"/>
                  <a:pt x="172245" y="48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 982">
            <a:extLst>
              <a:ext uri="{FF2B5EF4-FFF2-40B4-BE49-F238E27FC236}">
                <a16:creationId xmlns:a16="http://schemas.microsoft.com/office/drawing/2014/main" id="{7690C5FE-B878-725F-6E0C-D2C11B7E17FB}"/>
              </a:ext>
            </a:extLst>
          </p:cNvPr>
          <p:cNvSpPr/>
          <p:nvPr/>
        </p:nvSpPr>
        <p:spPr>
          <a:xfrm>
            <a:off x="2393227" y="9159873"/>
            <a:ext cx="452021" cy="371669"/>
          </a:xfrm>
          <a:custGeom>
            <a:avLst/>
            <a:gdLst>
              <a:gd name="connsiteX0" fmla="*/ 723 w 452021"/>
              <a:gd name="connsiteY0" fmla="*/ 2 h 371669"/>
              <a:gd name="connsiteX1" fmla="*/ 156298 w 452021"/>
              <a:gd name="connsiteY1" fmla="*/ 127002 h 371669"/>
              <a:gd name="connsiteX2" fmla="*/ 283298 w 452021"/>
              <a:gd name="connsiteY2" fmla="*/ 285752 h 371669"/>
              <a:gd name="connsiteX3" fmla="*/ 264248 w 452021"/>
              <a:gd name="connsiteY3" fmla="*/ 254002 h 371669"/>
              <a:gd name="connsiteX4" fmla="*/ 391248 w 452021"/>
              <a:gd name="connsiteY4" fmla="*/ 304802 h 371669"/>
              <a:gd name="connsiteX5" fmla="*/ 448398 w 452021"/>
              <a:gd name="connsiteY5" fmla="*/ 371477 h 371669"/>
              <a:gd name="connsiteX6" fmla="*/ 292823 w 452021"/>
              <a:gd name="connsiteY6" fmla="*/ 282577 h 371669"/>
              <a:gd name="connsiteX7" fmla="*/ 80098 w 452021"/>
              <a:gd name="connsiteY7" fmla="*/ 123827 h 371669"/>
              <a:gd name="connsiteX8" fmla="*/ 95973 w 452021"/>
              <a:gd name="connsiteY8" fmla="*/ 123827 h 371669"/>
              <a:gd name="connsiteX9" fmla="*/ 723 w 452021"/>
              <a:gd name="connsiteY9" fmla="*/ 2 h 3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021" h="371669">
                <a:moveTo>
                  <a:pt x="723" y="2"/>
                </a:moveTo>
                <a:cubicBezTo>
                  <a:pt x="10777" y="531"/>
                  <a:pt x="109202" y="79377"/>
                  <a:pt x="156298" y="127002"/>
                </a:cubicBezTo>
                <a:cubicBezTo>
                  <a:pt x="203394" y="174627"/>
                  <a:pt x="265306" y="264585"/>
                  <a:pt x="283298" y="285752"/>
                </a:cubicBezTo>
                <a:cubicBezTo>
                  <a:pt x="301290" y="306919"/>
                  <a:pt x="246256" y="250827"/>
                  <a:pt x="264248" y="254002"/>
                </a:cubicBezTo>
                <a:cubicBezTo>
                  <a:pt x="282240" y="257177"/>
                  <a:pt x="360556" y="285223"/>
                  <a:pt x="391248" y="304802"/>
                </a:cubicBezTo>
                <a:cubicBezTo>
                  <a:pt x="421940" y="324381"/>
                  <a:pt x="464802" y="375181"/>
                  <a:pt x="448398" y="371477"/>
                </a:cubicBezTo>
                <a:cubicBezTo>
                  <a:pt x="431994" y="367773"/>
                  <a:pt x="354206" y="323852"/>
                  <a:pt x="292823" y="282577"/>
                </a:cubicBezTo>
                <a:cubicBezTo>
                  <a:pt x="231440" y="241302"/>
                  <a:pt x="80098" y="123827"/>
                  <a:pt x="80098" y="123827"/>
                </a:cubicBezTo>
                <a:cubicBezTo>
                  <a:pt x="47290" y="97369"/>
                  <a:pt x="103381" y="145523"/>
                  <a:pt x="95973" y="123827"/>
                </a:cubicBezTo>
                <a:cubicBezTo>
                  <a:pt x="88565" y="102131"/>
                  <a:pt x="-9331" y="-527"/>
                  <a:pt x="72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 983">
            <a:extLst>
              <a:ext uri="{FF2B5EF4-FFF2-40B4-BE49-F238E27FC236}">
                <a16:creationId xmlns:a16="http://schemas.microsoft.com/office/drawing/2014/main" id="{355EE6E7-EB85-259B-88E8-8C8F92C218A8}"/>
              </a:ext>
            </a:extLst>
          </p:cNvPr>
          <p:cNvSpPr/>
          <p:nvPr/>
        </p:nvSpPr>
        <p:spPr>
          <a:xfrm>
            <a:off x="2536150" y="9423311"/>
            <a:ext cx="611006" cy="342995"/>
          </a:xfrm>
          <a:custGeom>
            <a:avLst/>
            <a:gdLst>
              <a:gd name="connsiteX0" fmla="*/ 675 w 611006"/>
              <a:gd name="connsiteY0" fmla="*/ 89 h 342995"/>
              <a:gd name="connsiteX1" fmla="*/ 416600 w 611006"/>
              <a:gd name="connsiteY1" fmla="*/ 263614 h 342995"/>
              <a:gd name="connsiteX2" fmla="*/ 607100 w 611006"/>
              <a:gd name="connsiteY2" fmla="*/ 311239 h 342995"/>
              <a:gd name="connsiteX3" fmla="*/ 527725 w 611006"/>
              <a:gd name="connsiteY3" fmla="*/ 339814 h 342995"/>
              <a:gd name="connsiteX4" fmla="*/ 324525 w 611006"/>
              <a:gd name="connsiteY4" fmla="*/ 235039 h 342995"/>
              <a:gd name="connsiteX5" fmla="*/ 675 w 611006"/>
              <a:gd name="connsiteY5" fmla="*/ 89 h 3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006" h="342995">
                <a:moveTo>
                  <a:pt x="675" y="89"/>
                </a:moveTo>
                <a:cubicBezTo>
                  <a:pt x="16021" y="4852"/>
                  <a:pt x="315529" y="211756"/>
                  <a:pt x="416600" y="263614"/>
                </a:cubicBezTo>
                <a:cubicBezTo>
                  <a:pt x="517671" y="315472"/>
                  <a:pt x="588579" y="298539"/>
                  <a:pt x="607100" y="311239"/>
                </a:cubicBezTo>
                <a:cubicBezTo>
                  <a:pt x="625621" y="323939"/>
                  <a:pt x="574821" y="352514"/>
                  <a:pt x="527725" y="339814"/>
                </a:cubicBezTo>
                <a:cubicBezTo>
                  <a:pt x="480629" y="327114"/>
                  <a:pt x="413425" y="287956"/>
                  <a:pt x="324525" y="235039"/>
                </a:cubicBezTo>
                <a:cubicBezTo>
                  <a:pt x="235625" y="182122"/>
                  <a:pt x="-14671" y="-4674"/>
                  <a:pt x="67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 984">
            <a:extLst>
              <a:ext uri="{FF2B5EF4-FFF2-40B4-BE49-F238E27FC236}">
                <a16:creationId xmlns:a16="http://schemas.microsoft.com/office/drawing/2014/main" id="{E1AA6117-5A7D-3936-B56D-3C5DFEF4905A}"/>
              </a:ext>
            </a:extLst>
          </p:cNvPr>
          <p:cNvSpPr/>
          <p:nvPr/>
        </p:nvSpPr>
        <p:spPr>
          <a:xfrm>
            <a:off x="3006303" y="10325099"/>
            <a:ext cx="461306" cy="209690"/>
          </a:xfrm>
          <a:custGeom>
            <a:avLst/>
            <a:gdLst>
              <a:gd name="connsiteX0" fmla="*/ 6772 w 461306"/>
              <a:gd name="connsiteY0" fmla="*/ 1 h 209690"/>
              <a:gd name="connsiteX1" fmla="*/ 317922 w 461306"/>
              <a:gd name="connsiteY1" fmla="*/ 171451 h 209690"/>
              <a:gd name="connsiteX2" fmla="*/ 460797 w 461306"/>
              <a:gd name="connsiteY2" fmla="*/ 209551 h 209690"/>
              <a:gd name="connsiteX3" fmla="*/ 273472 w 461306"/>
              <a:gd name="connsiteY3" fmla="*/ 165101 h 209690"/>
              <a:gd name="connsiteX4" fmla="*/ 114722 w 461306"/>
              <a:gd name="connsiteY4" fmla="*/ 168276 h 209690"/>
              <a:gd name="connsiteX5" fmla="*/ 6772 w 461306"/>
              <a:gd name="connsiteY5" fmla="*/ 1 h 20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06" h="209690">
                <a:moveTo>
                  <a:pt x="6772" y="1"/>
                </a:moveTo>
                <a:cubicBezTo>
                  <a:pt x="40639" y="530"/>
                  <a:pt x="242251" y="136526"/>
                  <a:pt x="317922" y="171451"/>
                </a:cubicBezTo>
                <a:cubicBezTo>
                  <a:pt x="393593" y="206376"/>
                  <a:pt x="468205" y="210609"/>
                  <a:pt x="460797" y="209551"/>
                </a:cubicBezTo>
                <a:cubicBezTo>
                  <a:pt x="453389" y="208493"/>
                  <a:pt x="331151" y="171980"/>
                  <a:pt x="273472" y="165101"/>
                </a:cubicBezTo>
                <a:cubicBezTo>
                  <a:pt x="215793" y="158222"/>
                  <a:pt x="154409" y="191030"/>
                  <a:pt x="114722" y="168276"/>
                </a:cubicBezTo>
                <a:cubicBezTo>
                  <a:pt x="75035" y="145522"/>
                  <a:pt x="-27095" y="-528"/>
                  <a:pt x="677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 985">
            <a:extLst>
              <a:ext uri="{FF2B5EF4-FFF2-40B4-BE49-F238E27FC236}">
                <a16:creationId xmlns:a16="http://schemas.microsoft.com/office/drawing/2014/main" id="{5803F262-DF85-137A-4225-DD33C9E00ECB}"/>
              </a:ext>
            </a:extLst>
          </p:cNvPr>
          <p:cNvSpPr/>
          <p:nvPr/>
        </p:nvSpPr>
        <p:spPr>
          <a:xfrm>
            <a:off x="3695775" y="10566520"/>
            <a:ext cx="323532" cy="175163"/>
          </a:xfrm>
          <a:custGeom>
            <a:avLst/>
            <a:gdLst>
              <a:gd name="connsiteX0" fmla="*/ 12625 w 323532"/>
              <a:gd name="connsiteY0" fmla="*/ 6230 h 175163"/>
              <a:gd name="connsiteX1" fmla="*/ 304725 w 323532"/>
              <a:gd name="connsiteY1" fmla="*/ 168155 h 175163"/>
              <a:gd name="connsiteX2" fmla="*/ 276150 w 323532"/>
              <a:gd name="connsiteY2" fmla="*/ 142755 h 175163"/>
              <a:gd name="connsiteX3" fmla="*/ 126925 w 323532"/>
              <a:gd name="connsiteY3" fmla="*/ 114180 h 175163"/>
              <a:gd name="connsiteX4" fmla="*/ 57075 w 323532"/>
              <a:gd name="connsiteY4" fmla="*/ 41155 h 175163"/>
              <a:gd name="connsiteX5" fmla="*/ 12625 w 323532"/>
              <a:gd name="connsiteY5" fmla="*/ 6230 h 1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532" h="175163">
                <a:moveTo>
                  <a:pt x="12625" y="6230"/>
                </a:moveTo>
                <a:cubicBezTo>
                  <a:pt x="53900" y="27397"/>
                  <a:pt x="304725" y="168155"/>
                  <a:pt x="304725" y="168155"/>
                </a:cubicBezTo>
                <a:cubicBezTo>
                  <a:pt x="348646" y="190909"/>
                  <a:pt x="305783" y="151751"/>
                  <a:pt x="276150" y="142755"/>
                </a:cubicBezTo>
                <a:cubicBezTo>
                  <a:pt x="246517" y="133759"/>
                  <a:pt x="163438" y="131113"/>
                  <a:pt x="126925" y="114180"/>
                </a:cubicBezTo>
                <a:cubicBezTo>
                  <a:pt x="90413" y="97247"/>
                  <a:pt x="70833" y="59147"/>
                  <a:pt x="57075" y="41155"/>
                </a:cubicBezTo>
                <a:cubicBezTo>
                  <a:pt x="43317" y="23163"/>
                  <a:pt x="-28650" y="-14937"/>
                  <a:pt x="12625" y="6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 986">
            <a:extLst>
              <a:ext uri="{FF2B5EF4-FFF2-40B4-BE49-F238E27FC236}">
                <a16:creationId xmlns:a16="http://schemas.microsoft.com/office/drawing/2014/main" id="{4328EE52-F6AF-D40F-71E3-45E9E54C78AF}"/>
              </a:ext>
            </a:extLst>
          </p:cNvPr>
          <p:cNvSpPr/>
          <p:nvPr/>
        </p:nvSpPr>
        <p:spPr>
          <a:xfrm>
            <a:off x="4062281" y="10518765"/>
            <a:ext cx="298695" cy="41355"/>
          </a:xfrm>
          <a:custGeom>
            <a:avLst/>
            <a:gdLst>
              <a:gd name="connsiteX0" fmla="*/ 1719 w 298695"/>
              <a:gd name="connsiteY0" fmla="*/ 25410 h 41355"/>
              <a:gd name="connsiteX1" fmla="*/ 201744 w 298695"/>
              <a:gd name="connsiteY1" fmla="*/ 10 h 41355"/>
              <a:gd name="connsiteX2" fmla="*/ 296994 w 298695"/>
              <a:gd name="connsiteY2" fmla="*/ 22235 h 41355"/>
              <a:gd name="connsiteX3" fmla="*/ 255719 w 298695"/>
              <a:gd name="connsiteY3" fmla="*/ 22235 h 41355"/>
              <a:gd name="connsiteX4" fmla="*/ 166819 w 298695"/>
              <a:gd name="connsiteY4" fmla="*/ 41285 h 41355"/>
              <a:gd name="connsiteX5" fmla="*/ 109669 w 298695"/>
              <a:gd name="connsiteY5" fmla="*/ 28585 h 41355"/>
              <a:gd name="connsiteX6" fmla="*/ 1719 w 298695"/>
              <a:gd name="connsiteY6" fmla="*/ 25410 h 4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95" h="41355">
                <a:moveTo>
                  <a:pt x="1719" y="25410"/>
                </a:moveTo>
                <a:cubicBezTo>
                  <a:pt x="17065" y="20647"/>
                  <a:pt x="152532" y="539"/>
                  <a:pt x="201744" y="10"/>
                </a:cubicBezTo>
                <a:cubicBezTo>
                  <a:pt x="250956" y="-519"/>
                  <a:pt x="287998" y="18531"/>
                  <a:pt x="296994" y="22235"/>
                </a:cubicBezTo>
                <a:cubicBezTo>
                  <a:pt x="305990" y="25939"/>
                  <a:pt x="277415" y="19060"/>
                  <a:pt x="255719" y="22235"/>
                </a:cubicBezTo>
                <a:cubicBezTo>
                  <a:pt x="234023" y="25410"/>
                  <a:pt x="191161" y="40227"/>
                  <a:pt x="166819" y="41285"/>
                </a:cubicBezTo>
                <a:cubicBezTo>
                  <a:pt x="142477" y="42343"/>
                  <a:pt x="141419" y="31231"/>
                  <a:pt x="109669" y="28585"/>
                </a:cubicBezTo>
                <a:cubicBezTo>
                  <a:pt x="77919" y="25939"/>
                  <a:pt x="-13627" y="30173"/>
                  <a:pt x="1719" y="25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 987">
            <a:extLst>
              <a:ext uri="{FF2B5EF4-FFF2-40B4-BE49-F238E27FC236}">
                <a16:creationId xmlns:a16="http://schemas.microsoft.com/office/drawing/2014/main" id="{D68CD034-7D50-F379-D806-5C1D20051685}"/>
              </a:ext>
            </a:extLst>
          </p:cNvPr>
          <p:cNvSpPr/>
          <p:nvPr/>
        </p:nvSpPr>
        <p:spPr>
          <a:xfrm>
            <a:off x="4976601" y="7902296"/>
            <a:ext cx="213237" cy="514157"/>
          </a:xfrm>
          <a:custGeom>
            <a:avLst/>
            <a:gdLst>
              <a:gd name="connsiteX0" fmla="*/ 170074 w 213237"/>
              <a:gd name="connsiteY0" fmla="*/ 279 h 514157"/>
              <a:gd name="connsiteX1" fmla="*/ 103399 w 213237"/>
              <a:gd name="connsiteY1" fmla="*/ 139979 h 514157"/>
              <a:gd name="connsiteX2" fmla="*/ 46249 w 213237"/>
              <a:gd name="connsiteY2" fmla="*/ 378104 h 514157"/>
              <a:gd name="connsiteX3" fmla="*/ 100224 w 213237"/>
              <a:gd name="connsiteY3" fmla="*/ 295554 h 514157"/>
              <a:gd name="connsiteX4" fmla="*/ 1799 w 213237"/>
              <a:gd name="connsiteY4" fmla="*/ 511454 h 514157"/>
              <a:gd name="connsiteX5" fmla="*/ 201824 w 213237"/>
              <a:gd name="connsiteY5" fmla="*/ 117754 h 514157"/>
              <a:gd name="connsiteX6" fmla="*/ 170074 w 213237"/>
              <a:gd name="connsiteY6" fmla="*/ 279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37" h="514157">
                <a:moveTo>
                  <a:pt x="170074" y="279"/>
                </a:moveTo>
                <a:cubicBezTo>
                  <a:pt x="153670" y="3983"/>
                  <a:pt x="124036" y="77008"/>
                  <a:pt x="103399" y="139979"/>
                </a:cubicBezTo>
                <a:cubicBezTo>
                  <a:pt x="82761" y="202950"/>
                  <a:pt x="46778" y="352175"/>
                  <a:pt x="46249" y="378104"/>
                </a:cubicBezTo>
                <a:cubicBezTo>
                  <a:pt x="45720" y="404033"/>
                  <a:pt x="107632" y="273329"/>
                  <a:pt x="100224" y="295554"/>
                </a:cubicBezTo>
                <a:cubicBezTo>
                  <a:pt x="92816" y="317779"/>
                  <a:pt x="-15134" y="541087"/>
                  <a:pt x="1799" y="511454"/>
                </a:cubicBezTo>
                <a:cubicBezTo>
                  <a:pt x="18732" y="481821"/>
                  <a:pt x="168487" y="206125"/>
                  <a:pt x="201824" y="117754"/>
                </a:cubicBezTo>
                <a:cubicBezTo>
                  <a:pt x="235161" y="29383"/>
                  <a:pt x="186478" y="-3425"/>
                  <a:pt x="170074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 988">
            <a:extLst>
              <a:ext uri="{FF2B5EF4-FFF2-40B4-BE49-F238E27FC236}">
                <a16:creationId xmlns:a16="http://schemas.microsoft.com/office/drawing/2014/main" id="{F227B62B-26DD-3198-B1B5-2BDAA80E6B1C}"/>
              </a:ext>
            </a:extLst>
          </p:cNvPr>
          <p:cNvSpPr/>
          <p:nvPr/>
        </p:nvSpPr>
        <p:spPr>
          <a:xfrm>
            <a:off x="5764982" y="2750580"/>
            <a:ext cx="871614" cy="455124"/>
          </a:xfrm>
          <a:custGeom>
            <a:avLst/>
            <a:gdLst>
              <a:gd name="connsiteX0" fmla="*/ 867593 w 871614"/>
              <a:gd name="connsiteY0" fmla="*/ 5320 h 455124"/>
              <a:gd name="connsiteX1" fmla="*/ 172268 w 871614"/>
              <a:gd name="connsiteY1" fmla="*/ 319645 h 455124"/>
              <a:gd name="connsiteX2" fmla="*/ 200843 w 871614"/>
              <a:gd name="connsiteY2" fmla="*/ 341870 h 455124"/>
              <a:gd name="connsiteX3" fmla="*/ 140518 w 871614"/>
              <a:gd name="connsiteY3" fmla="*/ 395845 h 455124"/>
              <a:gd name="connsiteX4" fmla="*/ 197668 w 871614"/>
              <a:gd name="connsiteY4" fmla="*/ 449820 h 455124"/>
              <a:gd name="connsiteX5" fmla="*/ 70668 w 871614"/>
              <a:gd name="connsiteY5" fmla="*/ 446645 h 455124"/>
              <a:gd name="connsiteX6" fmla="*/ 818 w 871614"/>
              <a:gd name="connsiteY6" fmla="*/ 392670 h 455124"/>
              <a:gd name="connsiteX7" fmla="*/ 115118 w 871614"/>
              <a:gd name="connsiteY7" fmla="*/ 319645 h 455124"/>
              <a:gd name="connsiteX8" fmla="*/ 35743 w 871614"/>
              <a:gd name="connsiteY8" fmla="*/ 322820 h 455124"/>
              <a:gd name="connsiteX9" fmla="*/ 451668 w 871614"/>
              <a:gd name="connsiteY9" fmla="*/ 167245 h 455124"/>
              <a:gd name="connsiteX10" fmla="*/ 391343 w 871614"/>
              <a:gd name="connsiteY10" fmla="*/ 160895 h 455124"/>
              <a:gd name="connsiteX11" fmla="*/ 585018 w 871614"/>
              <a:gd name="connsiteY11" fmla="*/ 59295 h 455124"/>
              <a:gd name="connsiteX12" fmla="*/ 464368 w 871614"/>
              <a:gd name="connsiteY12" fmla="*/ 116445 h 455124"/>
              <a:gd name="connsiteX13" fmla="*/ 867593 w 871614"/>
              <a:gd name="connsiteY13" fmla="*/ 5320 h 45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1614" h="455124">
                <a:moveTo>
                  <a:pt x="867593" y="5320"/>
                </a:moveTo>
                <a:cubicBezTo>
                  <a:pt x="818910" y="39187"/>
                  <a:pt x="283393" y="263553"/>
                  <a:pt x="172268" y="319645"/>
                </a:cubicBezTo>
                <a:cubicBezTo>
                  <a:pt x="61143" y="375737"/>
                  <a:pt x="206135" y="329170"/>
                  <a:pt x="200843" y="341870"/>
                </a:cubicBezTo>
                <a:cubicBezTo>
                  <a:pt x="195551" y="354570"/>
                  <a:pt x="141047" y="377853"/>
                  <a:pt x="140518" y="395845"/>
                </a:cubicBezTo>
                <a:cubicBezTo>
                  <a:pt x="139989" y="413837"/>
                  <a:pt x="209310" y="441353"/>
                  <a:pt x="197668" y="449820"/>
                </a:cubicBezTo>
                <a:cubicBezTo>
                  <a:pt x="186026" y="458287"/>
                  <a:pt x="103476" y="456170"/>
                  <a:pt x="70668" y="446645"/>
                </a:cubicBezTo>
                <a:cubicBezTo>
                  <a:pt x="37860" y="437120"/>
                  <a:pt x="-6590" y="413837"/>
                  <a:pt x="818" y="392670"/>
                </a:cubicBezTo>
                <a:cubicBezTo>
                  <a:pt x="8226" y="371503"/>
                  <a:pt x="109297" y="331287"/>
                  <a:pt x="115118" y="319645"/>
                </a:cubicBezTo>
                <a:cubicBezTo>
                  <a:pt x="120939" y="308003"/>
                  <a:pt x="-20349" y="348220"/>
                  <a:pt x="35743" y="322820"/>
                </a:cubicBezTo>
                <a:cubicBezTo>
                  <a:pt x="91835" y="297420"/>
                  <a:pt x="392401" y="194232"/>
                  <a:pt x="451668" y="167245"/>
                </a:cubicBezTo>
                <a:cubicBezTo>
                  <a:pt x="510935" y="140258"/>
                  <a:pt x="369118" y="178887"/>
                  <a:pt x="391343" y="160895"/>
                </a:cubicBezTo>
                <a:cubicBezTo>
                  <a:pt x="413568" y="142903"/>
                  <a:pt x="572847" y="66703"/>
                  <a:pt x="585018" y="59295"/>
                </a:cubicBezTo>
                <a:cubicBezTo>
                  <a:pt x="597189" y="51887"/>
                  <a:pt x="420976" y="122795"/>
                  <a:pt x="464368" y="116445"/>
                </a:cubicBezTo>
                <a:cubicBezTo>
                  <a:pt x="507760" y="110095"/>
                  <a:pt x="916276" y="-28547"/>
                  <a:pt x="867593" y="5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 989">
            <a:extLst>
              <a:ext uri="{FF2B5EF4-FFF2-40B4-BE49-F238E27FC236}">
                <a16:creationId xmlns:a16="http://schemas.microsoft.com/office/drawing/2014/main" id="{1F680216-BE5D-B0CA-241F-D1095C9B5AEF}"/>
              </a:ext>
            </a:extLst>
          </p:cNvPr>
          <p:cNvSpPr/>
          <p:nvPr/>
        </p:nvSpPr>
        <p:spPr>
          <a:xfrm>
            <a:off x="6765311" y="2536718"/>
            <a:ext cx="762778" cy="495508"/>
          </a:xfrm>
          <a:custGeom>
            <a:avLst/>
            <a:gdLst>
              <a:gd name="connsiteX0" fmla="*/ 3789 w 762778"/>
              <a:gd name="connsiteY0" fmla="*/ 117582 h 495508"/>
              <a:gd name="connsiteX1" fmla="*/ 375264 w 762778"/>
              <a:gd name="connsiteY1" fmla="*/ 107 h 495508"/>
              <a:gd name="connsiteX2" fmla="*/ 232389 w 762778"/>
              <a:gd name="connsiteY2" fmla="*/ 98532 h 495508"/>
              <a:gd name="connsiteX3" fmla="*/ 518139 w 762778"/>
              <a:gd name="connsiteY3" fmla="*/ 200132 h 495508"/>
              <a:gd name="connsiteX4" fmla="*/ 353039 w 762778"/>
              <a:gd name="connsiteY4" fmla="*/ 250932 h 495508"/>
              <a:gd name="connsiteX5" fmla="*/ 492739 w 762778"/>
              <a:gd name="connsiteY5" fmla="*/ 250932 h 495508"/>
              <a:gd name="connsiteX6" fmla="*/ 762614 w 762778"/>
              <a:gd name="connsiteY6" fmla="*/ 130282 h 495508"/>
              <a:gd name="connsiteX7" fmla="*/ 527664 w 762778"/>
              <a:gd name="connsiteY7" fmla="*/ 323957 h 495508"/>
              <a:gd name="connsiteX8" fmla="*/ 219689 w 762778"/>
              <a:gd name="connsiteY8" fmla="*/ 495407 h 495508"/>
              <a:gd name="connsiteX9" fmla="*/ 299064 w 762778"/>
              <a:gd name="connsiteY9" fmla="*/ 346182 h 495508"/>
              <a:gd name="connsiteX10" fmla="*/ 127614 w 762778"/>
              <a:gd name="connsiteY10" fmla="*/ 171557 h 495508"/>
              <a:gd name="connsiteX11" fmla="*/ 73639 w 762778"/>
              <a:gd name="connsiteY11" fmla="*/ 158857 h 495508"/>
              <a:gd name="connsiteX12" fmla="*/ 175239 w 762778"/>
              <a:gd name="connsiteY12" fmla="*/ 114407 h 495508"/>
              <a:gd name="connsiteX13" fmla="*/ 3789 w 762778"/>
              <a:gd name="connsiteY13" fmla="*/ 117582 h 49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778" h="495508">
                <a:moveTo>
                  <a:pt x="3789" y="117582"/>
                </a:moveTo>
                <a:cubicBezTo>
                  <a:pt x="37127" y="98532"/>
                  <a:pt x="337164" y="3282"/>
                  <a:pt x="375264" y="107"/>
                </a:cubicBezTo>
                <a:cubicBezTo>
                  <a:pt x="413364" y="-3068"/>
                  <a:pt x="208577" y="65195"/>
                  <a:pt x="232389" y="98532"/>
                </a:cubicBezTo>
                <a:cubicBezTo>
                  <a:pt x="256201" y="131869"/>
                  <a:pt x="498031" y="174732"/>
                  <a:pt x="518139" y="200132"/>
                </a:cubicBezTo>
                <a:cubicBezTo>
                  <a:pt x="538247" y="225532"/>
                  <a:pt x="357272" y="242465"/>
                  <a:pt x="353039" y="250932"/>
                </a:cubicBezTo>
                <a:cubicBezTo>
                  <a:pt x="348806" y="259399"/>
                  <a:pt x="424477" y="271040"/>
                  <a:pt x="492739" y="250932"/>
                </a:cubicBezTo>
                <a:cubicBezTo>
                  <a:pt x="561001" y="230824"/>
                  <a:pt x="756793" y="118111"/>
                  <a:pt x="762614" y="130282"/>
                </a:cubicBezTo>
                <a:cubicBezTo>
                  <a:pt x="768435" y="142453"/>
                  <a:pt x="618151" y="263103"/>
                  <a:pt x="527664" y="323957"/>
                </a:cubicBezTo>
                <a:cubicBezTo>
                  <a:pt x="437177" y="384811"/>
                  <a:pt x="257789" y="491703"/>
                  <a:pt x="219689" y="495407"/>
                </a:cubicBezTo>
                <a:cubicBezTo>
                  <a:pt x="181589" y="499111"/>
                  <a:pt x="314410" y="400157"/>
                  <a:pt x="299064" y="346182"/>
                </a:cubicBezTo>
                <a:cubicBezTo>
                  <a:pt x="283718" y="292207"/>
                  <a:pt x="165185" y="202778"/>
                  <a:pt x="127614" y="171557"/>
                </a:cubicBezTo>
                <a:cubicBezTo>
                  <a:pt x="90043" y="140336"/>
                  <a:pt x="65702" y="168382"/>
                  <a:pt x="73639" y="158857"/>
                </a:cubicBezTo>
                <a:cubicBezTo>
                  <a:pt x="81576" y="149332"/>
                  <a:pt x="182647" y="122874"/>
                  <a:pt x="175239" y="114407"/>
                </a:cubicBezTo>
                <a:cubicBezTo>
                  <a:pt x="167831" y="105940"/>
                  <a:pt x="-29549" y="136632"/>
                  <a:pt x="3789" y="11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 990">
            <a:extLst>
              <a:ext uri="{FF2B5EF4-FFF2-40B4-BE49-F238E27FC236}">
                <a16:creationId xmlns:a16="http://schemas.microsoft.com/office/drawing/2014/main" id="{2965FD55-FB8E-2735-068D-181F52E0B5F5}"/>
              </a:ext>
            </a:extLst>
          </p:cNvPr>
          <p:cNvSpPr/>
          <p:nvPr/>
        </p:nvSpPr>
        <p:spPr>
          <a:xfrm>
            <a:off x="5016834" y="4178504"/>
            <a:ext cx="549208" cy="333115"/>
          </a:xfrm>
          <a:custGeom>
            <a:avLst/>
            <a:gdLst>
              <a:gd name="connsiteX0" fmla="*/ 12366 w 549208"/>
              <a:gd name="connsiteY0" fmla="*/ 29286 h 333115"/>
              <a:gd name="connsiteX1" fmla="*/ 539308 w 549208"/>
              <a:gd name="connsiteY1" fmla="*/ 6038 h 333115"/>
              <a:gd name="connsiteX2" fmla="*/ 345580 w 549208"/>
              <a:gd name="connsiteY2" fmla="*/ 60282 h 333115"/>
              <a:gd name="connsiteX3" fmla="*/ 206095 w 549208"/>
              <a:gd name="connsiteY3" fmla="*/ 323754 h 333115"/>
              <a:gd name="connsiteX4" fmla="*/ 167349 w 549208"/>
              <a:gd name="connsiteY4" fmla="*/ 254011 h 333115"/>
              <a:gd name="connsiteX5" fmla="*/ 12366 w 549208"/>
              <a:gd name="connsiteY5" fmla="*/ 29286 h 33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208" h="333115">
                <a:moveTo>
                  <a:pt x="12366" y="29286"/>
                </a:moveTo>
                <a:cubicBezTo>
                  <a:pt x="74359" y="-12043"/>
                  <a:pt x="483772" y="872"/>
                  <a:pt x="539308" y="6038"/>
                </a:cubicBezTo>
                <a:cubicBezTo>
                  <a:pt x="594844" y="11204"/>
                  <a:pt x="401116" y="7329"/>
                  <a:pt x="345580" y="60282"/>
                </a:cubicBezTo>
                <a:cubicBezTo>
                  <a:pt x="290045" y="113235"/>
                  <a:pt x="235800" y="291466"/>
                  <a:pt x="206095" y="323754"/>
                </a:cubicBezTo>
                <a:cubicBezTo>
                  <a:pt x="176390" y="356042"/>
                  <a:pt x="194471" y="297923"/>
                  <a:pt x="167349" y="254011"/>
                </a:cubicBezTo>
                <a:cubicBezTo>
                  <a:pt x="140227" y="210099"/>
                  <a:pt x="-49627" y="70615"/>
                  <a:pt x="12366" y="29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 991">
            <a:extLst>
              <a:ext uri="{FF2B5EF4-FFF2-40B4-BE49-F238E27FC236}">
                <a16:creationId xmlns:a16="http://schemas.microsoft.com/office/drawing/2014/main" id="{A6714A2A-0BB4-0614-AC60-F70BA36069C2}"/>
              </a:ext>
            </a:extLst>
          </p:cNvPr>
          <p:cNvSpPr/>
          <p:nvPr/>
        </p:nvSpPr>
        <p:spPr>
          <a:xfrm>
            <a:off x="5166961" y="3611105"/>
            <a:ext cx="218781" cy="186449"/>
          </a:xfrm>
          <a:custGeom>
            <a:avLst/>
            <a:gdLst>
              <a:gd name="connsiteX0" fmla="*/ 1724 w 218781"/>
              <a:gd name="connsiteY0" fmla="*/ 0 h 186449"/>
              <a:gd name="connsiteX1" fmla="*/ 125710 w 218781"/>
              <a:gd name="connsiteY1" fmla="*/ 30997 h 186449"/>
              <a:gd name="connsiteX2" fmla="*/ 218700 w 218781"/>
              <a:gd name="connsiteY2" fmla="*/ 185980 h 186449"/>
              <a:gd name="connsiteX3" fmla="*/ 110212 w 218781"/>
              <a:gd name="connsiteY3" fmla="*/ 77492 h 186449"/>
              <a:gd name="connsiteX4" fmla="*/ 55968 w 218781"/>
              <a:gd name="connsiteY4" fmla="*/ 30997 h 186449"/>
              <a:gd name="connsiteX5" fmla="*/ 1724 w 218781"/>
              <a:gd name="connsiteY5" fmla="*/ 0 h 18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81" h="186449">
                <a:moveTo>
                  <a:pt x="1724" y="0"/>
                </a:moveTo>
                <a:cubicBezTo>
                  <a:pt x="13348" y="0"/>
                  <a:pt x="89547" y="0"/>
                  <a:pt x="125710" y="30997"/>
                </a:cubicBezTo>
                <a:cubicBezTo>
                  <a:pt x="161873" y="61994"/>
                  <a:pt x="221283" y="178231"/>
                  <a:pt x="218700" y="185980"/>
                </a:cubicBezTo>
                <a:cubicBezTo>
                  <a:pt x="216117" y="193729"/>
                  <a:pt x="137334" y="103322"/>
                  <a:pt x="110212" y="77492"/>
                </a:cubicBezTo>
                <a:cubicBezTo>
                  <a:pt x="83090" y="51662"/>
                  <a:pt x="71466" y="41329"/>
                  <a:pt x="55968" y="30997"/>
                </a:cubicBezTo>
                <a:cubicBezTo>
                  <a:pt x="40470" y="20665"/>
                  <a:pt x="-9900" y="0"/>
                  <a:pt x="17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 992">
            <a:extLst>
              <a:ext uri="{FF2B5EF4-FFF2-40B4-BE49-F238E27FC236}">
                <a16:creationId xmlns:a16="http://schemas.microsoft.com/office/drawing/2014/main" id="{5B3BC024-472A-CF75-FEF0-B764EBEBEFD3}"/>
              </a:ext>
            </a:extLst>
          </p:cNvPr>
          <p:cNvSpPr/>
          <p:nvPr/>
        </p:nvSpPr>
        <p:spPr>
          <a:xfrm>
            <a:off x="5478651" y="3603356"/>
            <a:ext cx="381725" cy="172801"/>
          </a:xfrm>
          <a:custGeom>
            <a:avLst/>
            <a:gdLst>
              <a:gd name="connsiteX0" fmla="*/ 0 w 381725"/>
              <a:gd name="connsiteY0" fmla="*/ 0 h 172801"/>
              <a:gd name="connsiteX1" fmla="*/ 333213 w 381725"/>
              <a:gd name="connsiteY1" fmla="*/ 30997 h 172801"/>
              <a:gd name="connsiteX2" fmla="*/ 379708 w 381725"/>
              <a:gd name="connsiteY2" fmla="*/ 162732 h 172801"/>
              <a:gd name="connsiteX3" fmla="*/ 333213 w 381725"/>
              <a:gd name="connsiteY3" fmla="*/ 154983 h 172801"/>
              <a:gd name="connsiteX4" fmla="*/ 185980 w 381725"/>
              <a:gd name="connsiteY4" fmla="*/ 85241 h 172801"/>
              <a:gd name="connsiteX5" fmla="*/ 0 w 381725"/>
              <a:gd name="connsiteY5" fmla="*/ 0 h 1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5" h="172801">
                <a:moveTo>
                  <a:pt x="0" y="0"/>
                </a:moveTo>
                <a:cubicBezTo>
                  <a:pt x="134964" y="1937"/>
                  <a:pt x="269928" y="3875"/>
                  <a:pt x="333213" y="30997"/>
                </a:cubicBezTo>
                <a:cubicBezTo>
                  <a:pt x="396498" y="58119"/>
                  <a:pt x="379708" y="162732"/>
                  <a:pt x="379708" y="162732"/>
                </a:cubicBezTo>
                <a:cubicBezTo>
                  <a:pt x="379708" y="183396"/>
                  <a:pt x="365501" y="167898"/>
                  <a:pt x="333213" y="154983"/>
                </a:cubicBezTo>
                <a:cubicBezTo>
                  <a:pt x="300925" y="142068"/>
                  <a:pt x="185980" y="85241"/>
                  <a:pt x="185980" y="8524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 993">
            <a:extLst>
              <a:ext uri="{FF2B5EF4-FFF2-40B4-BE49-F238E27FC236}">
                <a16:creationId xmlns:a16="http://schemas.microsoft.com/office/drawing/2014/main" id="{38103CF1-9E1F-EF8B-430A-D46875BA008F}"/>
              </a:ext>
            </a:extLst>
          </p:cNvPr>
          <p:cNvSpPr/>
          <p:nvPr/>
        </p:nvSpPr>
        <p:spPr>
          <a:xfrm>
            <a:off x="6079925" y="3231258"/>
            <a:ext cx="278442" cy="354347"/>
          </a:xfrm>
          <a:custGeom>
            <a:avLst/>
            <a:gdLst>
              <a:gd name="connsiteX0" fmla="*/ 18658 w 278442"/>
              <a:gd name="connsiteY0" fmla="*/ 7888 h 354347"/>
              <a:gd name="connsiteX1" fmla="*/ 274380 w 278442"/>
              <a:gd name="connsiteY1" fmla="*/ 341101 h 354347"/>
              <a:gd name="connsiteX2" fmla="*/ 165892 w 278442"/>
              <a:gd name="connsiteY2" fmla="*/ 271359 h 354347"/>
              <a:gd name="connsiteX3" fmla="*/ 34156 w 278442"/>
              <a:gd name="connsiteY3" fmla="*/ 116376 h 354347"/>
              <a:gd name="connsiteX4" fmla="*/ 18658 w 278442"/>
              <a:gd name="connsiteY4" fmla="*/ 7888 h 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42" h="354347">
                <a:moveTo>
                  <a:pt x="18658" y="7888"/>
                </a:moveTo>
                <a:cubicBezTo>
                  <a:pt x="58695" y="45342"/>
                  <a:pt x="249841" y="297189"/>
                  <a:pt x="274380" y="341101"/>
                </a:cubicBezTo>
                <a:cubicBezTo>
                  <a:pt x="298919" y="385013"/>
                  <a:pt x="205929" y="308813"/>
                  <a:pt x="165892" y="271359"/>
                </a:cubicBezTo>
                <a:cubicBezTo>
                  <a:pt x="125855" y="233905"/>
                  <a:pt x="56112" y="156413"/>
                  <a:pt x="34156" y="116376"/>
                </a:cubicBezTo>
                <a:cubicBezTo>
                  <a:pt x="12200" y="76339"/>
                  <a:pt x="-21379" y="-29566"/>
                  <a:pt x="18658" y="7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 994">
            <a:extLst>
              <a:ext uri="{FF2B5EF4-FFF2-40B4-BE49-F238E27FC236}">
                <a16:creationId xmlns:a16="http://schemas.microsoft.com/office/drawing/2014/main" id="{4CE6DFBD-EEFD-1320-3E4B-0E656C4AA805}"/>
              </a:ext>
            </a:extLst>
          </p:cNvPr>
          <p:cNvSpPr/>
          <p:nvPr/>
        </p:nvSpPr>
        <p:spPr>
          <a:xfrm>
            <a:off x="6154118" y="3625697"/>
            <a:ext cx="247545" cy="358698"/>
          </a:xfrm>
          <a:custGeom>
            <a:avLst/>
            <a:gdLst>
              <a:gd name="connsiteX0" fmla="*/ 246682 w 247545"/>
              <a:gd name="connsiteY0" fmla="*/ 8656 h 358698"/>
              <a:gd name="connsiteX1" fmla="*/ 6458 w 247545"/>
              <a:gd name="connsiteY1" fmla="*/ 357367 h 358698"/>
              <a:gd name="connsiteX2" fmla="*/ 83950 w 247545"/>
              <a:gd name="connsiteY2" fmla="*/ 124893 h 358698"/>
              <a:gd name="connsiteX3" fmla="*/ 246682 w 247545"/>
              <a:gd name="connsiteY3" fmla="*/ 8656 h 3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45" h="358698">
                <a:moveTo>
                  <a:pt x="246682" y="8656"/>
                </a:moveTo>
                <a:cubicBezTo>
                  <a:pt x="233767" y="47402"/>
                  <a:pt x="33580" y="337994"/>
                  <a:pt x="6458" y="357367"/>
                </a:cubicBezTo>
                <a:cubicBezTo>
                  <a:pt x="-20664" y="376740"/>
                  <a:pt x="43913" y="179137"/>
                  <a:pt x="83950" y="124893"/>
                </a:cubicBezTo>
                <a:cubicBezTo>
                  <a:pt x="123987" y="70649"/>
                  <a:pt x="259597" y="-30090"/>
                  <a:pt x="246682" y="8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 995">
            <a:extLst>
              <a:ext uri="{FF2B5EF4-FFF2-40B4-BE49-F238E27FC236}">
                <a16:creationId xmlns:a16="http://schemas.microsoft.com/office/drawing/2014/main" id="{27DC18D6-FBA3-03CB-4890-77E3B5EA7296}"/>
              </a:ext>
            </a:extLst>
          </p:cNvPr>
          <p:cNvSpPr/>
          <p:nvPr/>
        </p:nvSpPr>
        <p:spPr>
          <a:xfrm>
            <a:off x="5408853" y="4183878"/>
            <a:ext cx="752343" cy="248832"/>
          </a:xfrm>
          <a:custGeom>
            <a:avLst/>
            <a:gdLst>
              <a:gd name="connsiteX0" fmla="*/ 743974 w 752343"/>
              <a:gd name="connsiteY0" fmla="*/ 664 h 248832"/>
              <a:gd name="connsiteX1" fmla="*/ 124042 w 752343"/>
              <a:gd name="connsiteY1" fmla="*/ 78156 h 248832"/>
              <a:gd name="connsiteX2" fmla="*/ 217032 w 752343"/>
              <a:gd name="connsiteY2" fmla="*/ 147898 h 248832"/>
              <a:gd name="connsiteX3" fmla="*/ 55 w 752343"/>
              <a:gd name="connsiteY3" fmla="*/ 163397 h 248832"/>
              <a:gd name="connsiteX4" fmla="*/ 240279 w 752343"/>
              <a:gd name="connsiteY4" fmla="*/ 178895 h 248832"/>
              <a:gd name="connsiteX5" fmla="*/ 465005 w 752343"/>
              <a:gd name="connsiteY5" fmla="*/ 248637 h 248832"/>
              <a:gd name="connsiteX6" fmla="*/ 201533 w 752343"/>
              <a:gd name="connsiteY6" fmla="*/ 194393 h 248832"/>
              <a:gd name="connsiteX7" fmla="*/ 465005 w 752343"/>
              <a:gd name="connsiteY7" fmla="*/ 47159 h 248832"/>
              <a:gd name="connsiteX8" fmla="*/ 743974 w 752343"/>
              <a:gd name="connsiteY8" fmla="*/ 664 h 2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343" h="248832">
                <a:moveTo>
                  <a:pt x="743974" y="664"/>
                </a:moveTo>
                <a:cubicBezTo>
                  <a:pt x="687147" y="5830"/>
                  <a:pt x="211866" y="53617"/>
                  <a:pt x="124042" y="78156"/>
                </a:cubicBezTo>
                <a:cubicBezTo>
                  <a:pt x="36218" y="102695"/>
                  <a:pt x="237696" y="133691"/>
                  <a:pt x="217032" y="147898"/>
                </a:cubicBezTo>
                <a:cubicBezTo>
                  <a:pt x="196368" y="162105"/>
                  <a:pt x="-3819" y="158231"/>
                  <a:pt x="55" y="163397"/>
                </a:cubicBezTo>
                <a:cubicBezTo>
                  <a:pt x="3929" y="168563"/>
                  <a:pt x="162787" y="164688"/>
                  <a:pt x="240279" y="178895"/>
                </a:cubicBezTo>
                <a:cubicBezTo>
                  <a:pt x="317771" y="193102"/>
                  <a:pt x="471463" y="246054"/>
                  <a:pt x="465005" y="248637"/>
                </a:cubicBezTo>
                <a:cubicBezTo>
                  <a:pt x="458547" y="251220"/>
                  <a:pt x="201533" y="227973"/>
                  <a:pt x="201533" y="194393"/>
                </a:cubicBezTo>
                <a:cubicBezTo>
                  <a:pt x="201533" y="160813"/>
                  <a:pt x="377181" y="72989"/>
                  <a:pt x="465005" y="47159"/>
                </a:cubicBezTo>
                <a:cubicBezTo>
                  <a:pt x="552829" y="21329"/>
                  <a:pt x="800801" y="-4502"/>
                  <a:pt x="743974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 997">
            <a:extLst>
              <a:ext uri="{FF2B5EF4-FFF2-40B4-BE49-F238E27FC236}">
                <a16:creationId xmlns:a16="http://schemas.microsoft.com/office/drawing/2014/main" id="{8782D340-D503-2AC5-D614-6E6E24C93E5D}"/>
              </a:ext>
            </a:extLst>
          </p:cNvPr>
          <p:cNvSpPr/>
          <p:nvPr/>
        </p:nvSpPr>
        <p:spPr>
          <a:xfrm>
            <a:off x="6106143" y="4842988"/>
            <a:ext cx="581453" cy="922703"/>
          </a:xfrm>
          <a:custGeom>
            <a:avLst/>
            <a:gdLst>
              <a:gd name="connsiteX0" fmla="*/ 496135 w 581453"/>
              <a:gd name="connsiteY0" fmla="*/ 232 h 922703"/>
              <a:gd name="connsiteX1" fmla="*/ 139674 w 581453"/>
              <a:gd name="connsiteY1" fmla="*/ 310198 h 922703"/>
              <a:gd name="connsiteX2" fmla="*/ 189 w 581453"/>
              <a:gd name="connsiteY2" fmla="*/ 782897 h 922703"/>
              <a:gd name="connsiteX3" fmla="*/ 108677 w 581453"/>
              <a:gd name="connsiteY3" fmla="*/ 604666 h 922703"/>
              <a:gd name="connsiteX4" fmla="*/ 69932 w 581453"/>
              <a:gd name="connsiteY4" fmla="*/ 922381 h 922703"/>
              <a:gd name="connsiteX5" fmla="*/ 403145 w 581453"/>
              <a:gd name="connsiteY5" fmla="*/ 534924 h 922703"/>
              <a:gd name="connsiteX6" fmla="*/ 581376 w 581453"/>
              <a:gd name="connsiteY6" fmla="*/ 271453 h 922703"/>
              <a:gd name="connsiteX7" fmla="*/ 426393 w 581453"/>
              <a:gd name="connsiteY7" fmla="*/ 356693 h 922703"/>
              <a:gd name="connsiteX8" fmla="*/ 496135 w 581453"/>
              <a:gd name="connsiteY8" fmla="*/ 232 h 92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453" h="922703">
                <a:moveTo>
                  <a:pt x="496135" y="232"/>
                </a:moveTo>
                <a:cubicBezTo>
                  <a:pt x="448348" y="-7517"/>
                  <a:pt x="222332" y="179754"/>
                  <a:pt x="139674" y="310198"/>
                </a:cubicBezTo>
                <a:cubicBezTo>
                  <a:pt x="57016" y="440642"/>
                  <a:pt x="5355" y="733819"/>
                  <a:pt x="189" y="782897"/>
                </a:cubicBezTo>
                <a:cubicBezTo>
                  <a:pt x="-4977" y="831975"/>
                  <a:pt x="97053" y="581419"/>
                  <a:pt x="108677" y="604666"/>
                </a:cubicBezTo>
                <a:cubicBezTo>
                  <a:pt x="120301" y="627913"/>
                  <a:pt x="20854" y="934005"/>
                  <a:pt x="69932" y="922381"/>
                </a:cubicBezTo>
                <a:cubicBezTo>
                  <a:pt x="119010" y="910757"/>
                  <a:pt x="317904" y="643412"/>
                  <a:pt x="403145" y="534924"/>
                </a:cubicBezTo>
                <a:cubicBezTo>
                  <a:pt x="488386" y="426436"/>
                  <a:pt x="577501" y="301158"/>
                  <a:pt x="581376" y="271453"/>
                </a:cubicBezTo>
                <a:cubicBezTo>
                  <a:pt x="585251" y="241748"/>
                  <a:pt x="443183" y="394147"/>
                  <a:pt x="426393" y="356693"/>
                </a:cubicBezTo>
                <a:cubicBezTo>
                  <a:pt x="409603" y="319239"/>
                  <a:pt x="543922" y="7981"/>
                  <a:pt x="496135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 998">
            <a:extLst>
              <a:ext uri="{FF2B5EF4-FFF2-40B4-BE49-F238E27FC236}">
                <a16:creationId xmlns:a16="http://schemas.microsoft.com/office/drawing/2014/main" id="{3424DC5C-9864-A4D1-5C52-D35133031715}"/>
              </a:ext>
            </a:extLst>
          </p:cNvPr>
          <p:cNvSpPr/>
          <p:nvPr/>
        </p:nvSpPr>
        <p:spPr>
          <a:xfrm>
            <a:off x="5335297" y="4154692"/>
            <a:ext cx="478198" cy="396789"/>
          </a:xfrm>
          <a:custGeom>
            <a:avLst/>
            <a:gdLst>
              <a:gd name="connsiteX0" fmla="*/ 453320 w 478198"/>
              <a:gd name="connsiteY0" fmla="*/ 378562 h 396789"/>
              <a:gd name="connsiteX1" fmla="*/ 27117 w 478198"/>
              <a:gd name="connsiteY1" fmla="*/ 6603 h 396789"/>
              <a:gd name="connsiteX2" fmla="*/ 81361 w 478198"/>
              <a:gd name="connsiteY2" fmla="*/ 153837 h 396789"/>
              <a:gd name="connsiteX3" fmla="*/ 391327 w 478198"/>
              <a:gd name="connsiteY3" fmla="*/ 324318 h 396789"/>
              <a:gd name="connsiteX4" fmla="*/ 453320 w 478198"/>
              <a:gd name="connsiteY4" fmla="*/ 378562 h 3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98" h="396789">
                <a:moveTo>
                  <a:pt x="453320" y="378562"/>
                </a:moveTo>
                <a:cubicBezTo>
                  <a:pt x="392618" y="325609"/>
                  <a:pt x="89110" y="44057"/>
                  <a:pt x="27117" y="6603"/>
                </a:cubicBezTo>
                <a:cubicBezTo>
                  <a:pt x="-34876" y="-30851"/>
                  <a:pt x="20659" y="100884"/>
                  <a:pt x="81361" y="153837"/>
                </a:cubicBezTo>
                <a:cubicBezTo>
                  <a:pt x="142063" y="206789"/>
                  <a:pt x="330625" y="293321"/>
                  <a:pt x="391327" y="324318"/>
                </a:cubicBezTo>
                <a:cubicBezTo>
                  <a:pt x="452029" y="355314"/>
                  <a:pt x="514022" y="431515"/>
                  <a:pt x="453320" y="378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 999">
            <a:extLst>
              <a:ext uri="{FF2B5EF4-FFF2-40B4-BE49-F238E27FC236}">
                <a16:creationId xmlns:a16="http://schemas.microsoft.com/office/drawing/2014/main" id="{F4F928D7-BCCC-6B4F-911A-30743C69EFD0}"/>
              </a:ext>
            </a:extLst>
          </p:cNvPr>
          <p:cNvSpPr/>
          <p:nvPr/>
        </p:nvSpPr>
        <p:spPr>
          <a:xfrm>
            <a:off x="5324142" y="4710345"/>
            <a:ext cx="777118" cy="899737"/>
          </a:xfrm>
          <a:custGeom>
            <a:avLst/>
            <a:gdLst>
              <a:gd name="connsiteX0" fmla="*/ 139011 w 777118"/>
              <a:gd name="connsiteY0" fmla="*/ 1140 h 899737"/>
              <a:gd name="connsiteX1" fmla="*/ 154509 w 777118"/>
              <a:gd name="connsiteY1" fmla="*/ 311106 h 899737"/>
              <a:gd name="connsiteX2" fmla="*/ 332739 w 777118"/>
              <a:gd name="connsiteY2" fmla="*/ 582326 h 899737"/>
              <a:gd name="connsiteX3" fmla="*/ 317241 w 777118"/>
              <a:gd name="connsiteY3" fmla="*/ 504835 h 899737"/>
              <a:gd name="connsiteX4" fmla="*/ 642705 w 777118"/>
              <a:gd name="connsiteY4" fmla="*/ 876794 h 899737"/>
              <a:gd name="connsiteX5" fmla="*/ 580712 w 777118"/>
              <a:gd name="connsiteY5" fmla="*/ 659818 h 899737"/>
              <a:gd name="connsiteX6" fmla="*/ 673702 w 777118"/>
              <a:gd name="connsiteY6" fmla="*/ 411845 h 899737"/>
              <a:gd name="connsiteX7" fmla="*/ 704699 w 777118"/>
              <a:gd name="connsiteY7" fmla="*/ 776055 h 899737"/>
              <a:gd name="connsiteX8" fmla="*/ 735695 w 777118"/>
              <a:gd name="connsiteY8" fmla="*/ 884543 h 899737"/>
              <a:gd name="connsiteX9" fmla="*/ 77017 w 777118"/>
              <a:gd name="connsiteY9" fmla="*/ 481587 h 899737"/>
              <a:gd name="connsiteX10" fmla="*/ 22773 w 777118"/>
              <a:gd name="connsiteY10" fmla="*/ 427343 h 899737"/>
              <a:gd name="connsiteX11" fmla="*/ 139011 w 777118"/>
              <a:gd name="connsiteY11" fmla="*/ 1140 h 8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18" h="899737">
                <a:moveTo>
                  <a:pt x="139011" y="1140"/>
                </a:moveTo>
                <a:cubicBezTo>
                  <a:pt x="160967" y="-18233"/>
                  <a:pt x="122221" y="214242"/>
                  <a:pt x="154509" y="311106"/>
                </a:cubicBezTo>
                <a:cubicBezTo>
                  <a:pt x="186797" y="407970"/>
                  <a:pt x="305617" y="550038"/>
                  <a:pt x="332739" y="582326"/>
                </a:cubicBezTo>
                <a:cubicBezTo>
                  <a:pt x="359861" y="614614"/>
                  <a:pt x="265580" y="455757"/>
                  <a:pt x="317241" y="504835"/>
                </a:cubicBezTo>
                <a:cubicBezTo>
                  <a:pt x="368902" y="553913"/>
                  <a:pt x="598793" y="850964"/>
                  <a:pt x="642705" y="876794"/>
                </a:cubicBezTo>
                <a:cubicBezTo>
                  <a:pt x="686617" y="902624"/>
                  <a:pt x="575546" y="737309"/>
                  <a:pt x="580712" y="659818"/>
                </a:cubicBezTo>
                <a:cubicBezTo>
                  <a:pt x="585878" y="582327"/>
                  <a:pt x="653038" y="392472"/>
                  <a:pt x="673702" y="411845"/>
                </a:cubicBezTo>
                <a:cubicBezTo>
                  <a:pt x="694366" y="431218"/>
                  <a:pt x="694367" y="697272"/>
                  <a:pt x="704699" y="776055"/>
                </a:cubicBezTo>
                <a:cubicBezTo>
                  <a:pt x="715031" y="854838"/>
                  <a:pt x="840309" y="933621"/>
                  <a:pt x="735695" y="884543"/>
                </a:cubicBezTo>
                <a:cubicBezTo>
                  <a:pt x="631081" y="835465"/>
                  <a:pt x="195837" y="557787"/>
                  <a:pt x="77017" y="481587"/>
                </a:cubicBezTo>
                <a:cubicBezTo>
                  <a:pt x="-41803" y="405387"/>
                  <a:pt x="8566" y="503543"/>
                  <a:pt x="22773" y="427343"/>
                </a:cubicBezTo>
                <a:cubicBezTo>
                  <a:pt x="36980" y="351143"/>
                  <a:pt x="117055" y="20513"/>
                  <a:pt x="139011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 1000">
            <a:extLst>
              <a:ext uri="{FF2B5EF4-FFF2-40B4-BE49-F238E27FC236}">
                <a16:creationId xmlns:a16="http://schemas.microsoft.com/office/drawing/2014/main" id="{CD4224AA-A041-0F35-CBDF-FBCEC51D15F0}"/>
              </a:ext>
            </a:extLst>
          </p:cNvPr>
          <p:cNvSpPr/>
          <p:nvPr/>
        </p:nvSpPr>
        <p:spPr>
          <a:xfrm>
            <a:off x="7755159" y="8167592"/>
            <a:ext cx="647328" cy="590820"/>
          </a:xfrm>
          <a:custGeom>
            <a:avLst/>
            <a:gdLst>
              <a:gd name="connsiteX0" fmla="*/ 1743 w 647328"/>
              <a:gd name="connsiteY0" fmla="*/ 15 h 590820"/>
              <a:gd name="connsiteX1" fmla="*/ 102482 w 647328"/>
              <a:gd name="connsiteY1" fmla="*/ 348727 h 590820"/>
              <a:gd name="connsiteX2" fmla="*/ 288461 w 647328"/>
              <a:gd name="connsiteY2" fmla="*/ 201493 h 590820"/>
              <a:gd name="connsiteX3" fmla="*/ 613926 w 647328"/>
              <a:gd name="connsiteY3" fmla="*/ 255737 h 590820"/>
              <a:gd name="connsiteX4" fmla="*/ 435695 w 647328"/>
              <a:gd name="connsiteY4" fmla="*/ 302232 h 590820"/>
              <a:gd name="connsiteX5" fmla="*/ 644922 w 647328"/>
              <a:gd name="connsiteY5" fmla="*/ 581201 h 590820"/>
              <a:gd name="connsiteX6" fmla="*/ 265214 w 647328"/>
              <a:gd name="connsiteY6" fmla="*/ 511459 h 590820"/>
              <a:gd name="connsiteX7" fmla="*/ 55987 w 647328"/>
              <a:gd name="connsiteY7" fmla="*/ 364225 h 590820"/>
              <a:gd name="connsiteX8" fmla="*/ 1743 w 647328"/>
              <a:gd name="connsiteY8" fmla="*/ 15 h 5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328" h="590820">
                <a:moveTo>
                  <a:pt x="1743" y="15"/>
                </a:moveTo>
                <a:cubicBezTo>
                  <a:pt x="9492" y="-2568"/>
                  <a:pt x="54696" y="315147"/>
                  <a:pt x="102482" y="348727"/>
                </a:cubicBezTo>
                <a:cubicBezTo>
                  <a:pt x="150268" y="382307"/>
                  <a:pt x="203220" y="216991"/>
                  <a:pt x="288461" y="201493"/>
                </a:cubicBezTo>
                <a:cubicBezTo>
                  <a:pt x="373702" y="185995"/>
                  <a:pt x="589387" y="238947"/>
                  <a:pt x="613926" y="255737"/>
                </a:cubicBezTo>
                <a:cubicBezTo>
                  <a:pt x="638465" y="272527"/>
                  <a:pt x="430529" y="247988"/>
                  <a:pt x="435695" y="302232"/>
                </a:cubicBezTo>
                <a:cubicBezTo>
                  <a:pt x="440861" y="356476"/>
                  <a:pt x="673335" y="546330"/>
                  <a:pt x="644922" y="581201"/>
                </a:cubicBezTo>
                <a:cubicBezTo>
                  <a:pt x="616509" y="616072"/>
                  <a:pt x="363370" y="547622"/>
                  <a:pt x="265214" y="511459"/>
                </a:cubicBezTo>
                <a:cubicBezTo>
                  <a:pt x="167058" y="475296"/>
                  <a:pt x="99899" y="443008"/>
                  <a:pt x="55987" y="364225"/>
                </a:cubicBezTo>
                <a:cubicBezTo>
                  <a:pt x="12075" y="285442"/>
                  <a:pt x="-6006" y="2598"/>
                  <a:pt x="174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 1001">
            <a:extLst>
              <a:ext uri="{FF2B5EF4-FFF2-40B4-BE49-F238E27FC236}">
                <a16:creationId xmlns:a16="http://schemas.microsoft.com/office/drawing/2014/main" id="{77950771-8ECE-B510-A6F1-848602C74D3C}"/>
              </a:ext>
            </a:extLst>
          </p:cNvPr>
          <p:cNvSpPr/>
          <p:nvPr/>
        </p:nvSpPr>
        <p:spPr>
          <a:xfrm>
            <a:off x="8581851" y="8487593"/>
            <a:ext cx="471804" cy="524702"/>
          </a:xfrm>
          <a:custGeom>
            <a:avLst/>
            <a:gdLst>
              <a:gd name="connsiteX0" fmla="*/ 438163 w 471804"/>
              <a:gd name="connsiteY0" fmla="*/ 5478 h 524702"/>
              <a:gd name="connsiteX1" fmla="*/ 469159 w 471804"/>
              <a:gd name="connsiteY1" fmla="*/ 400685 h 524702"/>
              <a:gd name="connsiteX2" fmla="*/ 376169 w 471804"/>
              <a:gd name="connsiteY2" fmla="*/ 524671 h 524702"/>
              <a:gd name="connsiteX3" fmla="*/ 73952 w 471804"/>
              <a:gd name="connsiteY3" fmla="*/ 392936 h 524702"/>
              <a:gd name="connsiteX4" fmla="*/ 11959 w 471804"/>
              <a:gd name="connsiteY4" fmla="*/ 299946 h 524702"/>
              <a:gd name="connsiteX5" fmla="*/ 259932 w 471804"/>
              <a:gd name="connsiteY5" fmla="*/ 408434 h 524702"/>
              <a:gd name="connsiteX6" fmla="*/ 368420 w 471804"/>
              <a:gd name="connsiteY6" fmla="*/ 408434 h 524702"/>
              <a:gd name="connsiteX7" fmla="*/ 352922 w 471804"/>
              <a:gd name="connsiteY7" fmla="*/ 183709 h 524702"/>
              <a:gd name="connsiteX8" fmla="*/ 438163 w 471804"/>
              <a:gd name="connsiteY8" fmla="*/ 5478 h 5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804" h="524702">
                <a:moveTo>
                  <a:pt x="438163" y="5478"/>
                </a:moveTo>
                <a:cubicBezTo>
                  <a:pt x="457536" y="41641"/>
                  <a:pt x="479491" y="314153"/>
                  <a:pt x="469159" y="400685"/>
                </a:cubicBezTo>
                <a:cubicBezTo>
                  <a:pt x="458827" y="487217"/>
                  <a:pt x="442037" y="525962"/>
                  <a:pt x="376169" y="524671"/>
                </a:cubicBezTo>
                <a:cubicBezTo>
                  <a:pt x="310301" y="523380"/>
                  <a:pt x="134654" y="430390"/>
                  <a:pt x="73952" y="392936"/>
                </a:cubicBezTo>
                <a:cubicBezTo>
                  <a:pt x="13250" y="355482"/>
                  <a:pt x="-19038" y="297363"/>
                  <a:pt x="11959" y="299946"/>
                </a:cubicBezTo>
                <a:cubicBezTo>
                  <a:pt x="42956" y="302529"/>
                  <a:pt x="200522" y="390353"/>
                  <a:pt x="259932" y="408434"/>
                </a:cubicBezTo>
                <a:cubicBezTo>
                  <a:pt x="319342" y="426515"/>
                  <a:pt x="352922" y="445888"/>
                  <a:pt x="368420" y="408434"/>
                </a:cubicBezTo>
                <a:cubicBezTo>
                  <a:pt x="383918" y="370980"/>
                  <a:pt x="342590" y="245702"/>
                  <a:pt x="352922" y="183709"/>
                </a:cubicBezTo>
                <a:cubicBezTo>
                  <a:pt x="363254" y="121716"/>
                  <a:pt x="418790" y="-30685"/>
                  <a:pt x="438163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 1002">
            <a:extLst>
              <a:ext uri="{FF2B5EF4-FFF2-40B4-BE49-F238E27FC236}">
                <a16:creationId xmlns:a16="http://schemas.microsoft.com/office/drawing/2014/main" id="{BE0079E2-1B5D-0016-6B8A-1CC24F89EF0E}"/>
              </a:ext>
            </a:extLst>
          </p:cNvPr>
          <p:cNvSpPr/>
          <p:nvPr/>
        </p:nvSpPr>
        <p:spPr>
          <a:xfrm>
            <a:off x="5047593" y="4904473"/>
            <a:ext cx="190834" cy="1054292"/>
          </a:xfrm>
          <a:custGeom>
            <a:avLst/>
            <a:gdLst>
              <a:gd name="connsiteX0" fmla="*/ 190834 w 190834"/>
              <a:gd name="connsiteY0" fmla="*/ 16239 h 1054292"/>
              <a:gd name="connsiteX1" fmla="*/ 20353 w 190834"/>
              <a:gd name="connsiteY1" fmla="*/ 1046876 h 1054292"/>
              <a:gd name="connsiteX2" fmla="*/ 20353 w 190834"/>
              <a:gd name="connsiteY2" fmla="*/ 457941 h 1054292"/>
              <a:gd name="connsiteX3" fmla="*/ 190834 w 190834"/>
              <a:gd name="connsiteY3" fmla="*/ 16239 h 105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34" h="1054292">
                <a:moveTo>
                  <a:pt x="190834" y="16239"/>
                </a:moveTo>
                <a:cubicBezTo>
                  <a:pt x="190834" y="114395"/>
                  <a:pt x="48766" y="973259"/>
                  <a:pt x="20353" y="1046876"/>
                </a:cubicBezTo>
                <a:cubicBezTo>
                  <a:pt x="-8061" y="1120493"/>
                  <a:pt x="-5477" y="625839"/>
                  <a:pt x="20353" y="457941"/>
                </a:cubicBezTo>
                <a:cubicBezTo>
                  <a:pt x="46183" y="290043"/>
                  <a:pt x="190834" y="-81917"/>
                  <a:pt x="190834" y="16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 1003">
            <a:extLst>
              <a:ext uri="{FF2B5EF4-FFF2-40B4-BE49-F238E27FC236}">
                <a16:creationId xmlns:a16="http://schemas.microsoft.com/office/drawing/2014/main" id="{70F50194-1565-DD18-2421-141826F365FB}"/>
              </a:ext>
            </a:extLst>
          </p:cNvPr>
          <p:cNvSpPr/>
          <p:nvPr/>
        </p:nvSpPr>
        <p:spPr>
          <a:xfrm>
            <a:off x="4013451" y="4936065"/>
            <a:ext cx="842451" cy="211031"/>
          </a:xfrm>
          <a:custGeom>
            <a:avLst/>
            <a:gdLst>
              <a:gd name="connsiteX0" fmla="*/ 837518 w 842451"/>
              <a:gd name="connsiteY0" fmla="*/ 145 h 211031"/>
              <a:gd name="connsiteX1" fmla="*/ 682535 w 842451"/>
              <a:gd name="connsiteY1" fmla="*/ 162877 h 211031"/>
              <a:gd name="connsiteX2" fmla="*/ 610 w 842451"/>
              <a:gd name="connsiteY2" fmla="*/ 201623 h 211031"/>
              <a:gd name="connsiteX3" fmla="*/ 566298 w 842451"/>
              <a:gd name="connsiteY3" fmla="*/ 193874 h 211031"/>
              <a:gd name="connsiteX4" fmla="*/ 837518 w 842451"/>
              <a:gd name="connsiteY4" fmla="*/ 145 h 21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451" h="211031">
                <a:moveTo>
                  <a:pt x="837518" y="145"/>
                </a:moveTo>
                <a:cubicBezTo>
                  <a:pt x="856891" y="-5021"/>
                  <a:pt x="822020" y="129297"/>
                  <a:pt x="682535" y="162877"/>
                </a:cubicBezTo>
                <a:cubicBezTo>
                  <a:pt x="543050" y="196457"/>
                  <a:pt x="19983" y="196457"/>
                  <a:pt x="610" y="201623"/>
                </a:cubicBezTo>
                <a:cubicBezTo>
                  <a:pt x="-18763" y="206789"/>
                  <a:pt x="428105" y="223579"/>
                  <a:pt x="566298" y="193874"/>
                </a:cubicBezTo>
                <a:cubicBezTo>
                  <a:pt x="704491" y="164169"/>
                  <a:pt x="818145" y="5311"/>
                  <a:pt x="837518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 1004">
            <a:extLst>
              <a:ext uri="{FF2B5EF4-FFF2-40B4-BE49-F238E27FC236}">
                <a16:creationId xmlns:a16="http://schemas.microsoft.com/office/drawing/2014/main" id="{1ABC1585-C66D-089C-3FB8-6B1C3819D7F6}"/>
              </a:ext>
            </a:extLst>
          </p:cNvPr>
          <p:cNvSpPr/>
          <p:nvPr/>
        </p:nvSpPr>
        <p:spPr>
          <a:xfrm>
            <a:off x="6762891" y="4839322"/>
            <a:ext cx="521730" cy="1082905"/>
          </a:xfrm>
          <a:custGeom>
            <a:avLst/>
            <a:gdLst>
              <a:gd name="connsiteX0" fmla="*/ 25367 w 521730"/>
              <a:gd name="connsiteY0" fmla="*/ 65892 h 1082905"/>
              <a:gd name="connsiteX1" fmla="*/ 64112 w 521730"/>
              <a:gd name="connsiteY1" fmla="*/ 112386 h 1082905"/>
              <a:gd name="connsiteX2" fmla="*/ 389577 w 521730"/>
              <a:gd name="connsiteY2" fmla="*/ 1034536 h 1082905"/>
              <a:gd name="connsiteX3" fmla="*/ 405075 w 521730"/>
              <a:gd name="connsiteY3" fmla="*/ 910549 h 1082905"/>
              <a:gd name="connsiteX4" fmla="*/ 521312 w 521730"/>
              <a:gd name="connsiteY4" fmla="*/ 1073281 h 1082905"/>
              <a:gd name="connsiteX5" fmla="*/ 358580 w 521730"/>
              <a:gd name="connsiteY5" fmla="*/ 569586 h 1082905"/>
              <a:gd name="connsiteX6" fmla="*/ 25367 w 521730"/>
              <a:gd name="connsiteY6" fmla="*/ 65892 h 10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730" h="1082905">
                <a:moveTo>
                  <a:pt x="25367" y="65892"/>
                </a:moveTo>
                <a:cubicBezTo>
                  <a:pt x="-23711" y="-10308"/>
                  <a:pt x="3410" y="-49055"/>
                  <a:pt x="64112" y="112386"/>
                </a:cubicBezTo>
                <a:cubicBezTo>
                  <a:pt x="124814" y="273827"/>
                  <a:pt x="332750" y="901509"/>
                  <a:pt x="389577" y="1034536"/>
                </a:cubicBezTo>
                <a:cubicBezTo>
                  <a:pt x="446404" y="1167563"/>
                  <a:pt x="383119" y="904092"/>
                  <a:pt x="405075" y="910549"/>
                </a:cubicBezTo>
                <a:cubicBezTo>
                  <a:pt x="427031" y="917006"/>
                  <a:pt x="529061" y="1130108"/>
                  <a:pt x="521312" y="1073281"/>
                </a:cubicBezTo>
                <a:cubicBezTo>
                  <a:pt x="513563" y="1016454"/>
                  <a:pt x="434780" y="738776"/>
                  <a:pt x="358580" y="569586"/>
                </a:cubicBezTo>
                <a:cubicBezTo>
                  <a:pt x="282380" y="400396"/>
                  <a:pt x="74445" y="142092"/>
                  <a:pt x="25367" y="65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6" name="フリーフォーム 1005">
            <a:extLst>
              <a:ext uri="{FF2B5EF4-FFF2-40B4-BE49-F238E27FC236}">
                <a16:creationId xmlns:a16="http://schemas.microsoft.com/office/drawing/2014/main" id="{D59D228A-73FC-CB59-ADC8-6528B755B9A3}"/>
              </a:ext>
            </a:extLst>
          </p:cNvPr>
          <p:cNvSpPr/>
          <p:nvPr/>
        </p:nvSpPr>
        <p:spPr>
          <a:xfrm>
            <a:off x="2921424" y="8135813"/>
            <a:ext cx="1871775" cy="730186"/>
          </a:xfrm>
          <a:custGeom>
            <a:avLst/>
            <a:gdLst>
              <a:gd name="connsiteX0" fmla="*/ 1844305 w 1871775"/>
              <a:gd name="connsiteY0" fmla="*/ 797 h 730186"/>
              <a:gd name="connsiteX1" fmla="*/ 364217 w 1871775"/>
              <a:gd name="connsiteY1" fmla="*/ 465746 h 730186"/>
              <a:gd name="connsiteX2" fmla="*/ 914407 w 1871775"/>
              <a:gd name="connsiteY2" fmla="*/ 388255 h 730186"/>
              <a:gd name="connsiteX3" fmla="*/ 7 w 1871775"/>
              <a:gd name="connsiteY3" fmla="*/ 729218 h 730186"/>
              <a:gd name="connsiteX4" fmla="*/ 898908 w 1871775"/>
              <a:gd name="connsiteY4" fmla="*/ 481245 h 730186"/>
              <a:gd name="connsiteX5" fmla="*/ 1642827 w 1871775"/>
              <a:gd name="connsiteY5" fmla="*/ 194526 h 730186"/>
              <a:gd name="connsiteX6" fmla="*/ 1348359 w 1871775"/>
              <a:gd name="connsiteY6" fmla="*/ 349509 h 730186"/>
              <a:gd name="connsiteX7" fmla="*/ 1844305 w 1871775"/>
              <a:gd name="connsiteY7" fmla="*/ 797 h 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75" h="730186">
                <a:moveTo>
                  <a:pt x="1844305" y="797"/>
                </a:moveTo>
                <a:cubicBezTo>
                  <a:pt x="1680281" y="20170"/>
                  <a:pt x="519200" y="401170"/>
                  <a:pt x="364217" y="465746"/>
                </a:cubicBezTo>
                <a:cubicBezTo>
                  <a:pt x="209234" y="530322"/>
                  <a:pt x="975109" y="344343"/>
                  <a:pt x="914407" y="388255"/>
                </a:cubicBezTo>
                <a:cubicBezTo>
                  <a:pt x="853705" y="432167"/>
                  <a:pt x="2590" y="713720"/>
                  <a:pt x="7" y="729218"/>
                </a:cubicBezTo>
                <a:cubicBezTo>
                  <a:pt x="-2576" y="744716"/>
                  <a:pt x="625105" y="570360"/>
                  <a:pt x="898908" y="481245"/>
                </a:cubicBezTo>
                <a:cubicBezTo>
                  <a:pt x="1172711" y="392130"/>
                  <a:pt x="1567919" y="216482"/>
                  <a:pt x="1642827" y="194526"/>
                </a:cubicBezTo>
                <a:cubicBezTo>
                  <a:pt x="1717735" y="172570"/>
                  <a:pt x="1310905" y="377923"/>
                  <a:pt x="1348359" y="349509"/>
                </a:cubicBezTo>
                <a:cubicBezTo>
                  <a:pt x="1385813" y="321096"/>
                  <a:pt x="2008329" y="-18576"/>
                  <a:pt x="1844305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7" name="フリーフォーム 1006">
            <a:extLst>
              <a:ext uri="{FF2B5EF4-FFF2-40B4-BE49-F238E27FC236}">
                <a16:creationId xmlns:a16="http://schemas.microsoft.com/office/drawing/2014/main" id="{B5316ED0-C790-8194-BCE9-7A8DA81D1D68}"/>
              </a:ext>
            </a:extLst>
          </p:cNvPr>
          <p:cNvSpPr/>
          <p:nvPr/>
        </p:nvSpPr>
        <p:spPr>
          <a:xfrm>
            <a:off x="2971800" y="9530944"/>
            <a:ext cx="1454876" cy="282878"/>
          </a:xfrm>
          <a:custGeom>
            <a:avLst/>
            <a:gdLst>
              <a:gd name="connsiteX0" fmla="*/ 3875 w 1454876"/>
              <a:gd name="connsiteY0" fmla="*/ 514 h 282878"/>
              <a:gd name="connsiteX1" fmla="*/ 1026763 w 1454876"/>
              <a:gd name="connsiteY1" fmla="*/ 147748 h 282878"/>
              <a:gd name="connsiteX2" fmla="*/ 1390973 w 1454876"/>
              <a:gd name="connsiteY2" fmla="*/ 54758 h 282878"/>
              <a:gd name="connsiteX3" fmla="*/ 1290234 w 1454876"/>
              <a:gd name="connsiteY3" fmla="*/ 194242 h 282878"/>
              <a:gd name="connsiteX4" fmla="*/ 1452966 w 1454876"/>
              <a:gd name="connsiteY4" fmla="*/ 263985 h 282878"/>
              <a:gd name="connsiteX5" fmla="*/ 1158498 w 1454876"/>
              <a:gd name="connsiteY5" fmla="*/ 279483 h 282878"/>
              <a:gd name="connsiteX6" fmla="*/ 693549 w 1454876"/>
              <a:gd name="connsiteY6" fmla="*/ 209741 h 282878"/>
              <a:gd name="connsiteX7" fmla="*/ 3875 w 1454876"/>
              <a:gd name="connsiteY7" fmla="*/ 514 h 2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876" h="282878">
                <a:moveTo>
                  <a:pt x="3875" y="514"/>
                </a:moveTo>
                <a:cubicBezTo>
                  <a:pt x="59411" y="-9818"/>
                  <a:pt x="795580" y="138707"/>
                  <a:pt x="1026763" y="147748"/>
                </a:cubicBezTo>
                <a:cubicBezTo>
                  <a:pt x="1257946" y="156789"/>
                  <a:pt x="1347061" y="47009"/>
                  <a:pt x="1390973" y="54758"/>
                </a:cubicBezTo>
                <a:cubicBezTo>
                  <a:pt x="1434885" y="62507"/>
                  <a:pt x="1279902" y="159371"/>
                  <a:pt x="1290234" y="194242"/>
                </a:cubicBezTo>
                <a:cubicBezTo>
                  <a:pt x="1300566" y="229113"/>
                  <a:pt x="1474922" y="249778"/>
                  <a:pt x="1452966" y="263985"/>
                </a:cubicBezTo>
                <a:cubicBezTo>
                  <a:pt x="1431010" y="278192"/>
                  <a:pt x="1285067" y="288524"/>
                  <a:pt x="1158498" y="279483"/>
                </a:cubicBezTo>
                <a:cubicBezTo>
                  <a:pt x="1031929" y="270442"/>
                  <a:pt x="882112" y="253653"/>
                  <a:pt x="693549" y="209741"/>
                </a:cubicBezTo>
                <a:cubicBezTo>
                  <a:pt x="504986" y="165829"/>
                  <a:pt x="-51661" y="10846"/>
                  <a:pt x="3875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8" name="フリーフォーム 1007">
            <a:extLst>
              <a:ext uri="{FF2B5EF4-FFF2-40B4-BE49-F238E27FC236}">
                <a16:creationId xmlns:a16="http://schemas.microsoft.com/office/drawing/2014/main" id="{C6811E95-085A-783A-71AA-3FB79611B517}"/>
              </a:ext>
            </a:extLst>
          </p:cNvPr>
          <p:cNvSpPr/>
          <p:nvPr/>
        </p:nvSpPr>
        <p:spPr>
          <a:xfrm>
            <a:off x="2042809" y="9880560"/>
            <a:ext cx="561297" cy="418398"/>
          </a:xfrm>
          <a:custGeom>
            <a:avLst/>
            <a:gdLst>
              <a:gd name="connsiteX0" fmla="*/ 57211 w 561297"/>
              <a:gd name="connsiteY0" fmla="*/ 7359 h 418398"/>
              <a:gd name="connsiteX1" fmla="*/ 103706 w 561297"/>
              <a:gd name="connsiteY1" fmla="*/ 69352 h 418398"/>
              <a:gd name="connsiteX2" fmla="*/ 343930 w 561297"/>
              <a:gd name="connsiteY2" fmla="*/ 309576 h 418398"/>
              <a:gd name="connsiteX3" fmla="*/ 560906 w 561297"/>
              <a:gd name="connsiteY3" fmla="*/ 418064 h 418398"/>
              <a:gd name="connsiteX4" fmla="*/ 289686 w 561297"/>
              <a:gd name="connsiteY4" fmla="*/ 278579 h 418398"/>
              <a:gd name="connsiteX5" fmla="*/ 2967 w 561297"/>
              <a:gd name="connsiteY5" fmla="*/ 139094 h 418398"/>
              <a:gd name="connsiteX6" fmla="*/ 134703 w 561297"/>
              <a:gd name="connsiteY6" fmla="*/ 208837 h 418398"/>
              <a:gd name="connsiteX7" fmla="*/ 57211 w 561297"/>
              <a:gd name="connsiteY7" fmla="*/ 7359 h 41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297" h="418398">
                <a:moveTo>
                  <a:pt x="57211" y="7359"/>
                </a:moveTo>
                <a:cubicBezTo>
                  <a:pt x="52045" y="-15888"/>
                  <a:pt x="55920" y="18983"/>
                  <a:pt x="103706" y="69352"/>
                </a:cubicBezTo>
                <a:cubicBezTo>
                  <a:pt x="151492" y="119721"/>
                  <a:pt x="267730" y="251457"/>
                  <a:pt x="343930" y="309576"/>
                </a:cubicBezTo>
                <a:cubicBezTo>
                  <a:pt x="420130" y="367695"/>
                  <a:pt x="569947" y="423230"/>
                  <a:pt x="560906" y="418064"/>
                </a:cubicBezTo>
                <a:cubicBezTo>
                  <a:pt x="551865" y="412898"/>
                  <a:pt x="382676" y="325074"/>
                  <a:pt x="289686" y="278579"/>
                </a:cubicBezTo>
                <a:cubicBezTo>
                  <a:pt x="196696" y="232084"/>
                  <a:pt x="28797" y="150718"/>
                  <a:pt x="2967" y="139094"/>
                </a:cubicBezTo>
                <a:cubicBezTo>
                  <a:pt x="-22864" y="127470"/>
                  <a:pt x="128245" y="228210"/>
                  <a:pt x="134703" y="208837"/>
                </a:cubicBezTo>
                <a:cubicBezTo>
                  <a:pt x="141161" y="189464"/>
                  <a:pt x="62377" y="30606"/>
                  <a:pt x="57211" y="7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9" name="フリーフォーム 1008">
            <a:extLst>
              <a:ext uri="{FF2B5EF4-FFF2-40B4-BE49-F238E27FC236}">
                <a16:creationId xmlns:a16="http://schemas.microsoft.com/office/drawing/2014/main" id="{694B8D1B-A38D-72EE-BE36-2D8A7282FE25}"/>
              </a:ext>
            </a:extLst>
          </p:cNvPr>
          <p:cNvSpPr/>
          <p:nvPr/>
        </p:nvSpPr>
        <p:spPr>
          <a:xfrm>
            <a:off x="2135292" y="8016817"/>
            <a:ext cx="299837" cy="408095"/>
          </a:xfrm>
          <a:custGeom>
            <a:avLst/>
            <a:gdLst>
              <a:gd name="connsiteX0" fmla="*/ 293583 w 299837"/>
              <a:gd name="connsiteY0" fmla="*/ 58 h 408095"/>
              <a:gd name="connsiteX1" fmla="*/ 201508 w 299837"/>
              <a:gd name="connsiteY1" fmla="*/ 155633 h 408095"/>
              <a:gd name="connsiteX2" fmla="*/ 201508 w 299837"/>
              <a:gd name="connsiteY2" fmla="*/ 231833 h 408095"/>
              <a:gd name="connsiteX3" fmla="*/ 33233 w 299837"/>
              <a:gd name="connsiteY3" fmla="*/ 403283 h 408095"/>
              <a:gd name="connsiteX4" fmla="*/ 71333 w 299837"/>
              <a:gd name="connsiteY4" fmla="*/ 342958 h 408095"/>
              <a:gd name="connsiteX5" fmla="*/ 58633 w 299837"/>
              <a:gd name="connsiteY5" fmla="*/ 158808 h 408095"/>
              <a:gd name="connsiteX6" fmla="*/ 64983 w 299837"/>
              <a:gd name="connsiteY6" fmla="*/ 200083 h 408095"/>
              <a:gd name="connsiteX7" fmla="*/ 172933 w 299837"/>
              <a:gd name="connsiteY7" fmla="*/ 92133 h 408095"/>
              <a:gd name="connsiteX8" fmla="*/ 1483 w 299837"/>
              <a:gd name="connsiteY8" fmla="*/ 136583 h 408095"/>
              <a:gd name="connsiteX9" fmla="*/ 293583 w 299837"/>
              <a:gd name="connsiteY9" fmla="*/ 58 h 40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837" h="408095">
                <a:moveTo>
                  <a:pt x="293583" y="58"/>
                </a:moveTo>
                <a:cubicBezTo>
                  <a:pt x="326920" y="3233"/>
                  <a:pt x="216854" y="117004"/>
                  <a:pt x="201508" y="155633"/>
                </a:cubicBezTo>
                <a:cubicBezTo>
                  <a:pt x="186162" y="194262"/>
                  <a:pt x="229554" y="190558"/>
                  <a:pt x="201508" y="231833"/>
                </a:cubicBezTo>
                <a:cubicBezTo>
                  <a:pt x="173462" y="273108"/>
                  <a:pt x="54929" y="384762"/>
                  <a:pt x="33233" y="403283"/>
                </a:cubicBezTo>
                <a:cubicBezTo>
                  <a:pt x="11537" y="421804"/>
                  <a:pt x="67100" y="383704"/>
                  <a:pt x="71333" y="342958"/>
                </a:cubicBezTo>
                <a:cubicBezTo>
                  <a:pt x="75566" y="302212"/>
                  <a:pt x="59691" y="182620"/>
                  <a:pt x="58633" y="158808"/>
                </a:cubicBezTo>
                <a:cubicBezTo>
                  <a:pt x="57575" y="134996"/>
                  <a:pt x="45933" y="211195"/>
                  <a:pt x="64983" y="200083"/>
                </a:cubicBezTo>
                <a:cubicBezTo>
                  <a:pt x="84033" y="188971"/>
                  <a:pt x="183516" y="102716"/>
                  <a:pt x="172933" y="92133"/>
                </a:cubicBezTo>
                <a:cubicBezTo>
                  <a:pt x="162350" y="81550"/>
                  <a:pt x="-18096" y="149812"/>
                  <a:pt x="1483" y="136583"/>
                </a:cubicBezTo>
                <a:cubicBezTo>
                  <a:pt x="21062" y="123354"/>
                  <a:pt x="260246" y="-3117"/>
                  <a:pt x="29358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 1009">
            <a:extLst>
              <a:ext uri="{FF2B5EF4-FFF2-40B4-BE49-F238E27FC236}">
                <a16:creationId xmlns:a16="http://schemas.microsoft.com/office/drawing/2014/main" id="{EBC2697A-CF0D-95A4-9AE6-94C2EFB36E57}"/>
              </a:ext>
            </a:extLst>
          </p:cNvPr>
          <p:cNvSpPr/>
          <p:nvPr/>
        </p:nvSpPr>
        <p:spPr>
          <a:xfrm>
            <a:off x="2354503" y="8723427"/>
            <a:ext cx="309675" cy="274523"/>
          </a:xfrm>
          <a:custGeom>
            <a:avLst/>
            <a:gdLst>
              <a:gd name="connsiteX0" fmla="*/ 118822 w 309675"/>
              <a:gd name="connsiteY0" fmla="*/ 1473 h 274523"/>
              <a:gd name="connsiteX1" fmla="*/ 191847 w 309675"/>
              <a:gd name="connsiteY1" fmla="*/ 147523 h 274523"/>
              <a:gd name="connsiteX2" fmla="*/ 302972 w 309675"/>
              <a:gd name="connsiteY2" fmla="*/ 245948 h 274523"/>
              <a:gd name="connsiteX3" fmla="*/ 264872 w 309675"/>
              <a:gd name="connsiteY3" fmla="*/ 204673 h 274523"/>
              <a:gd name="connsiteX4" fmla="*/ 1347 w 309675"/>
              <a:gd name="connsiteY4" fmla="*/ 274523 h 274523"/>
              <a:gd name="connsiteX5" fmla="*/ 160097 w 309675"/>
              <a:gd name="connsiteY5" fmla="*/ 204673 h 274523"/>
              <a:gd name="connsiteX6" fmla="*/ 112472 w 309675"/>
              <a:gd name="connsiteY6" fmla="*/ 77673 h 274523"/>
              <a:gd name="connsiteX7" fmla="*/ 118822 w 309675"/>
              <a:gd name="connsiteY7" fmla="*/ 1473 h 2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675" h="274523">
                <a:moveTo>
                  <a:pt x="118822" y="1473"/>
                </a:moveTo>
                <a:cubicBezTo>
                  <a:pt x="132051" y="13115"/>
                  <a:pt x="161155" y="106777"/>
                  <a:pt x="191847" y="147523"/>
                </a:cubicBezTo>
                <a:cubicBezTo>
                  <a:pt x="222539" y="188269"/>
                  <a:pt x="290801" y="236423"/>
                  <a:pt x="302972" y="245948"/>
                </a:cubicBezTo>
                <a:cubicBezTo>
                  <a:pt x="315143" y="255473"/>
                  <a:pt x="315143" y="199911"/>
                  <a:pt x="264872" y="204673"/>
                </a:cubicBezTo>
                <a:cubicBezTo>
                  <a:pt x="214601" y="209435"/>
                  <a:pt x="18809" y="274523"/>
                  <a:pt x="1347" y="274523"/>
                </a:cubicBezTo>
                <a:cubicBezTo>
                  <a:pt x="-16115" y="274523"/>
                  <a:pt x="141576" y="237481"/>
                  <a:pt x="160097" y="204673"/>
                </a:cubicBezTo>
                <a:cubicBezTo>
                  <a:pt x="178618" y="171865"/>
                  <a:pt x="118293" y="105190"/>
                  <a:pt x="112472" y="77673"/>
                </a:cubicBezTo>
                <a:cubicBezTo>
                  <a:pt x="106651" y="50156"/>
                  <a:pt x="105593" y="-10169"/>
                  <a:pt x="118822" y="1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1" name="フリーフォーム 1010">
            <a:extLst>
              <a:ext uri="{FF2B5EF4-FFF2-40B4-BE49-F238E27FC236}">
                <a16:creationId xmlns:a16="http://schemas.microsoft.com/office/drawing/2014/main" id="{07C7F8FF-4C02-B5CA-AFFE-6C20D24AE2C5}"/>
              </a:ext>
            </a:extLst>
          </p:cNvPr>
          <p:cNvSpPr/>
          <p:nvPr/>
        </p:nvSpPr>
        <p:spPr>
          <a:xfrm>
            <a:off x="2976755" y="7228465"/>
            <a:ext cx="896616" cy="646919"/>
          </a:xfrm>
          <a:custGeom>
            <a:avLst/>
            <a:gdLst>
              <a:gd name="connsiteX0" fmla="*/ 809937 w 896616"/>
              <a:gd name="connsiteY0" fmla="*/ 237342 h 646919"/>
              <a:gd name="connsiteX1" fmla="*/ 282812 w 896616"/>
              <a:gd name="connsiteY1" fmla="*/ 674 h 646919"/>
              <a:gd name="connsiteX2" fmla="*/ 444177 w 896616"/>
              <a:gd name="connsiteY2" fmla="*/ 162039 h 646919"/>
              <a:gd name="connsiteX3" fmla="*/ 3113 w 896616"/>
              <a:gd name="connsiteY3" fmla="*/ 43704 h 646919"/>
              <a:gd name="connsiteX4" fmla="*/ 239781 w 896616"/>
              <a:gd name="connsiteY4" fmla="*/ 237342 h 646919"/>
              <a:gd name="connsiteX5" fmla="*/ 89174 w 896616"/>
              <a:gd name="connsiteY5" fmla="*/ 226584 h 646919"/>
              <a:gd name="connsiteX6" fmla="*/ 476450 w 896616"/>
              <a:gd name="connsiteY6" fmla="*/ 430980 h 646919"/>
              <a:gd name="connsiteX7" fmla="*/ 411904 w 896616"/>
              <a:gd name="connsiteY7" fmla="*/ 334161 h 646919"/>
              <a:gd name="connsiteX8" fmla="*/ 863725 w 896616"/>
              <a:gd name="connsiteY8" fmla="*/ 646133 h 646919"/>
              <a:gd name="connsiteX9" fmla="*/ 584026 w 896616"/>
              <a:gd name="connsiteY9" fmla="*/ 226584 h 646919"/>
              <a:gd name="connsiteX10" fmla="*/ 874483 w 896616"/>
              <a:gd name="connsiteY10" fmla="*/ 237342 h 646919"/>
              <a:gd name="connsiteX11" fmla="*/ 809937 w 896616"/>
              <a:gd name="connsiteY11" fmla="*/ 237342 h 64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616" h="646919">
                <a:moveTo>
                  <a:pt x="809937" y="237342"/>
                </a:moveTo>
                <a:cubicBezTo>
                  <a:pt x="711325" y="197897"/>
                  <a:pt x="343772" y="13225"/>
                  <a:pt x="282812" y="674"/>
                </a:cubicBezTo>
                <a:cubicBezTo>
                  <a:pt x="221852" y="-11877"/>
                  <a:pt x="490793" y="154867"/>
                  <a:pt x="444177" y="162039"/>
                </a:cubicBezTo>
                <a:cubicBezTo>
                  <a:pt x="397560" y="169211"/>
                  <a:pt x="37179" y="31154"/>
                  <a:pt x="3113" y="43704"/>
                </a:cubicBezTo>
                <a:cubicBezTo>
                  <a:pt x="-30953" y="56254"/>
                  <a:pt x="225437" y="206862"/>
                  <a:pt x="239781" y="237342"/>
                </a:cubicBezTo>
                <a:cubicBezTo>
                  <a:pt x="254124" y="267822"/>
                  <a:pt x="49729" y="194311"/>
                  <a:pt x="89174" y="226584"/>
                </a:cubicBezTo>
                <a:cubicBezTo>
                  <a:pt x="128619" y="258857"/>
                  <a:pt x="422662" y="413051"/>
                  <a:pt x="476450" y="430980"/>
                </a:cubicBezTo>
                <a:cubicBezTo>
                  <a:pt x="530238" y="448909"/>
                  <a:pt x="347358" y="298302"/>
                  <a:pt x="411904" y="334161"/>
                </a:cubicBezTo>
                <a:cubicBezTo>
                  <a:pt x="476450" y="370020"/>
                  <a:pt x="835038" y="664063"/>
                  <a:pt x="863725" y="646133"/>
                </a:cubicBezTo>
                <a:cubicBezTo>
                  <a:pt x="892412" y="628204"/>
                  <a:pt x="582233" y="294716"/>
                  <a:pt x="584026" y="226584"/>
                </a:cubicBezTo>
                <a:cubicBezTo>
                  <a:pt x="585819" y="158452"/>
                  <a:pt x="836831" y="230170"/>
                  <a:pt x="874483" y="237342"/>
                </a:cubicBezTo>
                <a:cubicBezTo>
                  <a:pt x="912135" y="244514"/>
                  <a:pt x="908549" y="276787"/>
                  <a:pt x="809937" y="237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2" name="フリーフォーム 1011">
            <a:extLst>
              <a:ext uri="{FF2B5EF4-FFF2-40B4-BE49-F238E27FC236}">
                <a16:creationId xmlns:a16="http://schemas.microsoft.com/office/drawing/2014/main" id="{FE5A7F55-2743-B2C8-1488-FB2BDF453E2E}"/>
              </a:ext>
            </a:extLst>
          </p:cNvPr>
          <p:cNvSpPr/>
          <p:nvPr/>
        </p:nvSpPr>
        <p:spPr>
          <a:xfrm>
            <a:off x="2839384" y="7880938"/>
            <a:ext cx="560524" cy="563855"/>
          </a:xfrm>
          <a:custGeom>
            <a:avLst/>
            <a:gdLst>
              <a:gd name="connsiteX0" fmla="*/ 635 w 560524"/>
              <a:gd name="connsiteY0" fmla="*/ 4417 h 563855"/>
              <a:gd name="connsiteX1" fmla="*/ 248061 w 560524"/>
              <a:gd name="connsiteY1" fmla="*/ 241086 h 563855"/>
              <a:gd name="connsiteX2" fmla="*/ 560032 w 560524"/>
              <a:gd name="connsiteY2" fmla="*/ 488511 h 563855"/>
              <a:gd name="connsiteX3" fmla="*/ 323364 w 560524"/>
              <a:gd name="connsiteY3" fmla="*/ 316389 h 563855"/>
              <a:gd name="connsiteX4" fmla="*/ 452456 w 560524"/>
              <a:gd name="connsiteY4" fmla="*/ 563815 h 563855"/>
              <a:gd name="connsiteX5" fmla="*/ 65181 w 560524"/>
              <a:gd name="connsiteY5" fmla="*/ 294874 h 563855"/>
              <a:gd name="connsiteX6" fmla="*/ 172757 w 560524"/>
              <a:gd name="connsiteY6" fmla="*/ 456238 h 563855"/>
              <a:gd name="connsiteX7" fmla="*/ 635 w 560524"/>
              <a:gd name="connsiteY7" fmla="*/ 4417 h 5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524" h="563855">
                <a:moveTo>
                  <a:pt x="635" y="4417"/>
                </a:moveTo>
                <a:cubicBezTo>
                  <a:pt x="13186" y="-31442"/>
                  <a:pt x="154828" y="160404"/>
                  <a:pt x="248061" y="241086"/>
                </a:cubicBezTo>
                <a:cubicBezTo>
                  <a:pt x="341294" y="321768"/>
                  <a:pt x="547482" y="475961"/>
                  <a:pt x="560032" y="488511"/>
                </a:cubicBezTo>
                <a:cubicBezTo>
                  <a:pt x="572582" y="501061"/>
                  <a:pt x="341293" y="303838"/>
                  <a:pt x="323364" y="316389"/>
                </a:cubicBezTo>
                <a:cubicBezTo>
                  <a:pt x="305435" y="328940"/>
                  <a:pt x="495487" y="567401"/>
                  <a:pt x="452456" y="563815"/>
                </a:cubicBezTo>
                <a:cubicBezTo>
                  <a:pt x="409426" y="560229"/>
                  <a:pt x="111797" y="312803"/>
                  <a:pt x="65181" y="294874"/>
                </a:cubicBezTo>
                <a:cubicBezTo>
                  <a:pt x="18565" y="276945"/>
                  <a:pt x="179929" y="499269"/>
                  <a:pt x="172757" y="456238"/>
                </a:cubicBezTo>
                <a:cubicBezTo>
                  <a:pt x="165585" y="413207"/>
                  <a:pt x="-11916" y="40276"/>
                  <a:pt x="635" y="4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3" name="フリーフォーム 1012">
            <a:extLst>
              <a:ext uri="{FF2B5EF4-FFF2-40B4-BE49-F238E27FC236}">
                <a16:creationId xmlns:a16="http://schemas.microsoft.com/office/drawing/2014/main" id="{E7F46D90-F496-BF2D-D819-68311F03FE09}"/>
              </a:ext>
            </a:extLst>
          </p:cNvPr>
          <p:cNvSpPr/>
          <p:nvPr/>
        </p:nvSpPr>
        <p:spPr>
          <a:xfrm>
            <a:off x="3638455" y="8529956"/>
            <a:ext cx="1122379" cy="635559"/>
          </a:xfrm>
          <a:custGeom>
            <a:avLst/>
            <a:gdLst>
              <a:gd name="connsiteX0" fmla="*/ 1116425 w 1122379"/>
              <a:gd name="connsiteY0" fmla="*/ 858 h 635559"/>
              <a:gd name="connsiteX1" fmla="*/ 266571 w 1122379"/>
              <a:gd name="connsiteY1" fmla="*/ 474195 h 635559"/>
              <a:gd name="connsiteX2" fmla="*/ 8387 w 1122379"/>
              <a:gd name="connsiteY2" fmla="*/ 635559 h 635559"/>
              <a:gd name="connsiteX3" fmla="*/ 513997 w 1122379"/>
              <a:gd name="connsiteY3" fmla="*/ 474195 h 635559"/>
              <a:gd name="connsiteX4" fmla="*/ 255813 w 1122379"/>
              <a:gd name="connsiteY4" fmla="*/ 624802 h 635559"/>
              <a:gd name="connsiteX5" fmla="*/ 847484 w 1122379"/>
              <a:gd name="connsiteY5" fmla="*/ 312830 h 635559"/>
              <a:gd name="connsiteX6" fmla="*/ 653846 w 1122379"/>
              <a:gd name="connsiteY6" fmla="*/ 355860 h 635559"/>
              <a:gd name="connsiteX7" fmla="*/ 1116425 w 1122379"/>
              <a:gd name="connsiteY7" fmla="*/ 858 h 63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379" h="635559">
                <a:moveTo>
                  <a:pt x="1116425" y="858"/>
                </a:moveTo>
                <a:cubicBezTo>
                  <a:pt x="1051879" y="20580"/>
                  <a:pt x="451244" y="368412"/>
                  <a:pt x="266571" y="474195"/>
                </a:cubicBezTo>
                <a:cubicBezTo>
                  <a:pt x="81898" y="579978"/>
                  <a:pt x="-32851" y="635559"/>
                  <a:pt x="8387" y="635559"/>
                </a:cubicBezTo>
                <a:cubicBezTo>
                  <a:pt x="49625" y="635559"/>
                  <a:pt x="472759" y="475988"/>
                  <a:pt x="513997" y="474195"/>
                </a:cubicBezTo>
                <a:cubicBezTo>
                  <a:pt x="555235" y="472402"/>
                  <a:pt x="200232" y="651696"/>
                  <a:pt x="255813" y="624802"/>
                </a:cubicBezTo>
                <a:cubicBezTo>
                  <a:pt x="311394" y="597908"/>
                  <a:pt x="781145" y="357654"/>
                  <a:pt x="847484" y="312830"/>
                </a:cubicBezTo>
                <a:cubicBezTo>
                  <a:pt x="913823" y="268006"/>
                  <a:pt x="607229" y="404270"/>
                  <a:pt x="653846" y="355860"/>
                </a:cubicBezTo>
                <a:cubicBezTo>
                  <a:pt x="700462" y="307451"/>
                  <a:pt x="1180971" y="-18864"/>
                  <a:pt x="1116425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4" name="フリーフォーム 1013">
            <a:extLst>
              <a:ext uri="{FF2B5EF4-FFF2-40B4-BE49-F238E27FC236}">
                <a16:creationId xmlns:a16="http://schemas.microsoft.com/office/drawing/2014/main" id="{5B9E3675-17D1-CE37-FBCD-C883F5C896CC}"/>
              </a:ext>
            </a:extLst>
          </p:cNvPr>
          <p:cNvSpPr/>
          <p:nvPr/>
        </p:nvSpPr>
        <p:spPr>
          <a:xfrm>
            <a:off x="2730910" y="5518673"/>
            <a:ext cx="539415" cy="1086522"/>
          </a:xfrm>
          <a:custGeom>
            <a:avLst/>
            <a:gdLst>
              <a:gd name="connsiteX0" fmla="*/ 539415 w 539415"/>
              <a:gd name="connsiteY0" fmla="*/ 0 h 1086522"/>
              <a:gd name="connsiteX1" fmla="*/ 248958 w 539415"/>
              <a:gd name="connsiteY1" fmla="*/ 408791 h 1086522"/>
              <a:gd name="connsiteX2" fmla="*/ 431838 w 539415"/>
              <a:gd name="connsiteY2" fmla="*/ 774551 h 1086522"/>
              <a:gd name="connsiteX3" fmla="*/ 324262 w 539415"/>
              <a:gd name="connsiteY3" fmla="*/ 710005 h 1086522"/>
              <a:gd name="connsiteX4" fmla="*/ 507142 w 539415"/>
              <a:gd name="connsiteY4" fmla="*/ 1086522 h 1086522"/>
              <a:gd name="connsiteX5" fmla="*/ 184412 w 539415"/>
              <a:gd name="connsiteY5" fmla="*/ 710005 h 1086522"/>
              <a:gd name="connsiteX6" fmla="*/ 1532 w 539415"/>
              <a:gd name="connsiteY6" fmla="*/ 828339 h 1086522"/>
              <a:gd name="connsiteX7" fmla="*/ 281231 w 539415"/>
              <a:gd name="connsiteY7" fmla="*/ 172122 h 1086522"/>
              <a:gd name="connsiteX8" fmla="*/ 109109 w 539415"/>
              <a:gd name="connsiteY8" fmla="*/ 258183 h 1086522"/>
              <a:gd name="connsiteX9" fmla="*/ 539415 w 539415"/>
              <a:gd name="connsiteY9" fmla="*/ 0 h 108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415" h="1086522">
                <a:moveTo>
                  <a:pt x="539415" y="0"/>
                </a:moveTo>
                <a:cubicBezTo>
                  <a:pt x="403151" y="139849"/>
                  <a:pt x="266887" y="279699"/>
                  <a:pt x="248958" y="408791"/>
                </a:cubicBezTo>
                <a:cubicBezTo>
                  <a:pt x="231029" y="537883"/>
                  <a:pt x="419287" y="724349"/>
                  <a:pt x="431838" y="774551"/>
                </a:cubicBezTo>
                <a:cubicBezTo>
                  <a:pt x="444389" y="824753"/>
                  <a:pt x="311711" y="658010"/>
                  <a:pt x="324262" y="710005"/>
                </a:cubicBezTo>
                <a:cubicBezTo>
                  <a:pt x="336813" y="762000"/>
                  <a:pt x="530450" y="1086522"/>
                  <a:pt x="507142" y="1086522"/>
                </a:cubicBezTo>
                <a:cubicBezTo>
                  <a:pt x="483834" y="1086522"/>
                  <a:pt x="268680" y="753036"/>
                  <a:pt x="184412" y="710005"/>
                </a:cubicBezTo>
                <a:cubicBezTo>
                  <a:pt x="100144" y="666975"/>
                  <a:pt x="-14605" y="917986"/>
                  <a:pt x="1532" y="828339"/>
                </a:cubicBezTo>
                <a:cubicBezTo>
                  <a:pt x="17669" y="738692"/>
                  <a:pt x="263302" y="267148"/>
                  <a:pt x="281231" y="172122"/>
                </a:cubicBezTo>
                <a:cubicBezTo>
                  <a:pt x="299160" y="77096"/>
                  <a:pt x="109109" y="258183"/>
                  <a:pt x="109109" y="258183"/>
                </a:cubicBezTo>
                <a:lnTo>
                  <a:pt x="53941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フリーフォーム 1014">
            <a:extLst>
              <a:ext uri="{FF2B5EF4-FFF2-40B4-BE49-F238E27FC236}">
                <a16:creationId xmlns:a16="http://schemas.microsoft.com/office/drawing/2014/main" id="{7A6C24F8-A7A4-C7E7-8E72-FDE932EB1EFC}"/>
              </a:ext>
            </a:extLst>
          </p:cNvPr>
          <p:cNvSpPr/>
          <p:nvPr/>
        </p:nvSpPr>
        <p:spPr>
          <a:xfrm>
            <a:off x="4963321" y="6081083"/>
            <a:ext cx="314364" cy="1019254"/>
          </a:xfrm>
          <a:custGeom>
            <a:avLst/>
            <a:gdLst>
              <a:gd name="connsiteX0" fmla="*/ 221865 w 314364"/>
              <a:gd name="connsiteY0" fmla="*/ 29261 h 1019254"/>
              <a:gd name="connsiteX1" fmla="*/ 221865 w 314364"/>
              <a:gd name="connsiteY1" fmla="*/ 104564 h 1019254"/>
              <a:gd name="connsiteX2" fmla="*/ 297168 w 314364"/>
              <a:gd name="connsiteY2" fmla="*/ 803811 h 1019254"/>
              <a:gd name="connsiteX3" fmla="*/ 286411 w 314364"/>
              <a:gd name="connsiteY3" fmla="*/ 663962 h 1019254"/>
              <a:gd name="connsiteX4" fmla="*/ 6712 w 314364"/>
              <a:gd name="connsiteY4" fmla="*/ 1018964 h 1019254"/>
              <a:gd name="connsiteX5" fmla="*/ 92773 w 314364"/>
              <a:gd name="connsiteY5" fmla="*/ 717750 h 1019254"/>
              <a:gd name="connsiteX6" fmla="*/ 157319 w 314364"/>
              <a:gd name="connsiteY6" fmla="*/ 362748 h 1019254"/>
              <a:gd name="connsiteX7" fmla="*/ 221865 w 314364"/>
              <a:gd name="connsiteY7" fmla="*/ 29261 h 10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64" h="1019254">
                <a:moveTo>
                  <a:pt x="221865" y="29261"/>
                </a:moveTo>
                <a:cubicBezTo>
                  <a:pt x="232623" y="-13770"/>
                  <a:pt x="209314" y="-24528"/>
                  <a:pt x="221865" y="104564"/>
                </a:cubicBezTo>
                <a:cubicBezTo>
                  <a:pt x="234416" y="233656"/>
                  <a:pt x="286410" y="710578"/>
                  <a:pt x="297168" y="803811"/>
                </a:cubicBezTo>
                <a:cubicBezTo>
                  <a:pt x="307926" y="897044"/>
                  <a:pt x="334820" y="628103"/>
                  <a:pt x="286411" y="663962"/>
                </a:cubicBezTo>
                <a:cubicBezTo>
                  <a:pt x="238002" y="699821"/>
                  <a:pt x="38985" y="1009999"/>
                  <a:pt x="6712" y="1018964"/>
                </a:cubicBezTo>
                <a:cubicBezTo>
                  <a:pt x="-25561" y="1027929"/>
                  <a:pt x="67672" y="827119"/>
                  <a:pt x="92773" y="717750"/>
                </a:cubicBezTo>
                <a:cubicBezTo>
                  <a:pt x="117874" y="608381"/>
                  <a:pt x="132218" y="484668"/>
                  <a:pt x="157319" y="362748"/>
                </a:cubicBezTo>
                <a:cubicBezTo>
                  <a:pt x="182420" y="240828"/>
                  <a:pt x="211107" y="72292"/>
                  <a:pt x="221865" y="29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フリーフォーム 1015">
            <a:extLst>
              <a:ext uri="{FF2B5EF4-FFF2-40B4-BE49-F238E27FC236}">
                <a16:creationId xmlns:a16="http://schemas.microsoft.com/office/drawing/2014/main" id="{DC1D1D7A-DA1C-0EE7-0DB1-12179777DFFB}"/>
              </a:ext>
            </a:extLst>
          </p:cNvPr>
          <p:cNvSpPr/>
          <p:nvPr/>
        </p:nvSpPr>
        <p:spPr>
          <a:xfrm>
            <a:off x="6722599" y="5474814"/>
            <a:ext cx="153299" cy="860360"/>
          </a:xfrm>
          <a:custGeom>
            <a:avLst/>
            <a:gdLst>
              <a:gd name="connsiteX0" fmla="*/ 108507 w 153299"/>
              <a:gd name="connsiteY0" fmla="*/ 828 h 860360"/>
              <a:gd name="connsiteX1" fmla="*/ 151537 w 153299"/>
              <a:gd name="connsiteY1" fmla="*/ 689318 h 860360"/>
              <a:gd name="connsiteX2" fmla="*/ 54719 w 153299"/>
              <a:gd name="connsiteY2" fmla="*/ 474165 h 860360"/>
              <a:gd name="connsiteX3" fmla="*/ 930 w 153299"/>
              <a:gd name="connsiteY3" fmla="*/ 850682 h 860360"/>
              <a:gd name="connsiteX4" fmla="*/ 108507 w 153299"/>
              <a:gd name="connsiteY4" fmla="*/ 828 h 86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299" h="860360">
                <a:moveTo>
                  <a:pt x="108507" y="828"/>
                </a:moveTo>
                <a:cubicBezTo>
                  <a:pt x="133608" y="-26066"/>
                  <a:pt x="160502" y="610429"/>
                  <a:pt x="151537" y="689318"/>
                </a:cubicBezTo>
                <a:cubicBezTo>
                  <a:pt x="142572" y="768208"/>
                  <a:pt x="79820" y="447271"/>
                  <a:pt x="54719" y="474165"/>
                </a:cubicBezTo>
                <a:cubicBezTo>
                  <a:pt x="29618" y="501059"/>
                  <a:pt x="-6242" y="929572"/>
                  <a:pt x="930" y="850682"/>
                </a:cubicBezTo>
                <a:cubicBezTo>
                  <a:pt x="8102" y="771792"/>
                  <a:pt x="83406" y="27722"/>
                  <a:pt x="10850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7" name="フリーフォーム 1016">
            <a:extLst>
              <a:ext uri="{FF2B5EF4-FFF2-40B4-BE49-F238E27FC236}">
                <a16:creationId xmlns:a16="http://schemas.microsoft.com/office/drawing/2014/main" id="{DD6FE7F4-4AED-F51B-EF99-014B8EEC40CE}"/>
              </a:ext>
            </a:extLst>
          </p:cNvPr>
          <p:cNvSpPr/>
          <p:nvPr/>
        </p:nvSpPr>
        <p:spPr>
          <a:xfrm>
            <a:off x="8531389" y="8333883"/>
            <a:ext cx="520296" cy="288188"/>
          </a:xfrm>
          <a:custGeom>
            <a:avLst/>
            <a:gdLst>
              <a:gd name="connsiteX0" fmla="*/ 20940 w 520296"/>
              <a:gd name="connsiteY0" fmla="*/ 218446 h 288188"/>
              <a:gd name="connsiteX1" fmla="*/ 515792 w 520296"/>
              <a:gd name="connsiteY1" fmla="*/ 3293 h 288188"/>
              <a:gd name="connsiteX2" fmla="*/ 268366 w 520296"/>
              <a:gd name="connsiteY2" fmla="*/ 100112 h 288188"/>
              <a:gd name="connsiteX3" fmla="*/ 311397 w 520296"/>
              <a:gd name="connsiteY3" fmla="*/ 261477 h 288188"/>
              <a:gd name="connsiteX4" fmla="*/ 117759 w 520296"/>
              <a:gd name="connsiteY4" fmla="*/ 282992 h 288188"/>
              <a:gd name="connsiteX5" fmla="*/ 20940 w 520296"/>
              <a:gd name="connsiteY5" fmla="*/ 218446 h 28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296" h="288188">
                <a:moveTo>
                  <a:pt x="20940" y="218446"/>
                </a:moveTo>
                <a:cubicBezTo>
                  <a:pt x="87279" y="171829"/>
                  <a:pt x="474554" y="23015"/>
                  <a:pt x="515792" y="3293"/>
                </a:cubicBezTo>
                <a:cubicBezTo>
                  <a:pt x="557030" y="-16429"/>
                  <a:pt x="302432" y="57081"/>
                  <a:pt x="268366" y="100112"/>
                </a:cubicBezTo>
                <a:cubicBezTo>
                  <a:pt x="234300" y="143143"/>
                  <a:pt x="336498" y="230997"/>
                  <a:pt x="311397" y="261477"/>
                </a:cubicBezTo>
                <a:cubicBezTo>
                  <a:pt x="286296" y="291957"/>
                  <a:pt x="173340" y="291957"/>
                  <a:pt x="117759" y="282992"/>
                </a:cubicBezTo>
                <a:cubicBezTo>
                  <a:pt x="62178" y="274027"/>
                  <a:pt x="-45399" y="265063"/>
                  <a:pt x="20940" y="218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8" name="フリーフォーム 1017">
            <a:extLst>
              <a:ext uri="{FF2B5EF4-FFF2-40B4-BE49-F238E27FC236}">
                <a16:creationId xmlns:a16="http://schemas.microsoft.com/office/drawing/2014/main" id="{938BD5F4-05F4-6B05-39B1-9932DBF125DF}"/>
              </a:ext>
            </a:extLst>
          </p:cNvPr>
          <p:cNvSpPr/>
          <p:nvPr/>
        </p:nvSpPr>
        <p:spPr>
          <a:xfrm>
            <a:off x="4744980" y="6607039"/>
            <a:ext cx="176674" cy="963665"/>
          </a:xfrm>
          <a:custGeom>
            <a:avLst/>
            <a:gdLst>
              <a:gd name="connsiteX0" fmla="*/ 176644 w 176674"/>
              <a:gd name="connsiteY0" fmla="*/ 8914 h 963665"/>
              <a:gd name="connsiteX1" fmla="*/ 55620 w 176674"/>
              <a:gd name="connsiteY1" fmla="*/ 560243 h 963665"/>
              <a:gd name="connsiteX2" fmla="*/ 55620 w 176674"/>
              <a:gd name="connsiteY2" fmla="*/ 479561 h 963665"/>
              <a:gd name="connsiteX3" fmla="*/ 1832 w 176674"/>
              <a:gd name="connsiteY3" fmla="*/ 963655 h 963665"/>
              <a:gd name="connsiteX4" fmla="*/ 15279 w 176674"/>
              <a:gd name="connsiteY4" fmla="*/ 493008 h 963665"/>
              <a:gd name="connsiteX5" fmla="*/ 42173 w 176674"/>
              <a:gd name="connsiteY5" fmla="*/ 237514 h 963665"/>
              <a:gd name="connsiteX6" fmla="*/ 176644 w 176674"/>
              <a:gd name="connsiteY6" fmla="*/ 8914 h 9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74" h="963665">
                <a:moveTo>
                  <a:pt x="176644" y="8914"/>
                </a:moveTo>
                <a:cubicBezTo>
                  <a:pt x="178885" y="62702"/>
                  <a:pt x="55620" y="560243"/>
                  <a:pt x="55620" y="560243"/>
                </a:cubicBezTo>
                <a:cubicBezTo>
                  <a:pt x="35449" y="638684"/>
                  <a:pt x="64585" y="412326"/>
                  <a:pt x="55620" y="479561"/>
                </a:cubicBezTo>
                <a:cubicBezTo>
                  <a:pt x="46655" y="546796"/>
                  <a:pt x="8555" y="961414"/>
                  <a:pt x="1832" y="963655"/>
                </a:cubicBezTo>
                <a:cubicBezTo>
                  <a:pt x="-4891" y="965896"/>
                  <a:pt x="8555" y="614032"/>
                  <a:pt x="15279" y="493008"/>
                </a:cubicBezTo>
                <a:cubicBezTo>
                  <a:pt x="22002" y="371985"/>
                  <a:pt x="8555" y="315955"/>
                  <a:pt x="42173" y="237514"/>
                </a:cubicBezTo>
                <a:cubicBezTo>
                  <a:pt x="75791" y="159073"/>
                  <a:pt x="174403" y="-44874"/>
                  <a:pt x="176644" y="8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9" name="フリーフォーム 1018">
            <a:extLst>
              <a:ext uri="{FF2B5EF4-FFF2-40B4-BE49-F238E27FC236}">
                <a16:creationId xmlns:a16="http://schemas.microsoft.com/office/drawing/2014/main" id="{D9D3C5FF-3517-CF26-036F-5AD8EB34C83C}"/>
              </a:ext>
            </a:extLst>
          </p:cNvPr>
          <p:cNvSpPr/>
          <p:nvPr/>
        </p:nvSpPr>
        <p:spPr>
          <a:xfrm>
            <a:off x="626313" y="7072976"/>
            <a:ext cx="289473" cy="699554"/>
          </a:xfrm>
          <a:custGeom>
            <a:avLst/>
            <a:gdLst>
              <a:gd name="connsiteX0" fmla="*/ 288087 w 289473"/>
              <a:gd name="connsiteY0" fmla="*/ 177 h 699554"/>
              <a:gd name="connsiteX1" fmla="*/ 113275 w 289473"/>
              <a:gd name="connsiteY1" fmla="*/ 296012 h 699554"/>
              <a:gd name="connsiteX2" fmla="*/ 99828 w 289473"/>
              <a:gd name="connsiteY2" fmla="*/ 699424 h 699554"/>
              <a:gd name="connsiteX3" fmla="*/ 5699 w 289473"/>
              <a:gd name="connsiteY3" fmla="*/ 336353 h 699554"/>
              <a:gd name="connsiteX4" fmla="*/ 288087 w 289473"/>
              <a:gd name="connsiteY4" fmla="*/ 177 h 69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73" h="699554">
                <a:moveTo>
                  <a:pt x="288087" y="177"/>
                </a:moveTo>
                <a:cubicBezTo>
                  <a:pt x="306016" y="-6546"/>
                  <a:pt x="144651" y="179471"/>
                  <a:pt x="113275" y="296012"/>
                </a:cubicBezTo>
                <a:cubicBezTo>
                  <a:pt x="81898" y="412553"/>
                  <a:pt x="117757" y="692701"/>
                  <a:pt x="99828" y="699424"/>
                </a:cubicBezTo>
                <a:cubicBezTo>
                  <a:pt x="81899" y="706147"/>
                  <a:pt x="-25677" y="450653"/>
                  <a:pt x="5699" y="336353"/>
                </a:cubicBezTo>
                <a:cubicBezTo>
                  <a:pt x="37075" y="222053"/>
                  <a:pt x="270158" y="6900"/>
                  <a:pt x="28808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1" name="フリーフォーム 1020">
            <a:extLst>
              <a:ext uri="{FF2B5EF4-FFF2-40B4-BE49-F238E27FC236}">
                <a16:creationId xmlns:a16="http://schemas.microsoft.com/office/drawing/2014/main" id="{7240E8EC-D3B0-E04E-749A-9648E61BF393}"/>
              </a:ext>
            </a:extLst>
          </p:cNvPr>
          <p:cNvSpPr/>
          <p:nvPr/>
        </p:nvSpPr>
        <p:spPr>
          <a:xfrm>
            <a:off x="2590988" y="7111727"/>
            <a:ext cx="230101" cy="261651"/>
          </a:xfrm>
          <a:custGeom>
            <a:avLst/>
            <a:gdLst>
              <a:gd name="connsiteX0" fmla="*/ 228412 w 230101"/>
              <a:gd name="connsiteY0" fmla="*/ 273 h 261651"/>
              <a:gd name="connsiteX1" fmla="*/ 107762 w 230101"/>
              <a:gd name="connsiteY1" fmla="*/ 89173 h 261651"/>
              <a:gd name="connsiteX2" fmla="*/ 139512 w 230101"/>
              <a:gd name="connsiteY2" fmla="*/ 127273 h 261651"/>
              <a:gd name="connsiteX3" fmla="*/ 31562 w 230101"/>
              <a:gd name="connsiteY3" fmla="*/ 174898 h 261651"/>
              <a:gd name="connsiteX4" fmla="*/ 2987 w 230101"/>
              <a:gd name="connsiteY4" fmla="*/ 260623 h 261651"/>
              <a:gd name="connsiteX5" fmla="*/ 15687 w 230101"/>
              <a:gd name="connsiteY5" fmla="*/ 111398 h 261651"/>
              <a:gd name="connsiteX6" fmla="*/ 91887 w 230101"/>
              <a:gd name="connsiteY6" fmla="*/ 41548 h 261651"/>
              <a:gd name="connsiteX7" fmla="*/ 2987 w 230101"/>
              <a:gd name="connsiteY7" fmla="*/ 120923 h 261651"/>
              <a:gd name="connsiteX8" fmla="*/ 228412 w 230101"/>
              <a:gd name="connsiteY8" fmla="*/ 273 h 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1" h="261651">
                <a:moveTo>
                  <a:pt x="228412" y="273"/>
                </a:moveTo>
                <a:cubicBezTo>
                  <a:pt x="245874" y="-5019"/>
                  <a:pt x="122579" y="68006"/>
                  <a:pt x="107762" y="89173"/>
                </a:cubicBezTo>
                <a:cubicBezTo>
                  <a:pt x="92945" y="110340"/>
                  <a:pt x="152212" y="112986"/>
                  <a:pt x="139512" y="127273"/>
                </a:cubicBezTo>
                <a:cubicBezTo>
                  <a:pt x="126812" y="141561"/>
                  <a:pt x="54316" y="152673"/>
                  <a:pt x="31562" y="174898"/>
                </a:cubicBezTo>
                <a:cubicBezTo>
                  <a:pt x="8808" y="197123"/>
                  <a:pt x="5633" y="271206"/>
                  <a:pt x="2987" y="260623"/>
                </a:cubicBezTo>
                <a:cubicBezTo>
                  <a:pt x="341" y="250040"/>
                  <a:pt x="870" y="147910"/>
                  <a:pt x="15687" y="111398"/>
                </a:cubicBezTo>
                <a:cubicBezTo>
                  <a:pt x="30504" y="74886"/>
                  <a:pt x="94004" y="39960"/>
                  <a:pt x="91887" y="41548"/>
                </a:cubicBezTo>
                <a:cubicBezTo>
                  <a:pt x="89770" y="43136"/>
                  <a:pt x="-19238" y="128331"/>
                  <a:pt x="2987" y="120923"/>
                </a:cubicBezTo>
                <a:cubicBezTo>
                  <a:pt x="25212" y="113515"/>
                  <a:pt x="210950" y="5565"/>
                  <a:pt x="228412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A8949AC7-FA38-5B2B-C4DB-49E57E443B50}"/>
              </a:ext>
            </a:extLst>
          </p:cNvPr>
          <p:cNvSpPr/>
          <p:nvPr/>
        </p:nvSpPr>
        <p:spPr>
          <a:xfrm>
            <a:off x="5818655" y="2923624"/>
            <a:ext cx="379714" cy="373118"/>
          </a:xfrm>
          <a:custGeom>
            <a:avLst/>
            <a:gdLst>
              <a:gd name="connsiteX0" fmla="*/ 374148 w 379714"/>
              <a:gd name="connsiteY0" fmla="*/ 101 h 373118"/>
              <a:gd name="connsiteX1" fmla="*/ 232868 w 379714"/>
              <a:gd name="connsiteY1" fmla="*/ 168853 h 373118"/>
              <a:gd name="connsiteX2" fmla="*/ 272112 w 379714"/>
              <a:gd name="connsiteY2" fmla="*/ 369001 h 373118"/>
              <a:gd name="connsiteX3" fmla="*/ 221094 w 379714"/>
              <a:gd name="connsiteY3" fmla="*/ 294436 h 373118"/>
              <a:gd name="connsiteX4" fmla="*/ 115134 w 379714"/>
              <a:gd name="connsiteY4" fmla="*/ 180627 h 373118"/>
              <a:gd name="connsiteX5" fmla="*/ 189699 w 379714"/>
              <a:gd name="connsiteY5" fmla="*/ 212022 h 373118"/>
              <a:gd name="connsiteX6" fmla="*/ 107285 w 379714"/>
              <a:gd name="connsiteY6" fmla="*/ 133533 h 373118"/>
              <a:gd name="connsiteX7" fmla="*/ 9173 w 379714"/>
              <a:gd name="connsiteY7" fmla="*/ 192400 h 373118"/>
              <a:gd name="connsiteX8" fmla="*/ 374148 w 379714"/>
              <a:gd name="connsiteY8" fmla="*/ 101 h 37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714" h="373118">
                <a:moveTo>
                  <a:pt x="374148" y="101"/>
                </a:moveTo>
                <a:cubicBezTo>
                  <a:pt x="411430" y="-3823"/>
                  <a:pt x="249874" y="107370"/>
                  <a:pt x="232868" y="168853"/>
                </a:cubicBezTo>
                <a:cubicBezTo>
                  <a:pt x="215862" y="230336"/>
                  <a:pt x="274074" y="348071"/>
                  <a:pt x="272112" y="369001"/>
                </a:cubicBezTo>
                <a:cubicBezTo>
                  <a:pt x="270150" y="389931"/>
                  <a:pt x="247257" y="325832"/>
                  <a:pt x="221094" y="294436"/>
                </a:cubicBezTo>
                <a:cubicBezTo>
                  <a:pt x="194931" y="263040"/>
                  <a:pt x="120366" y="194363"/>
                  <a:pt x="115134" y="180627"/>
                </a:cubicBezTo>
                <a:cubicBezTo>
                  <a:pt x="109901" y="166891"/>
                  <a:pt x="191007" y="219871"/>
                  <a:pt x="189699" y="212022"/>
                </a:cubicBezTo>
                <a:cubicBezTo>
                  <a:pt x="188391" y="204173"/>
                  <a:pt x="137373" y="136803"/>
                  <a:pt x="107285" y="133533"/>
                </a:cubicBezTo>
                <a:cubicBezTo>
                  <a:pt x="77197" y="130263"/>
                  <a:pt x="-32034" y="210060"/>
                  <a:pt x="9173" y="192400"/>
                </a:cubicBezTo>
                <a:cubicBezTo>
                  <a:pt x="50380" y="174740"/>
                  <a:pt x="336866" y="4025"/>
                  <a:pt x="374148" y="1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CF5DBF1D-00E2-FF79-1534-D11C083F1132}"/>
              </a:ext>
            </a:extLst>
          </p:cNvPr>
          <p:cNvSpPr/>
          <p:nvPr/>
        </p:nvSpPr>
        <p:spPr>
          <a:xfrm>
            <a:off x="6496301" y="2633691"/>
            <a:ext cx="564845" cy="381883"/>
          </a:xfrm>
          <a:custGeom>
            <a:avLst/>
            <a:gdLst>
              <a:gd name="connsiteX0" fmla="*/ 2611 w 564845"/>
              <a:gd name="connsiteY0" fmla="*/ 117358 h 381883"/>
              <a:gd name="connsiteX1" fmla="*/ 477471 w 564845"/>
              <a:gd name="connsiteY1" fmla="*/ 3548 h 381883"/>
              <a:gd name="connsiteX2" fmla="*/ 426453 w 564845"/>
              <a:gd name="connsiteY2" fmla="*/ 46718 h 381883"/>
              <a:gd name="connsiteX3" fmla="*/ 563809 w 564845"/>
              <a:gd name="connsiteY3" fmla="*/ 223318 h 381883"/>
              <a:gd name="connsiteX4" fmla="*/ 489244 w 564845"/>
              <a:gd name="connsiteY4" fmla="*/ 380297 h 381883"/>
              <a:gd name="connsiteX5" fmla="*/ 485320 w 564845"/>
              <a:gd name="connsiteY5" fmla="*/ 293959 h 381883"/>
              <a:gd name="connsiteX6" fmla="*/ 465697 w 564845"/>
              <a:gd name="connsiteY6" fmla="*/ 129131 h 381883"/>
              <a:gd name="connsiteX7" fmla="*/ 367586 w 564845"/>
              <a:gd name="connsiteY7" fmla="*/ 70264 h 381883"/>
              <a:gd name="connsiteX8" fmla="*/ 332266 w 564845"/>
              <a:gd name="connsiteY8" fmla="*/ 125207 h 381883"/>
              <a:gd name="connsiteX9" fmla="*/ 308719 w 564845"/>
              <a:gd name="connsiteY9" fmla="*/ 46718 h 381883"/>
              <a:gd name="connsiteX10" fmla="*/ 289096 w 564845"/>
              <a:gd name="connsiteY10" fmla="*/ 74189 h 381883"/>
              <a:gd name="connsiteX11" fmla="*/ 2611 w 564845"/>
              <a:gd name="connsiteY11" fmla="*/ 117358 h 38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845" h="381883">
                <a:moveTo>
                  <a:pt x="2611" y="117358"/>
                </a:moveTo>
                <a:cubicBezTo>
                  <a:pt x="34007" y="105585"/>
                  <a:pt x="406831" y="15321"/>
                  <a:pt x="477471" y="3548"/>
                </a:cubicBezTo>
                <a:cubicBezTo>
                  <a:pt x="548111" y="-8225"/>
                  <a:pt x="412063" y="10090"/>
                  <a:pt x="426453" y="46718"/>
                </a:cubicBezTo>
                <a:cubicBezTo>
                  <a:pt x="440843" y="83346"/>
                  <a:pt x="553344" y="167721"/>
                  <a:pt x="563809" y="223318"/>
                </a:cubicBezTo>
                <a:cubicBezTo>
                  <a:pt x="574274" y="278915"/>
                  <a:pt x="502325" y="368524"/>
                  <a:pt x="489244" y="380297"/>
                </a:cubicBezTo>
                <a:cubicBezTo>
                  <a:pt x="476163" y="392070"/>
                  <a:pt x="489245" y="335820"/>
                  <a:pt x="485320" y="293959"/>
                </a:cubicBezTo>
                <a:cubicBezTo>
                  <a:pt x="481396" y="252098"/>
                  <a:pt x="485319" y="166413"/>
                  <a:pt x="465697" y="129131"/>
                </a:cubicBezTo>
                <a:cubicBezTo>
                  <a:pt x="446075" y="91849"/>
                  <a:pt x="389824" y="70918"/>
                  <a:pt x="367586" y="70264"/>
                </a:cubicBezTo>
                <a:cubicBezTo>
                  <a:pt x="345348" y="69610"/>
                  <a:pt x="342077" y="129131"/>
                  <a:pt x="332266" y="125207"/>
                </a:cubicBezTo>
                <a:cubicBezTo>
                  <a:pt x="322455" y="121283"/>
                  <a:pt x="315914" y="55221"/>
                  <a:pt x="308719" y="46718"/>
                </a:cubicBezTo>
                <a:cubicBezTo>
                  <a:pt x="301524" y="38215"/>
                  <a:pt x="346001" y="61762"/>
                  <a:pt x="289096" y="74189"/>
                </a:cubicBezTo>
                <a:cubicBezTo>
                  <a:pt x="232191" y="86616"/>
                  <a:pt x="-28785" y="129131"/>
                  <a:pt x="2611" y="1173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E14BA46-D060-7F83-482E-299321908367}"/>
              </a:ext>
            </a:extLst>
          </p:cNvPr>
          <p:cNvSpPr/>
          <p:nvPr/>
        </p:nvSpPr>
        <p:spPr>
          <a:xfrm>
            <a:off x="5514754" y="4412179"/>
            <a:ext cx="1433132" cy="243964"/>
          </a:xfrm>
          <a:custGeom>
            <a:avLst/>
            <a:gdLst>
              <a:gd name="connsiteX0" fmla="*/ 3590 w 1433132"/>
              <a:gd name="connsiteY0" fmla="*/ 12080 h 243964"/>
              <a:gd name="connsiteX1" fmla="*/ 518689 w 1433132"/>
              <a:gd name="connsiteY1" fmla="*/ 91940 h 243964"/>
              <a:gd name="connsiteX2" fmla="*/ 426849 w 1433132"/>
              <a:gd name="connsiteY2" fmla="*/ 147842 h 243964"/>
              <a:gd name="connsiteX3" fmla="*/ 933962 w 1433132"/>
              <a:gd name="connsiteY3" fmla="*/ 16073 h 243964"/>
              <a:gd name="connsiteX4" fmla="*/ 890039 w 1433132"/>
              <a:gd name="connsiteY4" fmla="*/ 79961 h 243964"/>
              <a:gd name="connsiteX5" fmla="*/ 1261389 w 1433132"/>
              <a:gd name="connsiteY5" fmla="*/ 100 h 243964"/>
              <a:gd name="connsiteX6" fmla="*/ 1133613 w 1433132"/>
              <a:gd name="connsiteY6" fmla="*/ 99926 h 243964"/>
              <a:gd name="connsiteX7" fmla="*/ 1433089 w 1433132"/>
              <a:gd name="connsiteY7" fmla="*/ 52010 h 243964"/>
              <a:gd name="connsiteX8" fmla="*/ 1109655 w 1433132"/>
              <a:gd name="connsiteY8" fmla="*/ 111905 h 243964"/>
              <a:gd name="connsiteX9" fmla="*/ 678409 w 1433132"/>
              <a:gd name="connsiteY9" fmla="*/ 163814 h 243964"/>
              <a:gd name="connsiteX10" fmla="*/ 342996 w 1433132"/>
              <a:gd name="connsiteY10" fmla="*/ 147842 h 243964"/>
              <a:gd name="connsiteX11" fmla="*/ 99422 w 1433132"/>
              <a:gd name="connsiteY11" fmla="*/ 243674 h 243964"/>
              <a:gd name="connsiteX12" fmla="*/ 279108 w 1433132"/>
              <a:gd name="connsiteY12" fmla="*/ 111905 h 243964"/>
              <a:gd name="connsiteX13" fmla="*/ 3590 w 1433132"/>
              <a:gd name="connsiteY13" fmla="*/ 12080 h 24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3132" h="243964">
                <a:moveTo>
                  <a:pt x="3590" y="12080"/>
                </a:moveTo>
                <a:cubicBezTo>
                  <a:pt x="43520" y="8752"/>
                  <a:pt x="448146" y="69313"/>
                  <a:pt x="518689" y="91940"/>
                </a:cubicBezTo>
                <a:cubicBezTo>
                  <a:pt x="589232" y="114567"/>
                  <a:pt x="357637" y="160487"/>
                  <a:pt x="426849" y="147842"/>
                </a:cubicBezTo>
                <a:cubicBezTo>
                  <a:pt x="496061" y="135198"/>
                  <a:pt x="856764" y="27386"/>
                  <a:pt x="933962" y="16073"/>
                </a:cubicBezTo>
                <a:cubicBezTo>
                  <a:pt x="1011160" y="4760"/>
                  <a:pt x="835468" y="82623"/>
                  <a:pt x="890039" y="79961"/>
                </a:cubicBezTo>
                <a:cubicBezTo>
                  <a:pt x="944610" y="77299"/>
                  <a:pt x="1220793" y="-3227"/>
                  <a:pt x="1261389" y="100"/>
                </a:cubicBezTo>
                <a:cubicBezTo>
                  <a:pt x="1301985" y="3427"/>
                  <a:pt x="1104996" y="91274"/>
                  <a:pt x="1133613" y="99926"/>
                </a:cubicBezTo>
                <a:cubicBezTo>
                  <a:pt x="1162230" y="108578"/>
                  <a:pt x="1437082" y="50014"/>
                  <a:pt x="1433089" y="52010"/>
                </a:cubicBezTo>
                <a:cubicBezTo>
                  <a:pt x="1429096" y="54007"/>
                  <a:pt x="1235435" y="93271"/>
                  <a:pt x="1109655" y="111905"/>
                </a:cubicBezTo>
                <a:cubicBezTo>
                  <a:pt x="983875" y="130539"/>
                  <a:pt x="806185" y="157825"/>
                  <a:pt x="678409" y="163814"/>
                </a:cubicBezTo>
                <a:cubicBezTo>
                  <a:pt x="550633" y="169803"/>
                  <a:pt x="439494" y="134532"/>
                  <a:pt x="342996" y="147842"/>
                </a:cubicBezTo>
                <a:cubicBezTo>
                  <a:pt x="246498" y="161152"/>
                  <a:pt x="110070" y="249663"/>
                  <a:pt x="99422" y="243674"/>
                </a:cubicBezTo>
                <a:cubicBezTo>
                  <a:pt x="88774" y="237685"/>
                  <a:pt x="288425" y="147176"/>
                  <a:pt x="279108" y="111905"/>
                </a:cubicBezTo>
                <a:cubicBezTo>
                  <a:pt x="269791" y="76634"/>
                  <a:pt x="-36340" y="15408"/>
                  <a:pt x="3590" y="120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E32BDF9-6D67-316B-32A7-45527157D8D4}"/>
              </a:ext>
            </a:extLst>
          </p:cNvPr>
          <p:cNvSpPr/>
          <p:nvPr/>
        </p:nvSpPr>
        <p:spPr>
          <a:xfrm>
            <a:off x="5501655" y="5378118"/>
            <a:ext cx="799479" cy="332639"/>
          </a:xfrm>
          <a:custGeom>
            <a:avLst/>
            <a:gdLst>
              <a:gd name="connsiteX0" fmla="*/ 4710 w 799479"/>
              <a:gd name="connsiteY0" fmla="*/ 471 h 332639"/>
              <a:gd name="connsiteX1" fmla="*/ 491858 w 799479"/>
              <a:gd name="connsiteY1" fmla="*/ 299947 h 332639"/>
              <a:gd name="connsiteX2" fmla="*/ 507830 w 799479"/>
              <a:gd name="connsiteY2" fmla="*/ 279982 h 332639"/>
              <a:gd name="connsiteX3" fmla="*/ 799320 w 799479"/>
              <a:gd name="connsiteY3" fmla="*/ 323905 h 332639"/>
              <a:gd name="connsiteX4" fmla="*/ 463907 w 799479"/>
              <a:gd name="connsiteY4" fmla="*/ 323905 h 332639"/>
              <a:gd name="connsiteX5" fmla="*/ 256270 w 799479"/>
              <a:gd name="connsiteY5" fmla="*/ 232065 h 332639"/>
              <a:gd name="connsiteX6" fmla="*/ 4710 w 799479"/>
              <a:gd name="connsiteY6" fmla="*/ 471 h 33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479" h="332639">
                <a:moveTo>
                  <a:pt x="4710" y="471"/>
                </a:moveTo>
                <a:cubicBezTo>
                  <a:pt x="43975" y="11785"/>
                  <a:pt x="408005" y="253362"/>
                  <a:pt x="491858" y="299947"/>
                </a:cubicBezTo>
                <a:cubicBezTo>
                  <a:pt x="575711" y="346532"/>
                  <a:pt x="456586" y="275989"/>
                  <a:pt x="507830" y="279982"/>
                </a:cubicBezTo>
                <a:cubicBezTo>
                  <a:pt x="559074" y="283975"/>
                  <a:pt x="806640" y="316585"/>
                  <a:pt x="799320" y="323905"/>
                </a:cubicBezTo>
                <a:cubicBezTo>
                  <a:pt x="792000" y="331225"/>
                  <a:pt x="554415" y="339212"/>
                  <a:pt x="463907" y="323905"/>
                </a:cubicBezTo>
                <a:cubicBezTo>
                  <a:pt x="373399" y="308598"/>
                  <a:pt x="330141" y="279316"/>
                  <a:pt x="256270" y="232065"/>
                </a:cubicBezTo>
                <a:cubicBezTo>
                  <a:pt x="182399" y="184814"/>
                  <a:pt x="-34555" y="-10843"/>
                  <a:pt x="4710" y="4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6A9521C1-5DFB-53D8-1806-C933BF4D658F}"/>
              </a:ext>
            </a:extLst>
          </p:cNvPr>
          <p:cNvSpPr/>
          <p:nvPr/>
        </p:nvSpPr>
        <p:spPr>
          <a:xfrm>
            <a:off x="6592160" y="4408017"/>
            <a:ext cx="522299" cy="664070"/>
          </a:xfrm>
          <a:custGeom>
            <a:avLst/>
            <a:gdLst>
              <a:gd name="connsiteX0" fmla="*/ 519396 w 522299"/>
              <a:gd name="connsiteY0" fmla="*/ 269 h 664070"/>
              <a:gd name="connsiteX1" fmla="*/ 215927 w 522299"/>
              <a:gd name="connsiteY1" fmla="*/ 144018 h 664070"/>
              <a:gd name="connsiteX2" fmla="*/ 72179 w 522299"/>
              <a:gd name="connsiteY2" fmla="*/ 235857 h 664070"/>
              <a:gd name="connsiteX3" fmla="*/ 179990 w 522299"/>
              <a:gd name="connsiteY3" fmla="*/ 187941 h 664070"/>
              <a:gd name="connsiteX4" fmla="*/ 128081 w 522299"/>
              <a:gd name="connsiteY4" fmla="*/ 363634 h 664070"/>
              <a:gd name="connsiteX5" fmla="*/ 88151 w 522299"/>
              <a:gd name="connsiteY5" fmla="*/ 663110 h 664070"/>
              <a:gd name="connsiteX6" fmla="*/ 60200 w 522299"/>
              <a:gd name="connsiteY6" fmla="*/ 463459 h 664070"/>
              <a:gd name="connsiteX7" fmla="*/ 305 w 522299"/>
              <a:gd name="connsiteY7" fmla="*/ 595228 h 664070"/>
              <a:gd name="connsiteX8" fmla="*/ 88151 w 522299"/>
              <a:gd name="connsiteY8" fmla="*/ 191934 h 664070"/>
              <a:gd name="connsiteX9" fmla="*/ 255857 w 522299"/>
              <a:gd name="connsiteY9" fmla="*/ 108081 h 664070"/>
              <a:gd name="connsiteX10" fmla="*/ 16277 w 522299"/>
              <a:gd name="connsiteY10" fmla="*/ 108081 h 664070"/>
              <a:gd name="connsiteX11" fmla="*/ 519396 w 522299"/>
              <a:gd name="connsiteY11" fmla="*/ 269 h 66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299" h="664070">
                <a:moveTo>
                  <a:pt x="519396" y="269"/>
                </a:moveTo>
                <a:cubicBezTo>
                  <a:pt x="552671" y="6259"/>
                  <a:pt x="290463" y="104753"/>
                  <a:pt x="215927" y="144018"/>
                </a:cubicBezTo>
                <a:cubicBezTo>
                  <a:pt x="141391" y="183283"/>
                  <a:pt x="78168" y="228537"/>
                  <a:pt x="72179" y="235857"/>
                </a:cubicBezTo>
                <a:cubicBezTo>
                  <a:pt x="66190" y="243177"/>
                  <a:pt x="170673" y="166645"/>
                  <a:pt x="179990" y="187941"/>
                </a:cubicBezTo>
                <a:cubicBezTo>
                  <a:pt x="189307" y="209237"/>
                  <a:pt x="143387" y="284439"/>
                  <a:pt x="128081" y="363634"/>
                </a:cubicBezTo>
                <a:cubicBezTo>
                  <a:pt x="112775" y="442829"/>
                  <a:pt x="99464" y="646473"/>
                  <a:pt x="88151" y="663110"/>
                </a:cubicBezTo>
                <a:cubicBezTo>
                  <a:pt x="76837" y="679748"/>
                  <a:pt x="74841" y="474773"/>
                  <a:pt x="60200" y="463459"/>
                </a:cubicBezTo>
                <a:cubicBezTo>
                  <a:pt x="45559" y="452145"/>
                  <a:pt x="-4354" y="640482"/>
                  <a:pt x="305" y="595228"/>
                </a:cubicBezTo>
                <a:cubicBezTo>
                  <a:pt x="4964" y="549974"/>
                  <a:pt x="45559" y="273125"/>
                  <a:pt x="88151" y="191934"/>
                </a:cubicBezTo>
                <a:cubicBezTo>
                  <a:pt x="130743" y="110743"/>
                  <a:pt x="267836" y="122057"/>
                  <a:pt x="255857" y="108081"/>
                </a:cubicBezTo>
                <a:cubicBezTo>
                  <a:pt x="243878" y="94106"/>
                  <a:pt x="-22987" y="126050"/>
                  <a:pt x="16277" y="108081"/>
                </a:cubicBezTo>
                <a:cubicBezTo>
                  <a:pt x="55541" y="90112"/>
                  <a:pt x="486121" y="-5721"/>
                  <a:pt x="519396" y="2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40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LB】大谷翔平が「ドジャースタジアム」でプレーしたら…気になる本塁打数への影響を検証 | SPREAD">
            <a:extLst>
              <a:ext uri="{FF2B5EF4-FFF2-40B4-BE49-F238E27FC236}">
                <a16:creationId xmlns:a16="http://schemas.microsoft.com/office/drawing/2014/main" id="{F161AE76-1BF5-E4BC-EE2D-B8AF88EB1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8245" r="25967"/>
          <a:stretch/>
        </p:blipFill>
        <p:spPr bwMode="auto">
          <a:xfrm>
            <a:off x="1" y="1684421"/>
            <a:ext cx="9598140" cy="94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6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LB】大谷翔平が「ドジャースタジアム」でプレーしたら…気になる本塁打数への影響を検証 | SPREAD" hidden="1">
            <a:extLst>
              <a:ext uri="{FF2B5EF4-FFF2-40B4-BE49-F238E27FC236}">
                <a16:creationId xmlns:a16="http://schemas.microsoft.com/office/drawing/2014/main" id="{F161AE76-1BF5-E4BC-EE2D-B8AF88EB1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8245" r="25967"/>
          <a:stretch/>
        </p:blipFill>
        <p:spPr bwMode="auto">
          <a:xfrm>
            <a:off x="1" y="1684421"/>
            <a:ext cx="9598140" cy="94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CA5AA34-428A-2912-7E3C-4F5E402E8CA3}"/>
              </a:ext>
            </a:extLst>
          </p:cNvPr>
          <p:cNvSpPr/>
          <p:nvPr/>
        </p:nvSpPr>
        <p:spPr>
          <a:xfrm>
            <a:off x="6353174" y="2816225"/>
            <a:ext cx="323918" cy="161967"/>
          </a:xfrm>
          <a:custGeom>
            <a:avLst/>
            <a:gdLst>
              <a:gd name="connsiteX0" fmla="*/ 1 w 323918"/>
              <a:gd name="connsiteY0" fmla="*/ 161925 h 161967"/>
              <a:gd name="connsiteX1" fmla="*/ 149226 w 323918"/>
              <a:gd name="connsiteY1" fmla="*/ 57150 h 161967"/>
              <a:gd name="connsiteX2" fmla="*/ 123826 w 323918"/>
              <a:gd name="connsiteY2" fmla="*/ 88900 h 161967"/>
              <a:gd name="connsiteX3" fmla="*/ 187326 w 323918"/>
              <a:gd name="connsiteY3" fmla="*/ 31750 h 161967"/>
              <a:gd name="connsiteX4" fmla="*/ 222251 w 323918"/>
              <a:gd name="connsiteY4" fmla="*/ 60325 h 161967"/>
              <a:gd name="connsiteX5" fmla="*/ 209551 w 323918"/>
              <a:gd name="connsiteY5" fmla="*/ 12700 h 161967"/>
              <a:gd name="connsiteX6" fmla="*/ 276226 w 323918"/>
              <a:gd name="connsiteY6" fmla="*/ 19050 h 161967"/>
              <a:gd name="connsiteX7" fmla="*/ 269876 w 323918"/>
              <a:gd name="connsiteY7" fmla="*/ 6350 h 161967"/>
              <a:gd name="connsiteX8" fmla="*/ 323851 w 323918"/>
              <a:gd name="connsiteY8" fmla="*/ 25400 h 161967"/>
              <a:gd name="connsiteX9" fmla="*/ 257176 w 323918"/>
              <a:gd name="connsiteY9" fmla="*/ 0 h 161967"/>
              <a:gd name="connsiteX10" fmla="*/ 196851 w 323918"/>
              <a:gd name="connsiteY10" fmla="*/ 25400 h 161967"/>
              <a:gd name="connsiteX11" fmla="*/ 146051 w 323918"/>
              <a:gd name="connsiteY11" fmla="*/ 69850 h 161967"/>
              <a:gd name="connsiteX12" fmla="*/ 1 w 323918"/>
              <a:gd name="connsiteY12" fmla="*/ 161925 h 16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918" h="161967">
                <a:moveTo>
                  <a:pt x="1" y="161925"/>
                </a:moveTo>
                <a:cubicBezTo>
                  <a:pt x="530" y="159808"/>
                  <a:pt x="128589" y="69321"/>
                  <a:pt x="149226" y="57150"/>
                </a:cubicBezTo>
                <a:cubicBezTo>
                  <a:pt x="169863" y="44979"/>
                  <a:pt x="117476" y="93133"/>
                  <a:pt x="123826" y="88900"/>
                </a:cubicBezTo>
                <a:cubicBezTo>
                  <a:pt x="130176" y="84667"/>
                  <a:pt x="170922" y="36513"/>
                  <a:pt x="187326" y="31750"/>
                </a:cubicBezTo>
                <a:cubicBezTo>
                  <a:pt x="203730" y="26987"/>
                  <a:pt x="218547" y="63500"/>
                  <a:pt x="222251" y="60325"/>
                </a:cubicBezTo>
                <a:cubicBezTo>
                  <a:pt x="225955" y="57150"/>
                  <a:pt x="200555" y="19579"/>
                  <a:pt x="209551" y="12700"/>
                </a:cubicBezTo>
                <a:cubicBezTo>
                  <a:pt x="218547" y="5821"/>
                  <a:pt x="276226" y="19050"/>
                  <a:pt x="276226" y="19050"/>
                </a:cubicBezTo>
                <a:cubicBezTo>
                  <a:pt x="286280" y="17992"/>
                  <a:pt x="261939" y="5292"/>
                  <a:pt x="269876" y="6350"/>
                </a:cubicBezTo>
                <a:cubicBezTo>
                  <a:pt x="277813" y="7408"/>
                  <a:pt x="325968" y="26458"/>
                  <a:pt x="323851" y="25400"/>
                </a:cubicBezTo>
                <a:cubicBezTo>
                  <a:pt x="321734" y="24342"/>
                  <a:pt x="278343" y="0"/>
                  <a:pt x="257176" y="0"/>
                </a:cubicBezTo>
                <a:cubicBezTo>
                  <a:pt x="236009" y="0"/>
                  <a:pt x="215372" y="13758"/>
                  <a:pt x="196851" y="25400"/>
                </a:cubicBezTo>
                <a:cubicBezTo>
                  <a:pt x="178330" y="37042"/>
                  <a:pt x="176213" y="52388"/>
                  <a:pt x="146051" y="69850"/>
                </a:cubicBezTo>
                <a:cubicBezTo>
                  <a:pt x="115889" y="87312"/>
                  <a:pt x="-528" y="164042"/>
                  <a:pt x="1" y="16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DC15B3D-1EFF-36B9-1AD6-BBA1C58FE183}"/>
              </a:ext>
            </a:extLst>
          </p:cNvPr>
          <p:cNvSpPr/>
          <p:nvPr/>
        </p:nvSpPr>
        <p:spPr>
          <a:xfrm>
            <a:off x="6324540" y="2783961"/>
            <a:ext cx="362132" cy="206895"/>
          </a:xfrm>
          <a:custGeom>
            <a:avLst/>
            <a:gdLst>
              <a:gd name="connsiteX0" fmla="*/ 60 w 362132"/>
              <a:gd name="connsiteY0" fmla="*/ 206889 h 206895"/>
              <a:gd name="connsiteX1" fmla="*/ 149285 w 362132"/>
              <a:gd name="connsiteY1" fmla="*/ 57664 h 206895"/>
              <a:gd name="connsiteX2" fmla="*/ 60385 w 362132"/>
              <a:gd name="connsiteY2" fmla="*/ 124339 h 206895"/>
              <a:gd name="connsiteX3" fmla="*/ 193735 w 362132"/>
              <a:gd name="connsiteY3" fmla="*/ 22739 h 206895"/>
              <a:gd name="connsiteX4" fmla="*/ 181035 w 362132"/>
              <a:gd name="connsiteY4" fmla="*/ 51314 h 206895"/>
              <a:gd name="connsiteX5" fmla="*/ 244535 w 362132"/>
              <a:gd name="connsiteY5" fmla="*/ 10039 h 206895"/>
              <a:gd name="connsiteX6" fmla="*/ 266760 w 362132"/>
              <a:gd name="connsiteY6" fmla="*/ 22739 h 206895"/>
              <a:gd name="connsiteX7" fmla="*/ 260410 w 362132"/>
              <a:gd name="connsiteY7" fmla="*/ 514 h 206895"/>
              <a:gd name="connsiteX8" fmla="*/ 298510 w 362132"/>
              <a:gd name="connsiteY8" fmla="*/ 19564 h 206895"/>
              <a:gd name="connsiteX9" fmla="*/ 295335 w 362132"/>
              <a:gd name="connsiteY9" fmla="*/ 514 h 206895"/>
              <a:gd name="connsiteX10" fmla="*/ 362010 w 362132"/>
              <a:gd name="connsiteY10" fmla="*/ 44964 h 206895"/>
              <a:gd name="connsiteX11" fmla="*/ 276285 w 362132"/>
              <a:gd name="connsiteY11" fmla="*/ 3689 h 206895"/>
              <a:gd name="connsiteX12" fmla="*/ 225485 w 362132"/>
              <a:gd name="connsiteY12" fmla="*/ 16389 h 206895"/>
              <a:gd name="connsiteX13" fmla="*/ 174685 w 362132"/>
              <a:gd name="connsiteY13" fmla="*/ 60839 h 206895"/>
              <a:gd name="connsiteX14" fmla="*/ 69910 w 362132"/>
              <a:gd name="connsiteY14" fmla="*/ 114814 h 206895"/>
              <a:gd name="connsiteX15" fmla="*/ 130235 w 362132"/>
              <a:gd name="connsiteY15" fmla="*/ 64014 h 206895"/>
              <a:gd name="connsiteX16" fmla="*/ 60 w 362132"/>
              <a:gd name="connsiteY16" fmla="*/ 206889 h 2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132" h="206895">
                <a:moveTo>
                  <a:pt x="60" y="206889"/>
                </a:moveTo>
                <a:cubicBezTo>
                  <a:pt x="3235" y="205831"/>
                  <a:pt x="139231" y="71422"/>
                  <a:pt x="149285" y="57664"/>
                </a:cubicBezTo>
                <a:cubicBezTo>
                  <a:pt x="159339" y="43906"/>
                  <a:pt x="52977" y="130160"/>
                  <a:pt x="60385" y="124339"/>
                </a:cubicBezTo>
                <a:cubicBezTo>
                  <a:pt x="67793" y="118518"/>
                  <a:pt x="173627" y="34910"/>
                  <a:pt x="193735" y="22739"/>
                </a:cubicBezTo>
                <a:cubicBezTo>
                  <a:pt x="213843" y="10568"/>
                  <a:pt x="172568" y="53431"/>
                  <a:pt x="181035" y="51314"/>
                </a:cubicBezTo>
                <a:cubicBezTo>
                  <a:pt x="189502" y="49197"/>
                  <a:pt x="230247" y="14802"/>
                  <a:pt x="244535" y="10039"/>
                </a:cubicBezTo>
                <a:cubicBezTo>
                  <a:pt x="258823" y="5276"/>
                  <a:pt x="264114" y="24326"/>
                  <a:pt x="266760" y="22739"/>
                </a:cubicBezTo>
                <a:cubicBezTo>
                  <a:pt x="269406" y="21151"/>
                  <a:pt x="255118" y="1043"/>
                  <a:pt x="260410" y="514"/>
                </a:cubicBezTo>
                <a:cubicBezTo>
                  <a:pt x="265702" y="-15"/>
                  <a:pt x="298510" y="19564"/>
                  <a:pt x="298510" y="19564"/>
                </a:cubicBezTo>
                <a:cubicBezTo>
                  <a:pt x="304331" y="19564"/>
                  <a:pt x="284752" y="-3719"/>
                  <a:pt x="295335" y="514"/>
                </a:cubicBezTo>
                <a:cubicBezTo>
                  <a:pt x="305918" y="4747"/>
                  <a:pt x="365185" y="44435"/>
                  <a:pt x="362010" y="44964"/>
                </a:cubicBezTo>
                <a:cubicBezTo>
                  <a:pt x="358835" y="45493"/>
                  <a:pt x="299039" y="8452"/>
                  <a:pt x="276285" y="3689"/>
                </a:cubicBezTo>
                <a:cubicBezTo>
                  <a:pt x="253531" y="-1074"/>
                  <a:pt x="242418" y="6864"/>
                  <a:pt x="225485" y="16389"/>
                </a:cubicBezTo>
                <a:cubicBezTo>
                  <a:pt x="208552" y="25914"/>
                  <a:pt x="200614" y="44435"/>
                  <a:pt x="174685" y="60839"/>
                </a:cubicBezTo>
                <a:cubicBezTo>
                  <a:pt x="148756" y="77243"/>
                  <a:pt x="77318" y="114285"/>
                  <a:pt x="69910" y="114814"/>
                </a:cubicBezTo>
                <a:cubicBezTo>
                  <a:pt x="62502" y="115343"/>
                  <a:pt x="140289" y="52902"/>
                  <a:pt x="130235" y="64014"/>
                </a:cubicBezTo>
                <a:cubicBezTo>
                  <a:pt x="120181" y="75126"/>
                  <a:pt x="-3115" y="207947"/>
                  <a:pt x="60" y="206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F8A5EBF-FE5E-0413-3CF6-86D85D6E0E45}"/>
              </a:ext>
            </a:extLst>
          </p:cNvPr>
          <p:cNvSpPr/>
          <p:nvPr/>
        </p:nvSpPr>
        <p:spPr>
          <a:xfrm>
            <a:off x="6362529" y="2978138"/>
            <a:ext cx="162144" cy="200051"/>
          </a:xfrm>
          <a:custGeom>
            <a:avLst/>
            <a:gdLst>
              <a:gd name="connsiteX0" fmla="*/ 162096 w 162144"/>
              <a:gd name="connsiteY0" fmla="*/ 12 h 200051"/>
              <a:gd name="connsiteX1" fmla="*/ 70021 w 162144"/>
              <a:gd name="connsiteY1" fmla="*/ 73037 h 200051"/>
              <a:gd name="connsiteX2" fmla="*/ 95421 w 162144"/>
              <a:gd name="connsiteY2" fmla="*/ 57162 h 200051"/>
              <a:gd name="connsiteX3" fmla="*/ 63671 w 162144"/>
              <a:gd name="connsiteY3" fmla="*/ 123837 h 200051"/>
              <a:gd name="connsiteX4" fmla="*/ 171 w 162144"/>
              <a:gd name="connsiteY4" fmla="*/ 187337 h 200051"/>
              <a:gd name="connsiteX5" fmla="*/ 44621 w 162144"/>
              <a:gd name="connsiteY5" fmla="*/ 142887 h 200051"/>
              <a:gd name="connsiteX6" fmla="*/ 35096 w 162144"/>
              <a:gd name="connsiteY6" fmla="*/ 200037 h 200051"/>
              <a:gd name="connsiteX7" fmla="*/ 54146 w 162144"/>
              <a:gd name="connsiteY7" fmla="*/ 136537 h 200051"/>
              <a:gd name="connsiteX8" fmla="*/ 82721 w 162144"/>
              <a:gd name="connsiteY8" fmla="*/ 79387 h 200051"/>
              <a:gd name="connsiteX9" fmla="*/ 162096 w 162144"/>
              <a:gd name="connsiteY9" fmla="*/ 12 h 20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44" h="200051">
                <a:moveTo>
                  <a:pt x="162096" y="12"/>
                </a:moveTo>
                <a:cubicBezTo>
                  <a:pt x="159979" y="-1046"/>
                  <a:pt x="81133" y="63512"/>
                  <a:pt x="70021" y="73037"/>
                </a:cubicBezTo>
                <a:cubicBezTo>
                  <a:pt x="58908" y="82562"/>
                  <a:pt x="96479" y="48695"/>
                  <a:pt x="95421" y="57162"/>
                </a:cubicBezTo>
                <a:cubicBezTo>
                  <a:pt x="94363" y="65629"/>
                  <a:pt x="79546" y="102141"/>
                  <a:pt x="63671" y="123837"/>
                </a:cubicBezTo>
                <a:cubicBezTo>
                  <a:pt x="47796" y="145533"/>
                  <a:pt x="171" y="187337"/>
                  <a:pt x="171" y="187337"/>
                </a:cubicBezTo>
                <a:cubicBezTo>
                  <a:pt x="-3004" y="190512"/>
                  <a:pt x="38800" y="140770"/>
                  <a:pt x="44621" y="142887"/>
                </a:cubicBezTo>
                <a:cubicBezTo>
                  <a:pt x="50442" y="145004"/>
                  <a:pt x="33508" y="201095"/>
                  <a:pt x="35096" y="200037"/>
                </a:cubicBezTo>
                <a:cubicBezTo>
                  <a:pt x="36684" y="198979"/>
                  <a:pt x="46209" y="156645"/>
                  <a:pt x="54146" y="136537"/>
                </a:cubicBezTo>
                <a:cubicBezTo>
                  <a:pt x="62083" y="116429"/>
                  <a:pt x="69492" y="96850"/>
                  <a:pt x="82721" y="79387"/>
                </a:cubicBezTo>
                <a:cubicBezTo>
                  <a:pt x="95950" y="61925"/>
                  <a:pt x="164213" y="1070"/>
                  <a:pt x="1620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8CDF5B-8A5A-65D8-F3B1-934078C3A9EC}"/>
              </a:ext>
            </a:extLst>
          </p:cNvPr>
          <p:cNvSpPr/>
          <p:nvPr/>
        </p:nvSpPr>
        <p:spPr>
          <a:xfrm>
            <a:off x="6518243" y="2984255"/>
            <a:ext cx="159096" cy="146295"/>
          </a:xfrm>
          <a:custGeom>
            <a:avLst/>
            <a:gdLst>
              <a:gd name="connsiteX0" fmla="*/ 32 w 159096"/>
              <a:gd name="connsiteY0" fmla="*/ 245 h 146295"/>
              <a:gd name="connsiteX1" fmla="*/ 63532 w 159096"/>
              <a:gd name="connsiteY1" fmla="*/ 25645 h 146295"/>
              <a:gd name="connsiteX2" fmla="*/ 50832 w 159096"/>
              <a:gd name="connsiteY2" fmla="*/ 245 h 146295"/>
              <a:gd name="connsiteX3" fmla="*/ 95282 w 159096"/>
              <a:gd name="connsiteY3" fmla="*/ 35170 h 146295"/>
              <a:gd name="connsiteX4" fmla="*/ 111157 w 159096"/>
              <a:gd name="connsiteY4" fmla="*/ 105020 h 146295"/>
              <a:gd name="connsiteX5" fmla="*/ 158782 w 159096"/>
              <a:gd name="connsiteY5" fmla="*/ 146295 h 146295"/>
              <a:gd name="connsiteX6" fmla="*/ 130207 w 159096"/>
              <a:gd name="connsiteY6" fmla="*/ 105020 h 146295"/>
              <a:gd name="connsiteX7" fmla="*/ 98457 w 159096"/>
              <a:gd name="connsiteY7" fmla="*/ 25645 h 146295"/>
              <a:gd name="connsiteX8" fmla="*/ 73057 w 159096"/>
              <a:gd name="connsiteY8" fmla="*/ 12945 h 146295"/>
              <a:gd name="connsiteX9" fmla="*/ 32 w 159096"/>
              <a:gd name="connsiteY9" fmla="*/ 245 h 14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96" h="146295">
                <a:moveTo>
                  <a:pt x="32" y="245"/>
                </a:moveTo>
                <a:cubicBezTo>
                  <a:pt x="-1556" y="2362"/>
                  <a:pt x="55065" y="25645"/>
                  <a:pt x="63532" y="25645"/>
                </a:cubicBezTo>
                <a:cubicBezTo>
                  <a:pt x="71999" y="25645"/>
                  <a:pt x="45540" y="-1342"/>
                  <a:pt x="50832" y="245"/>
                </a:cubicBezTo>
                <a:cubicBezTo>
                  <a:pt x="56124" y="1832"/>
                  <a:pt x="85228" y="17708"/>
                  <a:pt x="95282" y="35170"/>
                </a:cubicBezTo>
                <a:cubicBezTo>
                  <a:pt x="105336" y="52632"/>
                  <a:pt x="100574" y="86499"/>
                  <a:pt x="111157" y="105020"/>
                </a:cubicBezTo>
                <a:cubicBezTo>
                  <a:pt x="121740" y="123541"/>
                  <a:pt x="155607" y="146295"/>
                  <a:pt x="158782" y="146295"/>
                </a:cubicBezTo>
                <a:cubicBezTo>
                  <a:pt x="161957" y="146295"/>
                  <a:pt x="140261" y="125128"/>
                  <a:pt x="130207" y="105020"/>
                </a:cubicBezTo>
                <a:cubicBezTo>
                  <a:pt x="120153" y="84912"/>
                  <a:pt x="107982" y="40991"/>
                  <a:pt x="98457" y="25645"/>
                </a:cubicBezTo>
                <a:cubicBezTo>
                  <a:pt x="88932" y="10299"/>
                  <a:pt x="88403" y="15591"/>
                  <a:pt x="73057" y="12945"/>
                </a:cubicBezTo>
                <a:cubicBezTo>
                  <a:pt x="57711" y="10299"/>
                  <a:pt x="1620" y="-1872"/>
                  <a:pt x="3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C5BAF0B-69BC-C37C-96F9-06D85B1B6195}"/>
              </a:ext>
            </a:extLst>
          </p:cNvPr>
          <p:cNvSpPr/>
          <p:nvPr/>
        </p:nvSpPr>
        <p:spPr>
          <a:xfrm>
            <a:off x="6393914" y="3107023"/>
            <a:ext cx="265297" cy="58567"/>
          </a:xfrm>
          <a:custGeom>
            <a:avLst/>
            <a:gdLst>
              <a:gd name="connsiteX0" fmla="*/ 536 w 265297"/>
              <a:gd name="connsiteY0" fmla="*/ 58452 h 58567"/>
              <a:gd name="connsiteX1" fmla="*/ 124361 w 265297"/>
              <a:gd name="connsiteY1" fmla="*/ 10827 h 58567"/>
              <a:gd name="connsiteX2" fmla="*/ 213261 w 265297"/>
              <a:gd name="connsiteY2" fmla="*/ 10827 h 58567"/>
              <a:gd name="connsiteX3" fmla="*/ 156111 w 265297"/>
              <a:gd name="connsiteY3" fmla="*/ 10827 h 58567"/>
              <a:gd name="connsiteX4" fmla="*/ 264061 w 265297"/>
              <a:gd name="connsiteY4" fmla="*/ 17177 h 58567"/>
              <a:gd name="connsiteX5" fmla="*/ 210086 w 265297"/>
              <a:gd name="connsiteY5" fmla="*/ 1302 h 58567"/>
              <a:gd name="connsiteX6" fmla="*/ 140236 w 265297"/>
              <a:gd name="connsiteY6" fmla="*/ 1302 h 58567"/>
              <a:gd name="connsiteX7" fmla="*/ 114836 w 265297"/>
              <a:gd name="connsiteY7" fmla="*/ 4477 h 58567"/>
              <a:gd name="connsiteX8" fmla="*/ 79911 w 265297"/>
              <a:gd name="connsiteY8" fmla="*/ 23527 h 58567"/>
              <a:gd name="connsiteX9" fmla="*/ 536 w 265297"/>
              <a:gd name="connsiteY9" fmla="*/ 58452 h 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297" h="58567">
                <a:moveTo>
                  <a:pt x="536" y="58452"/>
                </a:moveTo>
                <a:cubicBezTo>
                  <a:pt x="7944" y="56335"/>
                  <a:pt x="88907" y="18764"/>
                  <a:pt x="124361" y="10827"/>
                </a:cubicBezTo>
                <a:cubicBezTo>
                  <a:pt x="159815" y="2890"/>
                  <a:pt x="213261" y="10827"/>
                  <a:pt x="213261" y="10827"/>
                </a:cubicBezTo>
                <a:cubicBezTo>
                  <a:pt x="218553" y="10827"/>
                  <a:pt x="147644" y="9769"/>
                  <a:pt x="156111" y="10827"/>
                </a:cubicBezTo>
                <a:cubicBezTo>
                  <a:pt x="164578" y="11885"/>
                  <a:pt x="255065" y="18764"/>
                  <a:pt x="264061" y="17177"/>
                </a:cubicBezTo>
                <a:cubicBezTo>
                  <a:pt x="273057" y="15590"/>
                  <a:pt x="230723" y="3948"/>
                  <a:pt x="210086" y="1302"/>
                </a:cubicBezTo>
                <a:cubicBezTo>
                  <a:pt x="189449" y="-1344"/>
                  <a:pt x="156111" y="773"/>
                  <a:pt x="140236" y="1302"/>
                </a:cubicBezTo>
                <a:cubicBezTo>
                  <a:pt x="124361" y="1831"/>
                  <a:pt x="124890" y="773"/>
                  <a:pt x="114836" y="4477"/>
                </a:cubicBezTo>
                <a:cubicBezTo>
                  <a:pt x="104782" y="8181"/>
                  <a:pt x="95257" y="14002"/>
                  <a:pt x="79911" y="23527"/>
                </a:cubicBezTo>
                <a:cubicBezTo>
                  <a:pt x="64565" y="33052"/>
                  <a:pt x="-6872" y="60569"/>
                  <a:pt x="536" y="58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B7902CC-4AD6-9B7D-A264-D0C800E39218}"/>
              </a:ext>
            </a:extLst>
          </p:cNvPr>
          <p:cNvSpPr/>
          <p:nvPr/>
        </p:nvSpPr>
        <p:spPr>
          <a:xfrm>
            <a:off x="6407117" y="3101975"/>
            <a:ext cx="187393" cy="31766"/>
          </a:xfrm>
          <a:custGeom>
            <a:avLst/>
            <a:gdLst>
              <a:gd name="connsiteX0" fmla="*/ 33 w 187393"/>
              <a:gd name="connsiteY0" fmla="*/ 0 h 31766"/>
              <a:gd name="connsiteX1" fmla="*/ 69883 w 187393"/>
              <a:gd name="connsiteY1" fmla="*/ 15875 h 31766"/>
              <a:gd name="connsiteX2" fmla="*/ 146083 w 187393"/>
              <a:gd name="connsiteY2" fmla="*/ 15875 h 31766"/>
              <a:gd name="connsiteX3" fmla="*/ 187358 w 187393"/>
              <a:gd name="connsiteY3" fmla="*/ 15875 h 31766"/>
              <a:gd name="connsiteX4" fmla="*/ 139733 w 187393"/>
              <a:gd name="connsiteY4" fmla="*/ 12700 h 31766"/>
              <a:gd name="connsiteX5" fmla="*/ 50833 w 187393"/>
              <a:gd name="connsiteY5" fmla="*/ 31750 h 31766"/>
              <a:gd name="connsiteX6" fmla="*/ 60358 w 187393"/>
              <a:gd name="connsiteY6" fmla="*/ 15875 h 31766"/>
              <a:gd name="connsiteX7" fmla="*/ 33 w 187393"/>
              <a:gd name="connsiteY7" fmla="*/ 0 h 3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93" h="31766">
                <a:moveTo>
                  <a:pt x="33" y="0"/>
                </a:moveTo>
                <a:cubicBezTo>
                  <a:pt x="1620" y="0"/>
                  <a:pt x="45541" y="13229"/>
                  <a:pt x="69883" y="15875"/>
                </a:cubicBezTo>
                <a:cubicBezTo>
                  <a:pt x="94225" y="18521"/>
                  <a:pt x="146083" y="15875"/>
                  <a:pt x="146083" y="15875"/>
                </a:cubicBezTo>
                <a:cubicBezTo>
                  <a:pt x="165662" y="15875"/>
                  <a:pt x="188416" y="16404"/>
                  <a:pt x="187358" y="15875"/>
                </a:cubicBezTo>
                <a:cubicBezTo>
                  <a:pt x="186300" y="15346"/>
                  <a:pt x="162487" y="10054"/>
                  <a:pt x="139733" y="12700"/>
                </a:cubicBezTo>
                <a:cubicBezTo>
                  <a:pt x="116979" y="15346"/>
                  <a:pt x="50833" y="31750"/>
                  <a:pt x="50833" y="31750"/>
                </a:cubicBezTo>
                <a:cubicBezTo>
                  <a:pt x="37604" y="32279"/>
                  <a:pt x="66708" y="19579"/>
                  <a:pt x="60358" y="15875"/>
                </a:cubicBezTo>
                <a:cubicBezTo>
                  <a:pt x="54008" y="12171"/>
                  <a:pt x="-1554" y="0"/>
                  <a:pt x="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8A0AEC7-E682-CB39-6A23-9DAC9656BD96}"/>
              </a:ext>
            </a:extLst>
          </p:cNvPr>
          <p:cNvSpPr/>
          <p:nvPr/>
        </p:nvSpPr>
        <p:spPr>
          <a:xfrm>
            <a:off x="6384756" y="3060114"/>
            <a:ext cx="177987" cy="80608"/>
          </a:xfrm>
          <a:custGeom>
            <a:avLst/>
            <a:gdLst>
              <a:gd name="connsiteX0" fmla="*/ 169 w 177987"/>
              <a:gd name="connsiteY0" fmla="*/ 54561 h 80608"/>
              <a:gd name="connsiteX1" fmla="*/ 70019 w 177987"/>
              <a:gd name="connsiteY1" fmla="*/ 64086 h 80608"/>
              <a:gd name="connsiteX2" fmla="*/ 127169 w 177987"/>
              <a:gd name="connsiteY2" fmla="*/ 54561 h 80608"/>
              <a:gd name="connsiteX3" fmla="*/ 177969 w 177987"/>
              <a:gd name="connsiteY3" fmla="*/ 48211 h 80608"/>
              <a:gd name="connsiteX4" fmla="*/ 133519 w 177987"/>
              <a:gd name="connsiteY4" fmla="*/ 48211 h 80608"/>
              <a:gd name="connsiteX5" fmla="*/ 73194 w 177987"/>
              <a:gd name="connsiteY5" fmla="*/ 48211 h 80608"/>
              <a:gd name="connsiteX6" fmla="*/ 70019 w 177987"/>
              <a:gd name="connsiteY6" fmla="*/ 38686 h 80608"/>
              <a:gd name="connsiteX7" fmla="*/ 47794 w 177987"/>
              <a:gd name="connsiteY7" fmla="*/ 79961 h 80608"/>
              <a:gd name="connsiteX8" fmla="*/ 73194 w 177987"/>
              <a:gd name="connsiteY8" fmla="*/ 586 h 80608"/>
              <a:gd name="connsiteX9" fmla="*/ 50969 w 177987"/>
              <a:gd name="connsiteY9" fmla="*/ 45036 h 80608"/>
              <a:gd name="connsiteX10" fmla="*/ 169 w 177987"/>
              <a:gd name="connsiteY10" fmla="*/ 54561 h 8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987" h="80608">
                <a:moveTo>
                  <a:pt x="169" y="54561"/>
                </a:moveTo>
                <a:cubicBezTo>
                  <a:pt x="3344" y="57736"/>
                  <a:pt x="48852" y="64086"/>
                  <a:pt x="70019" y="64086"/>
                </a:cubicBezTo>
                <a:cubicBezTo>
                  <a:pt x="91186" y="64086"/>
                  <a:pt x="109177" y="57207"/>
                  <a:pt x="127169" y="54561"/>
                </a:cubicBezTo>
                <a:cubicBezTo>
                  <a:pt x="145161" y="51915"/>
                  <a:pt x="176911" y="49269"/>
                  <a:pt x="177969" y="48211"/>
                </a:cubicBezTo>
                <a:cubicBezTo>
                  <a:pt x="179027" y="47153"/>
                  <a:pt x="133519" y="48211"/>
                  <a:pt x="133519" y="48211"/>
                </a:cubicBezTo>
                <a:lnTo>
                  <a:pt x="73194" y="48211"/>
                </a:lnTo>
                <a:cubicBezTo>
                  <a:pt x="62611" y="46623"/>
                  <a:pt x="74252" y="33394"/>
                  <a:pt x="70019" y="38686"/>
                </a:cubicBezTo>
                <a:cubicBezTo>
                  <a:pt x="65786" y="43978"/>
                  <a:pt x="47265" y="86311"/>
                  <a:pt x="47794" y="79961"/>
                </a:cubicBezTo>
                <a:cubicBezTo>
                  <a:pt x="48323" y="73611"/>
                  <a:pt x="72665" y="6407"/>
                  <a:pt x="73194" y="586"/>
                </a:cubicBezTo>
                <a:cubicBezTo>
                  <a:pt x="73723" y="-5235"/>
                  <a:pt x="62611" y="33923"/>
                  <a:pt x="50969" y="45036"/>
                </a:cubicBezTo>
                <a:cubicBezTo>
                  <a:pt x="39327" y="56149"/>
                  <a:pt x="-3006" y="51386"/>
                  <a:pt x="169" y="54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FABB1A8-EFAA-ECAE-A191-1CF099FE76DA}"/>
              </a:ext>
            </a:extLst>
          </p:cNvPr>
          <p:cNvSpPr/>
          <p:nvPr/>
        </p:nvSpPr>
        <p:spPr>
          <a:xfrm>
            <a:off x="6419503" y="3006203"/>
            <a:ext cx="232072" cy="111913"/>
          </a:xfrm>
          <a:custGeom>
            <a:avLst/>
            <a:gdLst>
              <a:gd name="connsiteX0" fmla="*/ 347 w 232072"/>
              <a:gd name="connsiteY0" fmla="*/ 98947 h 111913"/>
              <a:gd name="connsiteX1" fmla="*/ 54322 w 232072"/>
              <a:gd name="connsiteY1" fmla="*/ 48147 h 111913"/>
              <a:gd name="connsiteX2" fmla="*/ 79722 w 232072"/>
              <a:gd name="connsiteY2" fmla="*/ 57672 h 111913"/>
              <a:gd name="connsiteX3" fmla="*/ 114647 w 232072"/>
              <a:gd name="connsiteY3" fmla="*/ 73547 h 111913"/>
              <a:gd name="connsiteX4" fmla="*/ 92422 w 232072"/>
              <a:gd name="connsiteY4" fmla="*/ 92597 h 111913"/>
              <a:gd name="connsiteX5" fmla="*/ 171797 w 232072"/>
              <a:gd name="connsiteY5" fmla="*/ 92597 h 111913"/>
              <a:gd name="connsiteX6" fmla="*/ 63847 w 232072"/>
              <a:gd name="connsiteY6" fmla="*/ 98947 h 111913"/>
              <a:gd name="connsiteX7" fmla="*/ 165447 w 232072"/>
              <a:gd name="connsiteY7" fmla="*/ 108472 h 111913"/>
              <a:gd name="connsiteX8" fmla="*/ 228947 w 232072"/>
              <a:gd name="connsiteY8" fmla="*/ 108472 h 111913"/>
              <a:gd name="connsiteX9" fmla="*/ 219422 w 232072"/>
              <a:gd name="connsiteY9" fmla="*/ 67197 h 111913"/>
              <a:gd name="connsiteX10" fmla="*/ 194022 w 232072"/>
              <a:gd name="connsiteY10" fmla="*/ 10047 h 111913"/>
              <a:gd name="connsiteX11" fmla="*/ 114647 w 232072"/>
              <a:gd name="connsiteY11" fmla="*/ 522 h 111913"/>
              <a:gd name="connsiteX12" fmla="*/ 82897 w 232072"/>
              <a:gd name="connsiteY12" fmla="*/ 16397 h 111913"/>
              <a:gd name="connsiteX13" fmla="*/ 347 w 232072"/>
              <a:gd name="connsiteY13" fmla="*/ 98947 h 11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072" h="111913">
                <a:moveTo>
                  <a:pt x="347" y="98947"/>
                </a:moveTo>
                <a:cubicBezTo>
                  <a:pt x="-4416" y="104239"/>
                  <a:pt x="41093" y="55026"/>
                  <a:pt x="54322" y="48147"/>
                </a:cubicBezTo>
                <a:cubicBezTo>
                  <a:pt x="67551" y="41268"/>
                  <a:pt x="69668" y="53439"/>
                  <a:pt x="79722" y="57672"/>
                </a:cubicBezTo>
                <a:cubicBezTo>
                  <a:pt x="89776" y="61905"/>
                  <a:pt x="112530" y="67726"/>
                  <a:pt x="114647" y="73547"/>
                </a:cubicBezTo>
                <a:cubicBezTo>
                  <a:pt x="116764" y="79368"/>
                  <a:pt x="82897" y="89422"/>
                  <a:pt x="92422" y="92597"/>
                </a:cubicBezTo>
                <a:cubicBezTo>
                  <a:pt x="101947" y="95772"/>
                  <a:pt x="176559" y="91539"/>
                  <a:pt x="171797" y="92597"/>
                </a:cubicBezTo>
                <a:cubicBezTo>
                  <a:pt x="167035" y="93655"/>
                  <a:pt x="64905" y="96301"/>
                  <a:pt x="63847" y="98947"/>
                </a:cubicBezTo>
                <a:cubicBezTo>
                  <a:pt x="62789" y="101593"/>
                  <a:pt x="137930" y="106885"/>
                  <a:pt x="165447" y="108472"/>
                </a:cubicBezTo>
                <a:cubicBezTo>
                  <a:pt x="192964" y="110059"/>
                  <a:pt x="219951" y="115351"/>
                  <a:pt x="228947" y="108472"/>
                </a:cubicBezTo>
                <a:cubicBezTo>
                  <a:pt x="237943" y="101593"/>
                  <a:pt x="225243" y="83601"/>
                  <a:pt x="219422" y="67197"/>
                </a:cubicBezTo>
                <a:cubicBezTo>
                  <a:pt x="213601" y="50793"/>
                  <a:pt x="211484" y="21159"/>
                  <a:pt x="194022" y="10047"/>
                </a:cubicBezTo>
                <a:cubicBezTo>
                  <a:pt x="176560" y="-1065"/>
                  <a:pt x="133168" y="-536"/>
                  <a:pt x="114647" y="522"/>
                </a:cubicBezTo>
                <a:cubicBezTo>
                  <a:pt x="96126" y="1580"/>
                  <a:pt x="96126" y="3168"/>
                  <a:pt x="82897" y="16397"/>
                </a:cubicBezTo>
                <a:lnTo>
                  <a:pt x="347" y="989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F8F4E4B5-32E9-0964-8A92-7BAF03AE1438}"/>
              </a:ext>
            </a:extLst>
          </p:cNvPr>
          <p:cNvSpPr/>
          <p:nvPr/>
        </p:nvSpPr>
        <p:spPr>
          <a:xfrm>
            <a:off x="6550073" y="30353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C18DB14-B0E5-27D2-81FB-1472E4C73BD6}"/>
              </a:ext>
            </a:extLst>
          </p:cNvPr>
          <p:cNvSpPr/>
          <p:nvPr/>
        </p:nvSpPr>
        <p:spPr>
          <a:xfrm>
            <a:off x="6387621" y="3117161"/>
            <a:ext cx="256046" cy="83242"/>
          </a:xfrm>
          <a:custGeom>
            <a:avLst/>
            <a:gdLst>
              <a:gd name="connsiteX0" fmla="*/ 479 w 256046"/>
              <a:gd name="connsiteY0" fmla="*/ 83239 h 83242"/>
              <a:gd name="connsiteX1" fmla="*/ 92554 w 256046"/>
              <a:gd name="connsiteY1" fmla="*/ 19739 h 83242"/>
              <a:gd name="connsiteX2" fmla="*/ 149704 w 256046"/>
              <a:gd name="connsiteY2" fmla="*/ 19739 h 83242"/>
              <a:gd name="connsiteX3" fmla="*/ 124304 w 256046"/>
              <a:gd name="connsiteY3" fmla="*/ 689 h 83242"/>
              <a:gd name="connsiteX4" fmla="*/ 254479 w 256046"/>
              <a:gd name="connsiteY4" fmla="*/ 3864 h 83242"/>
              <a:gd name="connsiteX5" fmla="*/ 190979 w 256046"/>
              <a:gd name="connsiteY5" fmla="*/ 689 h 83242"/>
              <a:gd name="connsiteX6" fmla="*/ 111604 w 256046"/>
              <a:gd name="connsiteY6" fmla="*/ 689 h 83242"/>
              <a:gd name="connsiteX7" fmla="*/ 35404 w 256046"/>
              <a:gd name="connsiteY7" fmla="*/ 7039 h 83242"/>
              <a:gd name="connsiteX8" fmla="*/ 54454 w 256046"/>
              <a:gd name="connsiteY8" fmla="*/ 22914 h 83242"/>
              <a:gd name="connsiteX9" fmla="*/ 479 w 256046"/>
              <a:gd name="connsiteY9" fmla="*/ 83239 h 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046" h="83242">
                <a:moveTo>
                  <a:pt x="479" y="83239"/>
                </a:moveTo>
                <a:cubicBezTo>
                  <a:pt x="6829" y="82710"/>
                  <a:pt x="67683" y="30322"/>
                  <a:pt x="92554" y="19739"/>
                </a:cubicBezTo>
                <a:cubicBezTo>
                  <a:pt x="117425" y="9156"/>
                  <a:pt x="144412" y="22914"/>
                  <a:pt x="149704" y="19739"/>
                </a:cubicBezTo>
                <a:cubicBezTo>
                  <a:pt x="154996" y="16564"/>
                  <a:pt x="106841" y="3335"/>
                  <a:pt x="124304" y="689"/>
                </a:cubicBezTo>
                <a:cubicBezTo>
                  <a:pt x="141767" y="-1957"/>
                  <a:pt x="243367" y="3864"/>
                  <a:pt x="254479" y="3864"/>
                </a:cubicBezTo>
                <a:cubicBezTo>
                  <a:pt x="265591" y="3864"/>
                  <a:pt x="214791" y="1218"/>
                  <a:pt x="190979" y="689"/>
                </a:cubicBezTo>
                <a:cubicBezTo>
                  <a:pt x="167167" y="160"/>
                  <a:pt x="137533" y="-369"/>
                  <a:pt x="111604" y="689"/>
                </a:cubicBezTo>
                <a:cubicBezTo>
                  <a:pt x="85675" y="1747"/>
                  <a:pt x="44929" y="3335"/>
                  <a:pt x="35404" y="7039"/>
                </a:cubicBezTo>
                <a:cubicBezTo>
                  <a:pt x="25879" y="10743"/>
                  <a:pt x="56042" y="14976"/>
                  <a:pt x="54454" y="22914"/>
                </a:cubicBezTo>
                <a:cubicBezTo>
                  <a:pt x="52866" y="30852"/>
                  <a:pt x="-5871" y="83768"/>
                  <a:pt x="479" y="83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975B3D4-F8EB-435C-CE5B-E7501E3BEE62}"/>
              </a:ext>
            </a:extLst>
          </p:cNvPr>
          <p:cNvSpPr/>
          <p:nvPr/>
        </p:nvSpPr>
        <p:spPr>
          <a:xfrm>
            <a:off x="6457780" y="3125643"/>
            <a:ext cx="234546" cy="36736"/>
          </a:xfrm>
          <a:custGeom>
            <a:avLst/>
            <a:gdLst>
              <a:gd name="connsiteX0" fmla="*/ 170 w 234546"/>
              <a:gd name="connsiteY0" fmla="*/ 36657 h 36736"/>
              <a:gd name="connsiteX1" fmla="*/ 111295 w 234546"/>
              <a:gd name="connsiteY1" fmla="*/ 11257 h 36736"/>
              <a:gd name="connsiteX2" fmla="*/ 231945 w 234546"/>
              <a:gd name="connsiteY2" fmla="*/ 11257 h 36736"/>
              <a:gd name="connsiteX3" fmla="*/ 197020 w 234546"/>
              <a:gd name="connsiteY3" fmla="*/ 8082 h 36736"/>
              <a:gd name="connsiteX4" fmla="*/ 89070 w 234546"/>
              <a:gd name="connsiteY4" fmla="*/ 1732 h 36736"/>
              <a:gd name="connsiteX5" fmla="*/ 170 w 234546"/>
              <a:gd name="connsiteY5" fmla="*/ 36657 h 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46" h="36736">
                <a:moveTo>
                  <a:pt x="170" y="36657"/>
                </a:moveTo>
                <a:cubicBezTo>
                  <a:pt x="3874" y="38244"/>
                  <a:pt x="72666" y="15490"/>
                  <a:pt x="111295" y="11257"/>
                </a:cubicBezTo>
                <a:cubicBezTo>
                  <a:pt x="149924" y="7024"/>
                  <a:pt x="217658" y="11786"/>
                  <a:pt x="231945" y="11257"/>
                </a:cubicBezTo>
                <a:cubicBezTo>
                  <a:pt x="246233" y="10728"/>
                  <a:pt x="197020" y="8082"/>
                  <a:pt x="197020" y="8082"/>
                </a:cubicBezTo>
                <a:cubicBezTo>
                  <a:pt x="173207" y="6494"/>
                  <a:pt x="123995" y="-4089"/>
                  <a:pt x="89070" y="1732"/>
                </a:cubicBezTo>
                <a:cubicBezTo>
                  <a:pt x="54145" y="7553"/>
                  <a:pt x="-3534" y="35070"/>
                  <a:pt x="170" y="36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4153788-7E84-C15E-3A3F-B185488CB962}"/>
              </a:ext>
            </a:extLst>
          </p:cNvPr>
          <p:cNvSpPr/>
          <p:nvPr/>
        </p:nvSpPr>
        <p:spPr>
          <a:xfrm>
            <a:off x="6870424" y="2800183"/>
            <a:ext cx="89385" cy="120710"/>
          </a:xfrm>
          <a:custGeom>
            <a:avLst/>
            <a:gdLst>
              <a:gd name="connsiteX0" fmla="*/ 89176 w 89385"/>
              <a:gd name="connsiteY0" fmla="*/ 167 h 120710"/>
              <a:gd name="connsiteX1" fmla="*/ 35201 w 89385"/>
              <a:gd name="connsiteY1" fmla="*/ 16042 h 120710"/>
              <a:gd name="connsiteX2" fmla="*/ 22501 w 89385"/>
              <a:gd name="connsiteY2" fmla="*/ 44617 h 120710"/>
              <a:gd name="connsiteX3" fmla="*/ 25676 w 89385"/>
              <a:gd name="connsiteY3" fmla="*/ 22392 h 120710"/>
              <a:gd name="connsiteX4" fmla="*/ 276 w 89385"/>
              <a:gd name="connsiteY4" fmla="*/ 117642 h 120710"/>
              <a:gd name="connsiteX5" fmla="*/ 12976 w 89385"/>
              <a:gd name="connsiteY5" fmla="*/ 92242 h 120710"/>
              <a:gd name="connsiteX6" fmla="*/ 25676 w 89385"/>
              <a:gd name="connsiteY6" fmla="*/ 41442 h 120710"/>
              <a:gd name="connsiteX7" fmla="*/ 12976 w 89385"/>
              <a:gd name="connsiteY7" fmla="*/ 25567 h 120710"/>
              <a:gd name="connsiteX8" fmla="*/ 89176 w 89385"/>
              <a:gd name="connsiteY8" fmla="*/ 167 h 12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5" h="120710">
                <a:moveTo>
                  <a:pt x="89176" y="167"/>
                </a:moveTo>
                <a:cubicBezTo>
                  <a:pt x="92880" y="-1420"/>
                  <a:pt x="46313" y="8634"/>
                  <a:pt x="35201" y="16042"/>
                </a:cubicBezTo>
                <a:cubicBezTo>
                  <a:pt x="24088" y="23450"/>
                  <a:pt x="24089" y="43559"/>
                  <a:pt x="22501" y="44617"/>
                </a:cubicBezTo>
                <a:cubicBezTo>
                  <a:pt x="20913" y="45675"/>
                  <a:pt x="29380" y="10221"/>
                  <a:pt x="25676" y="22392"/>
                </a:cubicBezTo>
                <a:cubicBezTo>
                  <a:pt x="21972" y="34563"/>
                  <a:pt x="2393" y="106000"/>
                  <a:pt x="276" y="117642"/>
                </a:cubicBezTo>
                <a:cubicBezTo>
                  <a:pt x="-1841" y="129284"/>
                  <a:pt x="8743" y="104942"/>
                  <a:pt x="12976" y="92242"/>
                </a:cubicBezTo>
                <a:cubicBezTo>
                  <a:pt x="17209" y="79542"/>
                  <a:pt x="25676" y="41442"/>
                  <a:pt x="25676" y="41442"/>
                </a:cubicBezTo>
                <a:cubicBezTo>
                  <a:pt x="25676" y="30330"/>
                  <a:pt x="7155" y="30329"/>
                  <a:pt x="12976" y="25567"/>
                </a:cubicBezTo>
                <a:cubicBezTo>
                  <a:pt x="18797" y="20805"/>
                  <a:pt x="85472" y="1754"/>
                  <a:pt x="89176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AB8EB38-B2C2-2B53-E901-1F1FC5250A4B}"/>
              </a:ext>
            </a:extLst>
          </p:cNvPr>
          <p:cNvSpPr/>
          <p:nvPr/>
        </p:nvSpPr>
        <p:spPr>
          <a:xfrm>
            <a:off x="6867293" y="2863841"/>
            <a:ext cx="98021" cy="66893"/>
          </a:xfrm>
          <a:custGeom>
            <a:avLst/>
            <a:gdLst>
              <a:gd name="connsiteX0" fmla="*/ 232 w 98021"/>
              <a:gd name="connsiteY0" fmla="*/ 66684 h 66893"/>
              <a:gd name="connsiteX1" fmla="*/ 38332 w 98021"/>
              <a:gd name="connsiteY1" fmla="*/ 12709 h 66893"/>
              <a:gd name="connsiteX2" fmla="*/ 66907 w 98021"/>
              <a:gd name="connsiteY2" fmla="*/ 25409 h 66893"/>
              <a:gd name="connsiteX3" fmla="*/ 66907 w 98021"/>
              <a:gd name="connsiteY3" fmla="*/ 9 h 66893"/>
              <a:gd name="connsiteX4" fmla="*/ 95482 w 98021"/>
              <a:gd name="connsiteY4" fmla="*/ 22234 h 66893"/>
              <a:gd name="connsiteX5" fmla="*/ 92307 w 98021"/>
              <a:gd name="connsiteY5" fmla="*/ 15884 h 66893"/>
              <a:gd name="connsiteX6" fmla="*/ 57382 w 98021"/>
              <a:gd name="connsiteY6" fmla="*/ 31759 h 66893"/>
              <a:gd name="connsiteX7" fmla="*/ 232 w 98021"/>
              <a:gd name="connsiteY7" fmla="*/ 66684 h 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21" h="66893">
                <a:moveTo>
                  <a:pt x="232" y="66684"/>
                </a:moveTo>
                <a:cubicBezTo>
                  <a:pt x="-2943" y="63509"/>
                  <a:pt x="27220" y="19588"/>
                  <a:pt x="38332" y="12709"/>
                </a:cubicBezTo>
                <a:cubicBezTo>
                  <a:pt x="49444" y="5830"/>
                  <a:pt x="62145" y="27526"/>
                  <a:pt x="66907" y="25409"/>
                </a:cubicBezTo>
                <a:cubicBezTo>
                  <a:pt x="71669" y="23292"/>
                  <a:pt x="62145" y="538"/>
                  <a:pt x="66907" y="9"/>
                </a:cubicBezTo>
                <a:cubicBezTo>
                  <a:pt x="71670" y="-520"/>
                  <a:pt x="95482" y="22234"/>
                  <a:pt x="95482" y="22234"/>
                </a:cubicBezTo>
                <a:cubicBezTo>
                  <a:pt x="99715" y="24880"/>
                  <a:pt x="98657" y="14296"/>
                  <a:pt x="92307" y="15884"/>
                </a:cubicBezTo>
                <a:cubicBezTo>
                  <a:pt x="85957" y="17471"/>
                  <a:pt x="68495" y="27526"/>
                  <a:pt x="57382" y="31759"/>
                </a:cubicBezTo>
                <a:cubicBezTo>
                  <a:pt x="46270" y="35992"/>
                  <a:pt x="3407" y="69859"/>
                  <a:pt x="232" y="66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6F8EEF0-BE56-03F1-D68A-CEF2F72AC00E}"/>
              </a:ext>
            </a:extLst>
          </p:cNvPr>
          <p:cNvSpPr/>
          <p:nvPr/>
        </p:nvSpPr>
        <p:spPr>
          <a:xfrm>
            <a:off x="6845052" y="2997770"/>
            <a:ext cx="121043" cy="107516"/>
          </a:xfrm>
          <a:custGeom>
            <a:avLst/>
            <a:gdLst>
              <a:gd name="connsiteX0" fmla="*/ 120898 w 121043"/>
              <a:gd name="connsiteY0" fmla="*/ 2605 h 107516"/>
              <a:gd name="connsiteX1" fmla="*/ 57398 w 121043"/>
              <a:gd name="connsiteY1" fmla="*/ 8955 h 107516"/>
              <a:gd name="connsiteX2" fmla="*/ 19298 w 121043"/>
              <a:gd name="connsiteY2" fmla="*/ 40705 h 107516"/>
              <a:gd name="connsiteX3" fmla="*/ 248 w 121043"/>
              <a:gd name="connsiteY3" fmla="*/ 107380 h 107516"/>
              <a:gd name="connsiteX4" fmla="*/ 9773 w 121043"/>
              <a:gd name="connsiteY4" fmla="*/ 56580 h 107516"/>
              <a:gd name="connsiteX5" fmla="*/ 28823 w 121043"/>
              <a:gd name="connsiteY5" fmla="*/ 5780 h 107516"/>
              <a:gd name="connsiteX6" fmla="*/ 3423 w 121043"/>
              <a:gd name="connsiteY6" fmla="*/ 53405 h 107516"/>
              <a:gd name="connsiteX7" fmla="*/ 38348 w 121043"/>
              <a:gd name="connsiteY7" fmla="*/ 2605 h 107516"/>
              <a:gd name="connsiteX8" fmla="*/ 120898 w 121043"/>
              <a:gd name="connsiteY8" fmla="*/ 2605 h 1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3" h="107516">
                <a:moveTo>
                  <a:pt x="120898" y="2605"/>
                </a:moveTo>
                <a:cubicBezTo>
                  <a:pt x="124073" y="3663"/>
                  <a:pt x="74331" y="2605"/>
                  <a:pt x="57398" y="8955"/>
                </a:cubicBezTo>
                <a:cubicBezTo>
                  <a:pt x="40465" y="15305"/>
                  <a:pt x="28823" y="24301"/>
                  <a:pt x="19298" y="40705"/>
                </a:cubicBezTo>
                <a:cubicBezTo>
                  <a:pt x="9773" y="57109"/>
                  <a:pt x="1835" y="104734"/>
                  <a:pt x="248" y="107380"/>
                </a:cubicBezTo>
                <a:cubicBezTo>
                  <a:pt x="-1340" y="110026"/>
                  <a:pt x="5011" y="73513"/>
                  <a:pt x="9773" y="56580"/>
                </a:cubicBezTo>
                <a:cubicBezTo>
                  <a:pt x="14535" y="39647"/>
                  <a:pt x="29881" y="6309"/>
                  <a:pt x="28823" y="5780"/>
                </a:cubicBezTo>
                <a:cubicBezTo>
                  <a:pt x="27765" y="5251"/>
                  <a:pt x="1836" y="53934"/>
                  <a:pt x="3423" y="53405"/>
                </a:cubicBezTo>
                <a:cubicBezTo>
                  <a:pt x="5010" y="52876"/>
                  <a:pt x="20886" y="7897"/>
                  <a:pt x="38348" y="2605"/>
                </a:cubicBezTo>
                <a:cubicBezTo>
                  <a:pt x="55810" y="-2687"/>
                  <a:pt x="117723" y="1547"/>
                  <a:pt x="120898" y="2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C8418C9-9EB2-51B7-8EF3-00B6E41CDE77}"/>
              </a:ext>
            </a:extLst>
          </p:cNvPr>
          <p:cNvSpPr/>
          <p:nvPr/>
        </p:nvSpPr>
        <p:spPr>
          <a:xfrm>
            <a:off x="6870440" y="3108309"/>
            <a:ext cx="124624" cy="105561"/>
          </a:xfrm>
          <a:custGeom>
            <a:avLst/>
            <a:gdLst>
              <a:gd name="connsiteX0" fmla="*/ 260 w 124624"/>
              <a:gd name="connsiteY0" fmla="*/ 9541 h 105561"/>
              <a:gd name="connsiteX1" fmla="*/ 76460 w 124624"/>
              <a:gd name="connsiteY1" fmla="*/ 3191 h 105561"/>
              <a:gd name="connsiteX2" fmla="*/ 114560 w 124624"/>
              <a:gd name="connsiteY2" fmla="*/ 60341 h 105561"/>
              <a:gd name="connsiteX3" fmla="*/ 117735 w 124624"/>
              <a:gd name="connsiteY3" fmla="*/ 12716 h 105561"/>
              <a:gd name="connsiteX4" fmla="*/ 108210 w 124624"/>
              <a:gd name="connsiteY4" fmla="*/ 66691 h 105561"/>
              <a:gd name="connsiteX5" fmla="*/ 124085 w 124624"/>
              <a:gd name="connsiteY5" fmla="*/ 104791 h 105561"/>
              <a:gd name="connsiteX6" fmla="*/ 120910 w 124624"/>
              <a:gd name="connsiteY6" fmla="*/ 31766 h 105561"/>
              <a:gd name="connsiteX7" fmla="*/ 120910 w 124624"/>
              <a:gd name="connsiteY7" fmla="*/ 12716 h 105561"/>
              <a:gd name="connsiteX8" fmla="*/ 105035 w 124624"/>
              <a:gd name="connsiteY8" fmla="*/ 28591 h 105561"/>
              <a:gd name="connsiteX9" fmla="*/ 260 w 124624"/>
              <a:gd name="connsiteY9" fmla="*/ 9541 h 1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24" h="105561">
                <a:moveTo>
                  <a:pt x="260" y="9541"/>
                </a:moveTo>
                <a:cubicBezTo>
                  <a:pt x="-4502" y="5308"/>
                  <a:pt x="57410" y="-5276"/>
                  <a:pt x="76460" y="3191"/>
                </a:cubicBezTo>
                <a:cubicBezTo>
                  <a:pt x="95510" y="11658"/>
                  <a:pt x="107681" y="58754"/>
                  <a:pt x="114560" y="60341"/>
                </a:cubicBezTo>
                <a:cubicBezTo>
                  <a:pt x="121439" y="61928"/>
                  <a:pt x="118793" y="11658"/>
                  <a:pt x="117735" y="12716"/>
                </a:cubicBezTo>
                <a:cubicBezTo>
                  <a:pt x="116677" y="13774"/>
                  <a:pt x="107152" y="51345"/>
                  <a:pt x="108210" y="66691"/>
                </a:cubicBezTo>
                <a:cubicBezTo>
                  <a:pt x="109268" y="82037"/>
                  <a:pt x="121968" y="110612"/>
                  <a:pt x="124085" y="104791"/>
                </a:cubicBezTo>
                <a:cubicBezTo>
                  <a:pt x="126202" y="98970"/>
                  <a:pt x="121439" y="47112"/>
                  <a:pt x="120910" y="31766"/>
                </a:cubicBezTo>
                <a:cubicBezTo>
                  <a:pt x="120381" y="16420"/>
                  <a:pt x="120910" y="12716"/>
                  <a:pt x="120910" y="12716"/>
                </a:cubicBezTo>
                <a:cubicBezTo>
                  <a:pt x="118264" y="12187"/>
                  <a:pt x="123027" y="28591"/>
                  <a:pt x="105035" y="28591"/>
                </a:cubicBezTo>
                <a:cubicBezTo>
                  <a:pt x="87043" y="28591"/>
                  <a:pt x="5022" y="13774"/>
                  <a:pt x="260" y="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388042E-068F-39D8-7F7B-BB8158888EFF}"/>
              </a:ext>
            </a:extLst>
          </p:cNvPr>
          <p:cNvSpPr/>
          <p:nvPr/>
        </p:nvSpPr>
        <p:spPr>
          <a:xfrm>
            <a:off x="6854725" y="3003472"/>
            <a:ext cx="112065" cy="108361"/>
          </a:xfrm>
          <a:custGeom>
            <a:avLst/>
            <a:gdLst>
              <a:gd name="connsiteX0" fmla="*/ 100 w 112065"/>
              <a:gd name="connsiteY0" fmla="*/ 35003 h 108361"/>
              <a:gd name="connsiteX1" fmla="*/ 41375 w 112065"/>
              <a:gd name="connsiteY1" fmla="*/ 88978 h 108361"/>
              <a:gd name="connsiteX2" fmla="*/ 69950 w 112065"/>
              <a:gd name="connsiteY2" fmla="*/ 108028 h 108361"/>
              <a:gd name="connsiteX3" fmla="*/ 89000 w 112065"/>
              <a:gd name="connsiteY3" fmla="*/ 98503 h 108361"/>
              <a:gd name="connsiteX4" fmla="*/ 101700 w 112065"/>
              <a:gd name="connsiteY4" fmla="*/ 66753 h 108361"/>
              <a:gd name="connsiteX5" fmla="*/ 111225 w 112065"/>
              <a:gd name="connsiteY5" fmla="*/ 9603 h 108361"/>
              <a:gd name="connsiteX6" fmla="*/ 79475 w 112065"/>
              <a:gd name="connsiteY6" fmla="*/ 78 h 108361"/>
              <a:gd name="connsiteX7" fmla="*/ 54075 w 112065"/>
              <a:gd name="connsiteY7" fmla="*/ 9603 h 108361"/>
              <a:gd name="connsiteX8" fmla="*/ 100 w 112065"/>
              <a:gd name="connsiteY8" fmla="*/ 35003 h 10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65" h="108361">
                <a:moveTo>
                  <a:pt x="100" y="35003"/>
                </a:moveTo>
                <a:cubicBezTo>
                  <a:pt x="-2017" y="48232"/>
                  <a:pt x="29733" y="76807"/>
                  <a:pt x="41375" y="88978"/>
                </a:cubicBezTo>
                <a:cubicBezTo>
                  <a:pt x="53017" y="101149"/>
                  <a:pt x="69950" y="108028"/>
                  <a:pt x="69950" y="108028"/>
                </a:cubicBezTo>
                <a:cubicBezTo>
                  <a:pt x="77888" y="109616"/>
                  <a:pt x="83708" y="105382"/>
                  <a:pt x="89000" y="98503"/>
                </a:cubicBezTo>
                <a:cubicBezTo>
                  <a:pt x="94292" y="91624"/>
                  <a:pt x="97996" y="81570"/>
                  <a:pt x="101700" y="66753"/>
                </a:cubicBezTo>
                <a:cubicBezTo>
                  <a:pt x="105404" y="51936"/>
                  <a:pt x="114929" y="20715"/>
                  <a:pt x="111225" y="9603"/>
                </a:cubicBezTo>
                <a:cubicBezTo>
                  <a:pt x="107521" y="-1509"/>
                  <a:pt x="89000" y="78"/>
                  <a:pt x="79475" y="78"/>
                </a:cubicBezTo>
                <a:cubicBezTo>
                  <a:pt x="69950" y="78"/>
                  <a:pt x="62542" y="4840"/>
                  <a:pt x="54075" y="9603"/>
                </a:cubicBezTo>
                <a:cubicBezTo>
                  <a:pt x="45608" y="14366"/>
                  <a:pt x="2217" y="21774"/>
                  <a:pt x="100" y="350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16CB1B6-D037-1CBB-5010-7BB5EF78AD30}"/>
              </a:ext>
            </a:extLst>
          </p:cNvPr>
          <p:cNvSpPr/>
          <p:nvPr/>
        </p:nvSpPr>
        <p:spPr>
          <a:xfrm>
            <a:off x="6905673" y="30353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971ED36-3D8A-A494-A10C-61552153FC5B}"/>
              </a:ext>
            </a:extLst>
          </p:cNvPr>
          <p:cNvSpPr/>
          <p:nvPr/>
        </p:nvSpPr>
        <p:spPr>
          <a:xfrm>
            <a:off x="6947358" y="3174963"/>
            <a:ext cx="196718" cy="238413"/>
          </a:xfrm>
          <a:custGeom>
            <a:avLst/>
            <a:gdLst>
              <a:gd name="connsiteX0" fmla="*/ 2717 w 196718"/>
              <a:gd name="connsiteY0" fmla="*/ 3212 h 238413"/>
              <a:gd name="connsiteX1" fmla="*/ 167817 w 196718"/>
              <a:gd name="connsiteY1" fmla="*/ 114337 h 238413"/>
              <a:gd name="connsiteX2" fmla="*/ 186867 w 196718"/>
              <a:gd name="connsiteY2" fmla="*/ 165137 h 238413"/>
              <a:gd name="connsiteX3" fmla="*/ 190042 w 196718"/>
              <a:gd name="connsiteY3" fmla="*/ 149262 h 238413"/>
              <a:gd name="connsiteX4" fmla="*/ 183692 w 196718"/>
              <a:gd name="connsiteY4" fmla="*/ 238162 h 238413"/>
              <a:gd name="connsiteX5" fmla="*/ 196392 w 196718"/>
              <a:gd name="connsiteY5" fmla="*/ 174662 h 238413"/>
              <a:gd name="connsiteX6" fmla="*/ 167817 w 196718"/>
              <a:gd name="connsiteY6" fmla="*/ 133387 h 238413"/>
              <a:gd name="connsiteX7" fmla="*/ 94792 w 196718"/>
              <a:gd name="connsiteY7" fmla="*/ 85762 h 238413"/>
              <a:gd name="connsiteX8" fmla="*/ 148767 w 196718"/>
              <a:gd name="connsiteY8" fmla="*/ 98462 h 238413"/>
              <a:gd name="connsiteX9" fmla="*/ 104317 w 196718"/>
              <a:gd name="connsiteY9" fmla="*/ 63537 h 238413"/>
              <a:gd name="connsiteX10" fmla="*/ 66217 w 196718"/>
              <a:gd name="connsiteY10" fmla="*/ 31787 h 238413"/>
              <a:gd name="connsiteX11" fmla="*/ 2717 w 196718"/>
              <a:gd name="connsiteY11" fmla="*/ 3212 h 2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718" h="238413">
                <a:moveTo>
                  <a:pt x="2717" y="3212"/>
                </a:moveTo>
                <a:cubicBezTo>
                  <a:pt x="19650" y="16970"/>
                  <a:pt x="137125" y="87350"/>
                  <a:pt x="167817" y="114337"/>
                </a:cubicBezTo>
                <a:cubicBezTo>
                  <a:pt x="198509" y="141324"/>
                  <a:pt x="186867" y="165137"/>
                  <a:pt x="186867" y="165137"/>
                </a:cubicBezTo>
                <a:cubicBezTo>
                  <a:pt x="190571" y="170958"/>
                  <a:pt x="190571" y="137091"/>
                  <a:pt x="190042" y="149262"/>
                </a:cubicBezTo>
                <a:cubicBezTo>
                  <a:pt x="189513" y="161433"/>
                  <a:pt x="182634" y="233929"/>
                  <a:pt x="183692" y="238162"/>
                </a:cubicBezTo>
                <a:cubicBezTo>
                  <a:pt x="184750" y="242395"/>
                  <a:pt x="199038" y="192125"/>
                  <a:pt x="196392" y="174662"/>
                </a:cubicBezTo>
                <a:cubicBezTo>
                  <a:pt x="193746" y="157199"/>
                  <a:pt x="184750" y="148204"/>
                  <a:pt x="167817" y="133387"/>
                </a:cubicBezTo>
                <a:cubicBezTo>
                  <a:pt x="150884" y="118570"/>
                  <a:pt x="97967" y="91583"/>
                  <a:pt x="94792" y="85762"/>
                </a:cubicBezTo>
                <a:cubicBezTo>
                  <a:pt x="91617" y="79941"/>
                  <a:pt x="147180" y="102166"/>
                  <a:pt x="148767" y="98462"/>
                </a:cubicBezTo>
                <a:cubicBezTo>
                  <a:pt x="150354" y="94758"/>
                  <a:pt x="118075" y="74650"/>
                  <a:pt x="104317" y="63537"/>
                </a:cubicBezTo>
                <a:cubicBezTo>
                  <a:pt x="90559" y="52424"/>
                  <a:pt x="79446" y="39724"/>
                  <a:pt x="66217" y="31787"/>
                </a:cubicBezTo>
                <a:cubicBezTo>
                  <a:pt x="52988" y="23850"/>
                  <a:pt x="-14216" y="-10546"/>
                  <a:pt x="2717" y="3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4DBC30F-EFD9-0300-E3C0-BBDA155152A0}"/>
              </a:ext>
            </a:extLst>
          </p:cNvPr>
          <p:cNvSpPr/>
          <p:nvPr/>
        </p:nvSpPr>
        <p:spPr>
          <a:xfrm>
            <a:off x="6828926" y="3346434"/>
            <a:ext cx="83441" cy="161941"/>
          </a:xfrm>
          <a:custGeom>
            <a:avLst/>
            <a:gdLst>
              <a:gd name="connsiteX0" fmla="*/ 60824 w 83441"/>
              <a:gd name="connsiteY0" fmla="*/ 16 h 161941"/>
              <a:gd name="connsiteX1" fmla="*/ 41774 w 83441"/>
              <a:gd name="connsiteY1" fmla="*/ 66691 h 161941"/>
              <a:gd name="connsiteX2" fmla="*/ 41774 w 83441"/>
              <a:gd name="connsiteY2" fmla="*/ 107966 h 161941"/>
              <a:gd name="connsiteX3" fmla="*/ 25899 w 83441"/>
              <a:gd name="connsiteY3" fmla="*/ 69866 h 161941"/>
              <a:gd name="connsiteX4" fmla="*/ 44949 w 83441"/>
              <a:gd name="connsiteY4" fmla="*/ 136541 h 161941"/>
              <a:gd name="connsiteX5" fmla="*/ 83049 w 83441"/>
              <a:gd name="connsiteY5" fmla="*/ 161941 h 161941"/>
              <a:gd name="connsiteX6" fmla="*/ 60824 w 83441"/>
              <a:gd name="connsiteY6" fmla="*/ 136541 h 161941"/>
              <a:gd name="connsiteX7" fmla="*/ 499 w 83441"/>
              <a:gd name="connsiteY7" fmla="*/ 79391 h 161941"/>
              <a:gd name="connsiteX8" fmla="*/ 32249 w 83441"/>
              <a:gd name="connsiteY8" fmla="*/ 114316 h 161941"/>
              <a:gd name="connsiteX9" fmla="*/ 35424 w 83441"/>
              <a:gd name="connsiteY9" fmla="*/ 73041 h 161941"/>
              <a:gd name="connsiteX10" fmla="*/ 60824 w 83441"/>
              <a:gd name="connsiteY10" fmla="*/ 16 h 16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441" h="161941">
                <a:moveTo>
                  <a:pt x="60824" y="16"/>
                </a:moveTo>
                <a:cubicBezTo>
                  <a:pt x="61882" y="-1042"/>
                  <a:pt x="44949" y="48699"/>
                  <a:pt x="41774" y="66691"/>
                </a:cubicBezTo>
                <a:cubicBezTo>
                  <a:pt x="38599" y="84683"/>
                  <a:pt x="44420" y="107437"/>
                  <a:pt x="41774" y="107966"/>
                </a:cubicBezTo>
                <a:cubicBezTo>
                  <a:pt x="39128" y="108495"/>
                  <a:pt x="25370" y="65104"/>
                  <a:pt x="25899" y="69866"/>
                </a:cubicBezTo>
                <a:cubicBezTo>
                  <a:pt x="26428" y="74629"/>
                  <a:pt x="35424" y="121195"/>
                  <a:pt x="44949" y="136541"/>
                </a:cubicBezTo>
                <a:cubicBezTo>
                  <a:pt x="54474" y="151887"/>
                  <a:pt x="80403" y="161941"/>
                  <a:pt x="83049" y="161941"/>
                </a:cubicBezTo>
                <a:cubicBezTo>
                  <a:pt x="85695" y="161941"/>
                  <a:pt x="74582" y="150299"/>
                  <a:pt x="60824" y="136541"/>
                </a:cubicBezTo>
                <a:cubicBezTo>
                  <a:pt x="47066" y="122783"/>
                  <a:pt x="5261" y="83095"/>
                  <a:pt x="499" y="79391"/>
                </a:cubicBezTo>
                <a:cubicBezTo>
                  <a:pt x="-4263" y="75687"/>
                  <a:pt x="26428" y="115374"/>
                  <a:pt x="32249" y="114316"/>
                </a:cubicBezTo>
                <a:cubicBezTo>
                  <a:pt x="38070" y="113258"/>
                  <a:pt x="32249" y="86799"/>
                  <a:pt x="35424" y="73041"/>
                </a:cubicBezTo>
                <a:cubicBezTo>
                  <a:pt x="38599" y="59283"/>
                  <a:pt x="59766" y="1074"/>
                  <a:pt x="6082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7931ADE-6B6F-50A0-599C-6763535347B0}"/>
              </a:ext>
            </a:extLst>
          </p:cNvPr>
          <p:cNvSpPr/>
          <p:nvPr/>
        </p:nvSpPr>
        <p:spPr>
          <a:xfrm>
            <a:off x="6880171" y="3361475"/>
            <a:ext cx="168772" cy="103365"/>
          </a:xfrm>
          <a:custGeom>
            <a:avLst/>
            <a:gdLst>
              <a:gd name="connsiteX0" fmla="*/ 54 w 168772"/>
              <a:gd name="connsiteY0" fmla="*/ 850 h 103365"/>
              <a:gd name="connsiteX1" fmla="*/ 41329 w 168772"/>
              <a:gd name="connsiteY1" fmla="*/ 35775 h 103365"/>
              <a:gd name="connsiteX2" fmla="*/ 15929 w 168772"/>
              <a:gd name="connsiteY2" fmla="*/ 92925 h 103365"/>
              <a:gd name="connsiteX3" fmla="*/ 47679 w 168772"/>
              <a:gd name="connsiteY3" fmla="*/ 61175 h 103365"/>
              <a:gd name="connsiteX4" fmla="*/ 165154 w 168772"/>
              <a:gd name="connsiteY4" fmla="*/ 26250 h 103365"/>
              <a:gd name="connsiteX5" fmla="*/ 127054 w 168772"/>
              <a:gd name="connsiteY5" fmla="*/ 35775 h 103365"/>
              <a:gd name="connsiteX6" fmla="*/ 9579 w 168772"/>
              <a:gd name="connsiteY6" fmla="*/ 102450 h 103365"/>
              <a:gd name="connsiteX7" fmla="*/ 31804 w 168772"/>
              <a:gd name="connsiteY7" fmla="*/ 70700 h 103365"/>
              <a:gd name="connsiteX8" fmla="*/ 54 w 168772"/>
              <a:gd name="connsiteY8" fmla="*/ 850 h 10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2" h="103365">
                <a:moveTo>
                  <a:pt x="54" y="850"/>
                </a:moveTo>
                <a:cubicBezTo>
                  <a:pt x="1642" y="-4971"/>
                  <a:pt x="38683" y="20429"/>
                  <a:pt x="41329" y="35775"/>
                </a:cubicBezTo>
                <a:cubicBezTo>
                  <a:pt x="43975" y="51121"/>
                  <a:pt x="14871" y="88692"/>
                  <a:pt x="15929" y="92925"/>
                </a:cubicBezTo>
                <a:cubicBezTo>
                  <a:pt x="16987" y="97158"/>
                  <a:pt x="22808" y="72287"/>
                  <a:pt x="47679" y="61175"/>
                </a:cubicBezTo>
                <a:cubicBezTo>
                  <a:pt x="72550" y="50063"/>
                  <a:pt x="151925" y="30483"/>
                  <a:pt x="165154" y="26250"/>
                </a:cubicBezTo>
                <a:cubicBezTo>
                  <a:pt x="178383" y="22017"/>
                  <a:pt x="152983" y="23075"/>
                  <a:pt x="127054" y="35775"/>
                </a:cubicBezTo>
                <a:cubicBezTo>
                  <a:pt x="101125" y="48475"/>
                  <a:pt x="25454" y="96629"/>
                  <a:pt x="9579" y="102450"/>
                </a:cubicBezTo>
                <a:cubicBezTo>
                  <a:pt x="-6296" y="108271"/>
                  <a:pt x="31804" y="84987"/>
                  <a:pt x="31804" y="70700"/>
                </a:cubicBezTo>
                <a:cubicBezTo>
                  <a:pt x="31804" y="56413"/>
                  <a:pt x="-1534" y="6671"/>
                  <a:pt x="54" y="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71C7BCF-90BF-C221-AA51-280D40344D04}"/>
              </a:ext>
            </a:extLst>
          </p:cNvPr>
          <p:cNvSpPr/>
          <p:nvPr/>
        </p:nvSpPr>
        <p:spPr>
          <a:xfrm>
            <a:off x="7022151" y="3273296"/>
            <a:ext cx="97533" cy="133737"/>
          </a:xfrm>
          <a:custGeom>
            <a:avLst/>
            <a:gdLst>
              <a:gd name="connsiteX0" fmla="*/ 54924 w 97533"/>
              <a:gd name="connsiteY0" fmla="*/ 129 h 133737"/>
              <a:gd name="connsiteX1" fmla="*/ 32699 w 97533"/>
              <a:gd name="connsiteY1" fmla="*/ 73154 h 133737"/>
              <a:gd name="connsiteX2" fmla="*/ 39049 w 97533"/>
              <a:gd name="connsiteY2" fmla="*/ 85854 h 133737"/>
              <a:gd name="connsiteX3" fmla="*/ 96199 w 97533"/>
              <a:gd name="connsiteY3" fmla="*/ 133479 h 133737"/>
              <a:gd name="connsiteX4" fmla="*/ 73974 w 97533"/>
              <a:gd name="connsiteY4" fmla="*/ 104904 h 133737"/>
              <a:gd name="connsiteX5" fmla="*/ 13649 w 97533"/>
              <a:gd name="connsiteY5" fmla="*/ 104904 h 133737"/>
              <a:gd name="connsiteX6" fmla="*/ 19999 w 97533"/>
              <a:gd name="connsiteY6" fmla="*/ 69979 h 133737"/>
              <a:gd name="connsiteX7" fmla="*/ 949 w 97533"/>
              <a:gd name="connsiteY7" fmla="*/ 95379 h 133737"/>
              <a:gd name="connsiteX8" fmla="*/ 54924 w 97533"/>
              <a:gd name="connsiteY8" fmla="*/ 129 h 1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33" h="133737">
                <a:moveTo>
                  <a:pt x="54924" y="129"/>
                </a:moveTo>
                <a:cubicBezTo>
                  <a:pt x="60216" y="-3575"/>
                  <a:pt x="32699" y="73154"/>
                  <a:pt x="32699" y="73154"/>
                </a:cubicBezTo>
                <a:cubicBezTo>
                  <a:pt x="30053" y="87441"/>
                  <a:pt x="28466" y="75800"/>
                  <a:pt x="39049" y="85854"/>
                </a:cubicBezTo>
                <a:cubicBezTo>
                  <a:pt x="49632" y="95908"/>
                  <a:pt x="90378" y="130304"/>
                  <a:pt x="96199" y="133479"/>
                </a:cubicBezTo>
                <a:cubicBezTo>
                  <a:pt x="102020" y="136654"/>
                  <a:pt x="87732" y="109666"/>
                  <a:pt x="73974" y="104904"/>
                </a:cubicBezTo>
                <a:cubicBezTo>
                  <a:pt x="60216" y="100142"/>
                  <a:pt x="22645" y="110725"/>
                  <a:pt x="13649" y="104904"/>
                </a:cubicBezTo>
                <a:cubicBezTo>
                  <a:pt x="4653" y="99083"/>
                  <a:pt x="22116" y="71567"/>
                  <a:pt x="19999" y="69979"/>
                </a:cubicBezTo>
                <a:cubicBezTo>
                  <a:pt x="17882" y="68391"/>
                  <a:pt x="-4872" y="101200"/>
                  <a:pt x="949" y="95379"/>
                </a:cubicBezTo>
                <a:cubicBezTo>
                  <a:pt x="6770" y="89558"/>
                  <a:pt x="49632" y="3833"/>
                  <a:pt x="5492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636C4D8-DE15-27D8-8F5A-CD1082B9A712}"/>
              </a:ext>
            </a:extLst>
          </p:cNvPr>
          <p:cNvSpPr/>
          <p:nvPr/>
        </p:nvSpPr>
        <p:spPr>
          <a:xfrm>
            <a:off x="6886571" y="3303094"/>
            <a:ext cx="173114" cy="73020"/>
          </a:xfrm>
          <a:custGeom>
            <a:avLst/>
            <a:gdLst>
              <a:gd name="connsiteX0" fmla="*/ 4 w 173114"/>
              <a:gd name="connsiteY0" fmla="*/ 46531 h 73020"/>
              <a:gd name="connsiteX1" fmla="*/ 66679 w 173114"/>
              <a:gd name="connsiteY1" fmla="*/ 71931 h 73020"/>
              <a:gd name="connsiteX2" fmla="*/ 127004 w 173114"/>
              <a:gd name="connsiteY2" fmla="*/ 46531 h 73020"/>
              <a:gd name="connsiteX3" fmla="*/ 107954 w 173114"/>
              <a:gd name="connsiteY3" fmla="*/ 71931 h 73020"/>
              <a:gd name="connsiteX4" fmla="*/ 171454 w 173114"/>
              <a:gd name="connsiteY4" fmla="*/ 2081 h 73020"/>
              <a:gd name="connsiteX5" fmla="*/ 149229 w 173114"/>
              <a:gd name="connsiteY5" fmla="*/ 21131 h 73020"/>
              <a:gd name="connsiteX6" fmla="*/ 92079 w 173114"/>
              <a:gd name="connsiteY6" fmla="*/ 49706 h 73020"/>
              <a:gd name="connsiteX7" fmla="*/ 69854 w 173114"/>
              <a:gd name="connsiteY7" fmla="*/ 62406 h 73020"/>
              <a:gd name="connsiteX8" fmla="*/ 4 w 173114"/>
              <a:gd name="connsiteY8" fmla="*/ 46531 h 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14" h="73020">
                <a:moveTo>
                  <a:pt x="4" y="46531"/>
                </a:moveTo>
                <a:cubicBezTo>
                  <a:pt x="-525" y="48118"/>
                  <a:pt x="45512" y="71931"/>
                  <a:pt x="66679" y="71931"/>
                </a:cubicBezTo>
                <a:cubicBezTo>
                  <a:pt x="87846" y="71931"/>
                  <a:pt x="120125" y="46531"/>
                  <a:pt x="127004" y="46531"/>
                </a:cubicBezTo>
                <a:cubicBezTo>
                  <a:pt x="133883" y="46531"/>
                  <a:pt x="100546" y="79339"/>
                  <a:pt x="107954" y="71931"/>
                </a:cubicBezTo>
                <a:cubicBezTo>
                  <a:pt x="115362" y="64523"/>
                  <a:pt x="171454" y="2081"/>
                  <a:pt x="171454" y="2081"/>
                </a:cubicBezTo>
                <a:cubicBezTo>
                  <a:pt x="178333" y="-6386"/>
                  <a:pt x="162458" y="13194"/>
                  <a:pt x="149229" y="21131"/>
                </a:cubicBezTo>
                <a:cubicBezTo>
                  <a:pt x="136000" y="29068"/>
                  <a:pt x="105308" y="42827"/>
                  <a:pt x="92079" y="49706"/>
                </a:cubicBezTo>
                <a:cubicBezTo>
                  <a:pt x="78850" y="56585"/>
                  <a:pt x="80437" y="60289"/>
                  <a:pt x="69854" y="62406"/>
                </a:cubicBezTo>
                <a:cubicBezTo>
                  <a:pt x="59271" y="64523"/>
                  <a:pt x="533" y="44944"/>
                  <a:pt x="4" y="46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D8716B1-32AA-82C5-E514-25B92AE7BE53}"/>
              </a:ext>
            </a:extLst>
          </p:cNvPr>
          <p:cNvSpPr/>
          <p:nvPr/>
        </p:nvSpPr>
        <p:spPr>
          <a:xfrm>
            <a:off x="7045325" y="3276595"/>
            <a:ext cx="71199" cy="136977"/>
          </a:xfrm>
          <a:custGeom>
            <a:avLst/>
            <a:gdLst>
              <a:gd name="connsiteX0" fmla="*/ 0 w 71199"/>
              <a:gd name="connsiteY0" fmla="*/ 5 h 136977"/>
              <a:gd name="connsiteX1" fmla="*/ 69850 w 71199"/>
              <a:gd name="connsiteY1" fmla="*/ 47630 h 136977"/>
              <a:gd name="connsiteX2" fmla="*/ 47625 w 71199"/>
              <a:gd name="connsiteY2" fmla="*/ 79380 h 136977"/>
              <a:gd name="connsiteX3" fmla="*/ 66675 w 71199"/>
              <a:gd name="connsiteY3" fmla="*/ 136530 h 136977"/>
              <a:gd name="connsiteX4" fmla="*/ 66675 w 71199"/>
              <a:gd name="connsiteY4" fmla="*/ 104780 h 136977"/>
              <a:gd name="connsiteX5" fmla="*/ 53975 w 71199"/>
              <a:gd name="connsiteY5" fmla="*/ 82555 h 136977"/>
              <a:gd name="connsiteX6" fmla="*/ 69850 w 71199"/>
              <a:gd name="connsiteY6" fmla="*/ 50805 h 136977"/>
              <a:gd name="connsiteX7" fmla="*/ 0 w 71199"/>
              <a:gd name="connsiteY7" fmla="*/ 5 h 13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99" h="136977">
                <a:moveTo>
                  <a:pt x="0" y="5"/>
                </a:moveTo>
                <a:cubicBezTo>
                  <a:pt x="0" y="-524"/>
                  <a:pt x="61913" y="34401"/>
                  <a:pt x="69850" y="47630"/>
                </a:cubicBezTo>
                <a:cubicBezTo>
                  <a:pt x="77787" y="60859"/>
                  <a:pt x="48154" y="64563"/>
                  <a:pt x="47625" y="79380"/>
                </a:cubicBezTo>
                <a:cubicBezTo>
                  <a:pt x="47096" y="94197"/>
                  <a:pt x="63500" y="132297"/>
                  <a:pt x="66675" y="136530"/>
                </a:cubicBezTo>
                <a:cubicBezTo>
                  <a:pt x="69850" y="140763"/>
                  <a:pt x="68792" y="113776"/>
                  <a:pt x="66675" y="104780"/>
                </a:cubicBezTo>
                <a:cubicBezTo>
                  <a:pt x="64558" y="95784"/>
                  <a:pt x="53446" y="91551"/>
                  <a:pt x="53975" y="82555"/>
                </a:cubicBezTo>
                <a:cubicBezTo>
                  <a:pt x="54504" y="73559"/>
                  <a:pt x="75142" y="61918"/>
                  <a:pt x="69850" y="50805"/>
                </a:cubicBezTo>
                <a:cubicBezTo>
                  <a:pt x="64558" y="39693"/>
                  <a:pt x="0" y="53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9D7BF87-FE1B-2696-E735-68CEBBCAD48D}"/>
              </a:ext>
            </a:extLst>
          </p:cNvPr>
          <p:cNvSpPr/>
          <p:nvPr/>
        </p:nvSpPr>
        <p:spPr>
          <a:xfrm>
            <a:off x="7048456" y="3362325"/>
            <a:ext cx="57318" cy="114432"/>
          </a:xfrm>
          <a:custGeom>
            <a:avLst/>
            <a:gdLst>
              <a:gd name="connsiteX0" fmla="*/ 44 w 57318"/>
              <a:gd name="connsiteY0" fmla="*/ 0 h 114432"/>
              <a:gd name="connsiteX1" fmla="*/ 47669 w 57318"/>
              <a:gd name="connsiteY1" fmla="*/ 73025 h 114432"/>
              <a:gd name="connsiteX2" fmla="*/ 47669 w 57318"/>
              <a:gd name="connsiteY2" fmla="*/ 85725 h 114432"/>
              <a:gd name="connsiteX3" fmla="*/ 44 w 57318"/>
              <a:gd name="connsiteY3" fmla="*/ 114300 h 114432"/>
              <a:gd name="connsiteX4" fmla="*/ 57194 w 57318"/>
              <a:gd name="connsiteY4" fmla="*/ 73025 h 114432"/>
              <a:gd name="connsiteX5" fmla="*/ 44 w 57318"/>
              <a:gd name="connsiteY5" fmla="*/ 0 h 11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18" h="114432">
                <a:moveTo>
                  <a:pt x="44" y="0"/>
                </a:moveTo>
                <a:cubicBezTo>
                  <a:pt x="-1543" y="0"/>
                  <a:pt x="47669" y="73025"/>
                  <a:pt x="47669" y="73025"/>
                </a:cubicBezTo>
                <a:cubicBezTo>
                  <a:pt x="55606" y="87312"/>
                  <a:pt x="55607" y="78846"/>
                  <a:pt x="47669" y="85725"/>
                </a:cubicBezTo>
                <a:cubicBezTo>
                  <a:pt x="39731" y="92604"/>
                  <a:pt x="-1544" y="116417"/>
                  <a:pt x="44" y="114300"/>
                </a:cubicBezTo>
                <a:cubicBezTo>
                  <a:pt x="1632" y="112183"/>
                  <a:pt x="54019" y="88371"/>
                  <a:pt x="57194" y="73025"/>
                </a:cubicBezTo>
                <a:cubicBezTo>
                  <a:pt x="60369" y="57679"/>
                  <a:pt x="1631" y="0"/>
                  <a:pt x="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28B3DB2-74CF-C7D7-BBC9-DBCD09478E8E}"/>
              </a:ext>
            </a:extLst>
          </p:cNvPr>
          <p:cNvSpPr/>
          <p:nvPr/>
        </p:nvSpPr>
        <p:spPr>
          <a:xfrm>
            <a:off x="6914871" y="3397250"/>
            <a:ext cx="121227" cy="108131"/>
          </a:xfrm>
          <a:custGeom>
            <a:avLst/>
            <a:gdLst>
              <a:gd name="connsiteX0" fmla="*/ 120929 w 121227"/>
              <a:gd name="connsiteY0" fmla="*/ 0 h 108131"/>
              <a:gd name="connsiteX1" fmla="*/ 54254 w 121227"/>
              <a:gd name="connsiteY1" fmla="*/ 44450 h 108131"/>
              <a:gd name="connsiteX2" fmla="*/ 12979 w 121227"/>
              <a:gd name="connsiteY2" fmla="*/ 73025 h 108131"/>
              <a:gd name="connsiteX3" fmla="*/ 279 w 121227"/>
              <a:gd name="connsiteY3" fmla="*/ 107950 h 108131"/>
              <a:gd name="connsiteX4" fmla="*/ 22504 w 121227"/>
              <a:gd name="connsiteY4" fmla="*/ 57150 h 108131"/>
              <a:gd name="connsiteX5" fmla="*/ 25679 w 121227"/>
              <a:gd name="connsiteY5" fmla="*/ 44450 h 108131"/>
              <a:gd name="connsiteX6" fmla="*/ 120929 w 121227"/>
              <a:gd name="connsiteY6" fmla="*/ 0 h 10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27" h="108131">
                <a:moveTo>
                  <a:pt x="120929" y="0"/>
                </a:moveTo>
                <a:cubicBezTo>
                  <a:pt x="125691" y="0"/>
                  <a:pt x="72246" y="32279"/>
                  <a:pt x="54254" y="44450"/>
                </a:cubicBezTo>
                <a:cubicBezTo>
                  <a:pt x="36262" y="56621"/>
                  <a:pt x="21975" y="62442"/>
                  <a:pt x="12979" y="73025"/>
                </a:cubicBezTo>
                <a:cubicBezTo>
                  <a:pt x="3983" y="83608"/>
                  <a:pt x="-1309" y="110596"/>
                  <a:pt x="279" y="107950"/>
                </a:cubicBezTo>
                <a:cubicBezTo>
                  <a:pt x="1866" y="105304"/>
                  <a:pt x="22504" y="57150"/>
                  <a:pt x="22504" y="57150"/>
                </a:cubicBezTo>
                <a:cubicBezTo>
                  <a:pt x="26737" y="46567"/>
                  <a:pt x="6629" y="51858"/>
                  <a:pt x="25679" y="44450"/>
                </a:cubicBezTo>
                <a:cubicBezTo>
                  <a:pt x="44729" y="37042"/>
                  <a:pt x="116167" y="0"/>
                  <a:pt x="1209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AAB6B19-071A-134A-2156-BFEDC2960887}"/>
              </a:ext>
            </a:extLst>
          </p:cNvPr>
          <p:cNvSpPr/>
          <p:nvPr/>
        </p:nvSpPr>
        <p:spPr>
          <a:xfrm>
            <a:off x="7045282" y="3397227"/>
            <a:ext cx="51419" cy="66753"/>
          </a:xfrm>
          <a:custGeom>
            <a:avLst/>
            <a:gdLst>
              <a:gd name="connsiteX0" fmla="*/ 43 w 51419"/>
              <a:gd name="connsiteY0" fmla="*/ 23 h 66753"/>
              <a:gd name="connsiteX1" fmla="*/ 41318 w 51419"/>
              <a:gd name="connsiteY1" fmla="*/ 44473 h 66753"/>
              <a:gd name="connsiteX2" fmla="*/ 43 w 51419"/>
              <a:gd name="connsiteY2" fmla="*/ 66698 h 66753"/>
              <a:gd name="connsiteX3" fmla="*/ 34968 w 51419"/>
              <a:gd name="connsiteY3" fmla="*/ 50823 h 66753"/>
              <a:gd name="connsiteX4" fmla="*/ 50843 w 51419"/>
              <a:gd name="connsiteY4" fmla="*/ 50823 h 66753"/>
              <a:gd name="connsiteX5" fmla="*/ 43 w 51419"/>
              <a:gd name="connsiteY5" fmla="*/ 23 h 6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" h="66753">
                <a:moveTo>
                  <a:pt x="43" y="23"/>
                </a:moveTo>
                <a:cubicBezTo>
                  <a:pt x="-1545" y="-1035"/>
                  <a:pt x="41318" y="33361"/>
                  <a:pt x="41318" y="44473"/>
                </a:cubicBezTo>
                <a:cubicBezTo>
                  <a:pt x="41318" y="55585"/>
                  <a:pt x="1101" y="65640"/>
                  <a:pt x="43" y="66698"/>
                </a:cubicBezTo>
                <a:cubicBezTo>
                  <a:pt x="-1015" y="67756"/>
                  <a:pt x="26501" y="53469"/>
                  <a:pt x="34968" y="50823"/>
                </a:cubicBezTo>
                <a:cubicBezTo>
                  <a:pt x="43435" y="48177"/>
                  <a:pt x="54018" y="57702"/>
                  <a:pt x="50843" y="50823"/>
                </a:cubicBezTo>
                <a:cubicBezTo>
                  <a:pt x="47668" y="43944"/>
                  <a:pt x="1631" y="1081"/>
                  <a:pt x="4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450B5D6-159E-6FF1-25FA-588BF4734B55}"/>
              </a:ext>
            </a:extLst>
          </p:cNvPr>
          <p:cNvSpPr/>
          <p:nvPr/>
        </p:nvSpPr>
        <p:spPr>
          <a:xfrm>
            <a:off x="6755807" y="3622179"/>
            <a:ext cx="356661" cy="232359"/>
          </a:xfrm>
          <a:custGeom>
            <a:avLst/>
            <a:gdLst>
              <a:gd name="connsiteX0" fmla="*/ 356193 w 356661"/>
              <a:gd name="connsiteY0" fmla="*/ 83046 h 232359"/>
              <a:gd name="connsiteX1" fmla="*/ 324443 w 356661"/>
              <a:gd name="connsiteY1" fmla="*/ 22721 h 232359"/>
              <a:gd name="connsiteX2" fmla="*/ 226018 w 356661"/>
              <a:gd name="connsiteY2" fmla="*/ 54471 h 232359"/>
              <a:gd name="connsiteX3" fmla="*/ 295868 w 356661"/>
              <a:gd name="connsiteY3" fmla="*/ 496 h 232359"/>
              <a:gd name="connsiteX4" fmla="*/ 143468 w 356661"/>
              <a:gd name="connsiteY4" fmla="*/ 92571 h 232359"/>
              <a:gd name="connsiteX5" fmla="*/ 83143 w 356661"/>
              <a:gd name="connsiteY5" fmla="*/ 143371 h 232359"/>
              <a:gd name="connsiteX6" fmla="*/ 593 w 356661"/>
              <a:gd name="connsiteY6" fmla="*/ 210046 h 232359"/>
              <a:gd name="connsiteX7" fmla="*/ 45043 w 356661"/>
              <a:gd name="connsiteY7" fmla="*/ 194171 h 232359"/>
              <a:gd name="connsiteX8" fmla="*/ 25993 w 356661"/>
              <a:gd name="connsiteY8" fmla="*/ 232271 h 232359"/>
              <a:gd name="connsiteX9" fmla="*/ 38693 w 356661"/>
              <a:gd name="connsiteY9" fmla="*/ 181471 h 232359"/>
              <a:gd name="connsiteX10" fmla="*/ 184743 w 356661"/>
              <a:gd name="connsiteY10" fmla="*/ 67171 h 232359"/>
              <a:gd name="connsiteX11" fmla="*/ 264118 w 356661"/>
              <a:gd name="connsiteY11" fmla="*/ 41771 h 232359"/>
              <a:gd name="connsiteX12" fmla="*/ 162518 w 356661"/>
              <a:gd name="connsiteY12" fmla="*/ 76696 h 232359"/>
              <a:gd name="connsiteX13" fmla="*/ 305393 w 356661"/>
              <a:gd name="connsiteY13" fmla="*/ 29071 h 232359"/>
              <a:gd name="connsiteX14" fmla="*/ 356193 w 356661"/>
              <a:gd name="connsiteY14" fmla="*/ 83046 h 2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61" h="232359">
                <a:moveTo>
                  <a:pt x="356193" y="83046"/>
                </a:moveTo>
                <a:cubicBezTo>
                  <a:pt x="359368" y="81988"/>
                  <a:pt x="346139" y="27483"/>
                  <a:pt x="324443" y="22721"/>
                </a:cubicBezTo>
                <a:cubicBezTo>
                  <a:pt x="302747" y="17959"/>
                  <a:pt x="230780" y="58175"/>
                  <a:pt x="226018" y="54471"/>
                </a:cubicBezTo>
                <a:cubicBezTo>
                  <a:pt x="221256" y="50767"/>
                  <a:pt x="309626" y="-5854"/>
                  <a:pt x="295868" y="496"/>
                </a:cubicBezTo>
                <a:cubicBezTo>
                  <a:pt x="282110" y="6846"/>
                  <a:pt x="178922" y="68758"/>
                  <a:pt x="143468" y="92571"/>
                </a:cubicBezTo>
                <a:cubicBezTo>
                  <a:pt x="108014" y="116384"/>
                  <a:pt x="106955" y="123792"/>
                  <a:pt x="83143" y="143371"/>
                </a:cubicBezTo>
                <a:cubicBezTo>
                  <a:pt x="59331" y="162950"/>
                  <a:pt x="6943" y="201579"/>
                  <a:pt x="593" y="210046"/>
                </a:cubicBezTo>
                <a:cubicBezTo>
                  <a:pt x="-5757" y="218513"/>
                  <a:pt x="40810" y="190467"/>
                  <a:pt x="45043" y="194171"/>
                </a:cubicBezTo>
                <a:cubicBezTo>
                  <a:pt x="49276" y="197875"/>
                  <a:pt x="27051" y="234388"/>
                  <a:pt x="25993" y="232271"/>
                </a:cubicBezTo>
                <a:cubicBezTo>
                  <a:pt x="24935" y="230154"/>
                  <a:pt x="12235" y="208988"/>
                  <a:pt x="38693" y="181471"/>
                </a:cubicBezTo>
                <a:cubicBezTo>
                  <a:pt x="65151" y="153954"/>
                  <a:pt x="147172" y="90454"/>
                  <a:pt x="184743" y="67171"/>
                </a:cubicBezTo>
                <a:cubicBezTo>
                  <a:pt x="222314" y="43888"/>
                  <a:pt x="267822" y="40184"/>
                  <a:pt x="264118" y="41771"/>
                </a:cubicBezTo>
                <a:cubicBezTo>
                  <a:pt x="260414" y="43358"/>
                  <a:pt x="155639" y="78813"/>
                  <a:pt x="162518" y="76696"/>
                </a:cubicBezTo>
                <a:cubicBezTo>
                  <a:pt x="169397" y="74579"/>
                  <a:pt x="275231" y="31188"/>
                  <a:pt x="305393" y="29071"/>
                </a:cubicBezTo>
                <a:cubicBezTo>
                  <a:pt x="335555" y="26954"/>
                  <a:pt x="353018" y="84104"/>
                  <a:pt x="356193" y="83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5C65B05-B8FC-6E37-3D73-B2AF10465D5F}"/>
              </a:ext>
            </a:extLst>
          </p:cNvPr>
          <p:cNvSpPr/>
          <p:nvPr/>
        </p:nvSpPr>
        <p:spPr>
          <a:xfrm>
            <a:off x="6810273" y="3667027"/>
            <a:ext cx="257406" cy="149330"/>
          </a:xfrm>
          <a:custGeom>
            <a:avLst/>
            <a:gdLst>
              <a:gd name="connsiteX0" fmla="*/ 257277 w 257406"/>
              <a:gd name="connsiteY0" fmla="*/ 35023 h 149330"/>
              <a:gd name="connsiteX1" fmla="*/ 196952 w 257406"/>
              <a:gd name="connsiteY1" fmla="*/ 25498 h 149330"/>
              <a:gd name="connsiteX2" fmla="*/ 111227 w 257406"/>
              <a:gd name="connsiteY2" fmla="*/ 69948 h 149330"/>
              <a:gd name="connsiteX3" fmla="*/ 146152 w 257406"/>
              <a:gd name="connsiteY3" fmla="*/ 47723 h 149330"/>
              <a:gd name="connsiteX4" fmla="*/ 69952 w 257406"/>
              <a:gd name="connsiteY4" fmla="*/ 98523 h 149330"/>
              <a:gd name="connsiteX5" fmla="*/ 102 w 257406"/>
              <a:gd name="connsiteY5" fmla="*/ 149323 h 149330"/>
              <a:gd name="connsiteX6" fmla="*/ 57252 w 257406"/>
              <a:gd name="connsiteY6" fmla="*/ 101698 h 149330"/>
              <a:gd name="connsiteX7" fmla="*/ 168377 w 257406"/>
              <a:gd name="connsiteY7" fmla="*/ 31848 h 149330"/>
              <a:gd name="connsiteX8" fmla="*/ 181077 w 257406"/>
              <a:gd name="connsiteY8" fmla="*/ 98 h 149330"/>
              <a:gd name="connsiteX9" fmla="*/ 257277 w 257406"/>
              <a:gd name="connsiteY9" fmla="*/ 35023 h 1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406" h="149330">
                <a:moveTo>
                  <a:pt x="257277" y="35023"/>
                </a:moveTo>
                <a:cubicBezTo>
                  <a:pt x="259923" y="39256"/>
                  <a:pt x="221294" y="19677"/>
                  <a:pt x="196952" y="25498"/>
                </a:cubicBezTo>
                <a:cubicBezTo>
                  <a:pt x="172610" y="31319"/>
                  <a:pt x="119694" y="66244"/>
                  <a:pt x="111227" y="69948"/>
                </a:cubicBezTo>
                <a:cubicBezTo>
                  <a:pt x="102760" y="73652"/>
                  <a:pt x="153031" y="42961"/>
                  <a:pt x="146152" y="47723"/>
                </a:cubicBezTo>
                <a:cubicBezTo>
                  <a:pt x="139273" y="52485"/>
                  <a:pt x="94294" y="81590"/>
                  <a:pt x="69952" y="98523"/>
                </a:cubicBezTo>
                <a:cubicBezTo>
                  <a:pt x="45610" y="115456"/>
                  <a:pt x="2219" y="148794"/>
                  <a:pt x="102" y="149323"/>
                </a:cubicBezTo>
                <a:cubicBezTo>
                  <a:pt x="-2015" y="149852"/>
                  <a:pt x="29206" y="121277"/>
                  <a:pt x="57252" y="101698"/>
                </a:cubicBezTo>
                <a:cubicBezTo>
                  <a:pt x="85298" y="82119"/>
                  <a:pt x="147739" y="48781"/>
                  <a:pt x="168377" y="31848"/>
                </a:cubicBezTo>
                <a:cubicBezTo>
                  <a:pt x="189014" y="14915"/>
                  <a:pt x="171552" y="2215"/>
                  <a:pt x="181077" y="98"/>
                </a:cubicBezTo>
                <a:cubicBezTo>
                  <a:pt x="190602" y="-2019"/>
                  <a:pt x="254631" y="30790"/>
                  <a:pt x="257277" y="35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5B0ABCF-803C-76D8-87B1-2C1624027A04}"/>
              </a:ext>
            </a:extLst>
          </p:cNvPr>
          <p:cNvSpPr/>
          <p:nvPr/>
        </p:nvSpPr>
        <p:spPr>
          <a:xfrm>
            <a:off x="6797174" y="3695678"/>
            <a:ext cx="311884" cy="139926"/>
          </a:xfrm>
          <a:custGeom>
            <a:avLst/>
            <a:gdLst>
              <a:gd name="connsiteX0" fmla="*/ 260851 w 311884"/>
              <a:gd name="connsiteY0" fmla="*/ 22 h 139926"/>
              <a:gd name="connsiteX1" fmla="*/ 305301 w 311884"/>
              <a:gd name="connsiteY1" fmla="*/ 104797 h 139926"/>
              <a:gd name="connsiteX2" fmla="*/ 216401 w 311884"/>
              <a:gd name="connsiteY2" fmla="*/ 104797 h 139926"/>
              <a:gd name="connsiteX3" fmla="*/ 168776 w 311884"/>
              <a:gd name="connsiteY3" fmla="*/ 120672 h 139926"/>
              <a:gd name="connsiteX4" fmla="*/ 159251 w 311884"/>
              <a:gd name="connsiteY4" fmla="*/ 92097 h 139926"/>
              <a:gd name="connsiteX5" fmla="*/ 127501 w 311884"/>
              <a:gd name="connsiteY5" fmla="*/ 117497 h 139926"/>
              <a:gd name="connsiteX6" fmla="*/ 67176 w 311884"/>
              <a:gd name="connsiteY6" fmla="*/ 114322 h 139926"/>
              <a:gd name="connsiteX7" fmla="*/ 19551 w 311884"/>
              <a:gd name="connsiteY7" fmla="*/ 95272 h 139926"/>
              <a:gd name="connsiteX8" fmla="*/ 10026 w 311884"/>
              <a:gd name="connsiteY8" fmla="*/ 139722 h 139926"/>
              <a:gd name="connsiteX9" fmla="*/ 159251 w 311884"/>
              <a:gd name="connsiteY9" fmla="*/ 111147 h 139926"/>
              <a:gd name="connsiteX10" fmla="*/ 298951 w 311884"/>
              <a:gd name="connsiteY10" fmla="*/ 95272 h 139926"/>
              <a:gd name="connsiteX11" fmla="*/ 302126 w 311884"/>
              <a:gd name="connsiteY11" fmla="*/ 95272 h 139926"/>
              <a:gd name="connsiteX12" fmla="*/ 260851 w 311884"/>
              <a:gd name="connsiteY12" fmla="*/ 22 h 13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884" h="139926">
                <a:moveTo>
                  <a:pt x="260851" y="22"/>
                </a:moveTo>
                <a:cubicBezTo>
                  <a:pt x="261380" y="1609"/>
                  <a:pt x="312709" y="87335"/>
                  <a:pt x="305301" y="104797"/>
                </a:cubicBezTo>
                <a:cubicBezTo>
                  <a:pt x="297893" y="122259"/>
                  <a:pt x="239155" y="102151"/>
                  <a:pt x="216401" y="104797"/>
                </a:cubicBezTo>
                <a:cubicBezTo>
                  <a:pt x="193647" y="107443"/>
                  <a:pt x="178301" y="122789"/>
                  <a:pt x="168776" y="120672"/>
                </a:cubicBezTo>
                <a:cubicBezTo>
                  <a:pt x="159251" y="118555"/>
                  <a:pt x="166130" y="92626"/>
                  <a:pt x="159251" y="92097"/>
                </a:cubicBezTo>
                <a:cubicBezTo>
                  <a:pt x="152372" y="91568"/>
                  <a:pt x="142847" y="113793"/>
                  <a:pt x="127501" y="117497"/>
                </a:cubicBezTo>
                <a:cubicBezTo>
                  <a:pt x="112155" y="121201"/>
                  <a:pt x="85168" y="118026"/>
                  <a:pt x="67176" y="114322"/>
                </a:cubicBezTo>
                <a:cubicBezTo>
                  <a:pt x="49184" y="110618"/>
                  <a:pt x="29076" y="91039"/>
                  <a:pt x="19551" y="95272"/>
                </a:cubicBezTo>
                <a:cubicBezTo>
                  <a:pt x="10026" y="99505"/>
                  <a:pt x="-13257" y="137076"/>
                  <a:pt x="10026" y="139722"/>
                </a:cubicBezTo>
                <a:cubicBezTo>
                  <a:pt x="33309" y="142368"/>
                  <a:pt x="111097" y="118555"/>
                  <a:pt x="159251" y="111147"/>
                </a:cubicBezTo>
                <a:cubicBezTo>
                  <a:pt x="207405" y="103739"/>
                  <a:pt x="275139" y="97918"/>
                  <a:pt x="298951" y="95272"/>
                </a:cubicBezTo>
                <a:cubicBezTo>
                  <a:pt x="322763" y="92626"/>
                  <a:pt x="307418" y="109559"/>
                  <a:pt x="302126" y="95272"/>
                </a:cubicBezTo>
                <a:cubicBezTo>
                  <a:pt x="296834" y="80985"/>
                  <a:pt x="260322" y="-1565"/>
                  <a:pt x="26085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9B6BE7E-3135-F1C2-0A75-F01F973D35C4}"/>
              </a:ext>
            </a:extLst>
          </p:cNvPr>
          <p:cNvSpPr/>
          <p:nvPr/>
        </p:nvSpPr>
        <p:spPr>
          <a:xfrm>
            <a:off x="6956296" y="3721685"/>
            <a:ext cx="57812" cy="91495"/>
          </a:xfrm>
          <a:custGeom>
            <a:avLst/>
            <a:gdLst>
              <a:gd name="connsiteX0" fmla="*/ 129 w 57812"/>
              <a:gd name="connsiteY0" fmla="*/ 2590 h 91495"/>
              <a:gd name="connsiteX1" fmla="*/ 41404 w 57812"/>
              <a:gd name="connsiteY1" fmla="*/ 37515 h 91495"/>
              <a:gd name="connsiteX2" fmla="*/ 31879 w 57812"/>
              <a:gd name="connsiteY2" fmla="*/ 91490 h 91495"/>
              <a:gd name="connsiteX3" fmla="*/ 35054 w 57812"/>
              <a:gd name="connsiteY3" fmla="*/ 40690 h 91495"/>
              <a:gd name="connsiteX4" fmla="*/ 57279 w 57812"/>
              <a:gd name="connsiteY4" fmla="*/ 5765 h 91495"/>
              <a:gd name="connsiteX5" fmla="*/ 129 w 57812"/>
              <a:gd name="connsiteY5" fmla="*/ 2590 h 9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12" h="91495">
                <a:moveTo>
                  <a:pt x="129" y="2590"/>
                </a:moveTo>
                <a:cubicBezTo>
                  <a:pt x="-2517" y="7882"/>
                  <a:pt x="36112" y="22698"/>
                  <a:pt x="41404" y="37515"/>
                </a:cubicBezTo>
                <a:cubicBezTo>
                  <a:pt x="46696" y="52332"/>
                  <a:pt x="32937" y="90961"/>
                  <a:pt x="31879" y="91490"/>
                </a:cubicBezTo>
                <a:cubicBezTo>
                  <a:pt x="30821" y="92019"/>
                  <a:pt x="30821" y="54977"/>
                  <a:pt x="35054" y="40690"/>
                </a:cubicBezTo>
                <a:cubicBezTo>
                  <a:pt x="39287" y="26403"/>
                  <a:pt x="61512" y="10527"/>
                  <a:pt x="57279" y="5765"/>
                </a:cubicBezTo>
                <a:cubicBezTo>
                  <a:pt x="53046" y="1003"/>
                  <a:pt x="2775" y="-2702"/>
                  <a:pt x="129" y="2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FEABD70-FBBB-D9D9-C67B-02FBD515C2F5}"/>
              </a:ext>
            </a:extLst>
          </p:cNvPr>
          <p:cNvSpPr/>
          <p:nvPr/>
        </p:nvSpPr>
        <p:spPr>
          <a:xfrm>
            <a:off x="6973843" y="3698872"/>
            <a:ext cx="115426" cy="96255"/>
          </a:xfrm>
          <a:custGeom>
            <a:avLst/>
            <a:gdLst>
              <a:gd name="connsiteX0" fmla="*/ 52432 w 115426"/>
              <a:gd name="connsiteY0" fmla="*/ 3 h 96255"/>
              <a:gd name="connsiteX1" fmla="*/ 87357 w 115426"/>
              <a:gd name="connsiteY1" fmla="*/ 73028 h 96255"/>
              <a:gd name="connsiteX2" fmla="*/ 68307 w 115426"/>
              <a:gd name="connsiteY2" fmla="*/ 88903 h 96255"/>
              <a:gd name="connsiteX3" fmla="*/ 46082 w 115426"/>
              <a:gd name="connsiteY3" fmla="*/ 95253 h 96255"/>
              <a:gd name="connsiteX4" fmla="*/ 1632 w 115426"/>
              <a:gd name="connsiteY4" fmla="*/ 95253 h 96255"/>
              <a:gd name="connsiteX5" fmla="*/ 109582 w 115426"/>
              <a:gd name="connsiteY5" fmla="*/ 85728 h 96255"/>
              <a:gd name="connsiteX6" fmla="*/ 96882 w 115426"/>
              <a:gd name="connsiteY6" fmla="*/ 76203 h 96255"/>
              <a:gd name="connsiteX7" fmla="*/ 52432 w 115426"/>
              <a:gd name="connsiteY7" fmla="*/ 3 h 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26" h="96255">
                <a:moveTo>
                  <a:pt x="52432" y="3"/>
                </a:moveTo>
                <a:cubicBezTo>
                  <a:pt x="50845" y="-526"/>
                  <a:pt x="84711" y="58211"/>
                  <a:pt x="87357" y="73028"/>
                </a:cubicBezTo>
                <a:cubicBezTo>
                  <a:pt x="90003" y="87845"/>
                  <a:pt x="75186" y="85199"/>
                  <a:pt x="68307" y="88903"/>
                </a:cubicBezTo>
                <a:cubicBezTo>
                  <a:pt x="61428" y="92607"/>
                  <a:pt x="57194" y="94195"/>
                  <a:pt x="46082" y="95253"/>
                </a:cubicBezTo>
                <a:cubicBezTo>
                  <a:pt x="34970" y="96311"/>
                  <a:pt x="-8951" y="96841"/>
                  <a:pt x="1632" y="95253"/>
                </a:cubicBezTo>
                <a:cubicBezTo>
                  <a:pt x="12215" y="93666"/>
                  <a:pt x="109582" y="85728"/>
                  <a:pt x="109582" y="85728"/>
                </a:cubicBezTo>
                <a:cubicBezTo>
                  <a:pt x="125457" y="82553"/>
                  <a:pt x="104819" y="85728"/>
                  <a:pt x="96882" y="76203"/>
                </a:cubicBezTo>
                <a:cubicBezTo>
                  <a:pt x="88945" y="66678"/>
                  <a:pt x="54019" y="532"/>
                  <a:pt x="5243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98D0D69-3A07-8706-9447-9DBFCEDFE206}"/>
              </a:ext>
            </a:extLst>
          </p:cNvPr>
          <p:cNvSpPr/>
          <p:nvPr/>
        </p:nvSpPr>
        <p:spPr>
          <a:xfrm>
            <a:off x="6867173" y="3727318"/>
            <a:ext cx="99329" cy="101587"/>
          </a:xfrm>
          <a:custGeom>
            <a:avLst/>
            <a:gdLst>
              <a:gd name="connsiteX0" fmla="*/ 41627 w 99329"/>
              <a:gd name="connsiteY0" fmla="*/ 132 h 101587"/>
              <a:gd name="connsiteX1" fmla="*/ 57502 w 99329"/>
              <a:gd name="connsiteY1" fmla="*/ 50932 h 101587"/>
              <a:gd name="connsiteX2" fmla="*/ 25752 w 99329"/>
              <a:gd name="connsiteY2" fmla="*/ 95382 h 101587"/>
              <a:gd name="connsiteX3" fmla="*/ 352 w 99329"/>
              <a:gd name="connsiteY3" fmla="*/ 98557 h 101587"/>
              <a:gd name="connsiteX4" fmla="*/ 44802 w 99329"/>
              <a:gd name="connsiteY4" fmla="*/ 69982 h 101587"/>
              <a:gd name="connsiteX5" fmla="*/ 98777 w 99329"/>
              <a:gd name="connsiteY5" fmla="*/ 85857 h 101587"/>
              <a:gd name="connsiteX6" fmla="*/ 73377 w 99329"/>
              <a:gd name="connsiteY6" fmla="*/ 63632 h 101587"/>
              <a:gd name="connsiteX7" fmla="*/ 82902 w 99329"/>
              <a:gd name="connsiteY7" fmla="*/ 66807 h 101587"/>
              <a:gd name="connsiteX8" fmla="*/ 41627 w 99329"/>
              <a:gd name="connsiteY8" fmla="*/ 132 h 1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9" h="101587">
                <a:moveTo>
                  <a:pt x="41627" y="132"/>
                </a:moveTo>
                <a:cubicBezTo>
                  <a:pt x="37394" y="-2514"/>
                  <a:pt x="60148" y="35057"/>
                  <a:pt x="57502" y="50932"/>
                </a:cubicBezTo>
                <a:cubicBezTo>
                  <a:pt x="54856" y="66807"/>
                  <a:pt x="35277" y="87445"/>
                  <a:pt x="25752" y="95382"/>
                </a:cubicBezTo>
                <a:cubicBezTo>
                  <a:pt x="16227" y="103319"/>
                  <a:pt x="-2823" y="102790"/>
                  <a:pt x="352" y="98557"/>
                </a:cubicBezTo>
                <a:cubicBezTo>
                  <a:pt x="3527" y="94324"/>
                  <a:pt x="28398" y="72099"/>
                  <a:pt x="44802" y="69982"/>
                </a:cubicBezTo>
                <a:cubicBezTo>
                  <a:pt x="61206" y="67865"/>
                  <a:pt x="94015" y="86915"/>
                  <a:pt x="98777" y="85857"/>
                </a:cubicBezTo>
                <a:cubicBezTo>
                  <a:pt x="103539" y="84799"/>
                  <a:pt x="76023" y="66807"/>
                  <a:pt x="73377" y="63632"/>
                </a:cubicBezTo>
                <a:cubicBezTo>
                  <a:pt x="70731" y="60457"/>
                  <a:pt x="86077" y="74215"/>
                  <a:pt x="82902" y="66807"/>
                </a:cubicBezTo>
                <a:cubicBezTo>
                  <a:pt x="79727" y="59399"/>
                  <a:pt x="45860" y="2778"/>
                  <a:pt x="41627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1B77A2-D572-8C6D-3A77-148F2B6B488F}"/>
              </a:ext>
            </a:extLst>
          </p:cNvPr>
          <p:cNvSpPr/>
          <p:nvPr/>
        </p:nvSpPr>
        <p:spPr>
          <a:xfrm>
            <a:off x="7073818" y="3708400"/>
            <a:ext cx="36074" cy="117475"/>
          </a:xfrm>
          <a:custGeom>
            <a:avLst/>
            <a:gdLst>
              <a:gd name="connsiteX0" fmla="*/ 82 w 36074"/>
              <a:gd name="connsiteY0" fmla="*/ 0 h 117475"/>
              <a:gd name="connsiteX1" fmla="*/ 25482 w 36074"/>
              <a:gd name="connsiteY1" fmla="*/ 79375 h 117475"/>
              <a:gd name="connsiteX2" fmla="*/ 31832 w 36074"/>
              <a:gd name="connsiteY2" fmla="*/ 117475 h 117475"/>
              <a:gd name="connsiteX3" fmla="*/ 35007 w 36074"/>
              <a:gd name="connsiteY3" fmla="*/ 79375 h 117475"/>
              <a:gd name="connsiteX4" fmla="*/ 82 w 36074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4" h="117475">
                <a:moveTo>
                  <a:pt x="82" y="0"/>
                </a:moveTo>
                <a:cubicBezTo>
                  <a:pt x="-1505" y="0"/>
                  <a:pt x="20190" y="59796"/>
                  <a:pt x="25482" y="79375"/>
                </a:cubicBezTo>
                <a:cubicBezTo>
                  <a:pt x="30774" y="98954"/>
                  <a:pt x="30245" y="117475"/>
                  <a:pt x="31832" y="117475"/>
                </a:cubicBezTo>
                <a:cubicBezTo>
                  <a:pt x="33419" y="117475"/>
                  <a:pt x="38182" y="95779"/>
                  <a:pt x="35007" y="79375"/>
                </a:cubicBezTo>
                <a:cubicBezTo>
                  <a:pt x="31832" y="62971"/>
                  <a:pt x="1669" y="0"/>
                  <a:pt x="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191DF37-DD52-E87D-2D0C-5E56F57E3D98}"/>
              </a:ext>
            </a:extLst>
          </p:cNvPr>
          <p:cNvSpPr/>
          <p:nvPr/>
        </p:nvSpPr>
        <p:spPr>
          <a:xfrm>
            <a:off x="6844878" y="3887780"/>
            <a:ext cx="289988" cy="30363"/>
          </a:xfrm>
          <a:custGeom>
            <a:avLst/>
            <a:gdLst>
              <a:gd name="connsiteX0" fmla="*/ 422 w 289988"/>
              <a:gd name="connsiteY0" fmla="*/ 17470 h 30363"/>
              <a:gd name="connsiteX1" fmla="*/ 168697 w 289988"/>
              <a:gd name="connsiteY1" fmla="*/ 14295 h 30363"/>
              <a:gd name="connsiteX2" fmla="*/ 241722 w 289988"/>
              <a:gd name="connsiteY2" fmla="*/ 30170 h 30363"/>
              <a:gd name="connsiteX3" fmla="*/ 213147 w 289988"/>
              <a:gd name="connsiteY3" fmla="*/ 1595 h 30363"/>
              <a:gd name="connsiteX4" fmla="*/ 289347 w 289988"/>
              <a:gd name="connsiteY4" fmla="*/ 4770 h 30363"/>
              <a:gd name="connsiteX5" fmla="*/ 244897 w 289988"/>
              <a:gd name="connsiteY5" fmla="*/ 14295 h 30363"/>
              <a:gd name="connsiteX6" fmla="*/ 162347 w 289988"/>
              <a:gd name="connsiteY6" fmla="*/ 14295 h 30363"/>
              <a:gd name="connsiteX7" fmla="*/ 121072 w 289988"/>
              <a:gd name="connsiteY7" fmla="*/ 20645 h 30363"/>
              <a:gd name="connsiteX8" fmla="*/ 422 w 289988"/>
              <a:gd name="connsiteY8" fmla="*/ 17470 h 3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88" h="30363">
                <a:moveTo>
                  <a:pt x="422" y="17470"/>
                </a:moveTo>
                <a:cubicBezTo>
                  <a:pt x="8359" y="16412"/>
                  <a:pt x="128480" y="12178"/>
                  <a:pt x="168697" y="14295"/>
                </a:cubicBezTo>
                <a:cubicBezTo>
                  <a:pt x="208914" y="16412"/>
                  <a:pt x="234314" y="32287"/>
                  <a:pt x="241722" y="30170"/>
                </a:cubicBezTo>
                <a:cubicBezTo>
                  <a:pt x="249130" y="28053"/>
                  <a:pt x="205210" y="5828"/>
                  <a:pt x="213147" y="1595"/>
                </a:cubicBezTo>
                <a:cubicBezTo>
                  <a:pt x="221084" y="-2638"/>
                  <a:pt x="284055" y="2653"/>
                  <a:pt x="289347" y="4770"/>
                </a:cubicBezTo>
                <a:cubicBezTo>
                  <a:pt x="294639" y="6887"/>
                  <a:pt x="266064" y="12708"/>
                  <a:pt x="244897" y="14295"/>
                </a:cubicBezTo>
                <a:cubicBezTo>
                  <a:pt x="223730" y="15882"/>
                  <a:pt x="182984" y="13237"/>
                  <a:pt x="162347" y="14295"/>
                </a:cubicBezTo>
                <a:cubicBezTo>
                  <a:pt x="141710" y="15353"/>
                  <a:pt x="143297" y="19587"/>
                  <a:pt x="121072" y="20645"/>
                </a:cubicBezTo>
                <a:cubicBezTo>
                  <a:pt x="98847" y="21703"/>
                  <a:pt x="-7515" y="18528"/>
                  <a:pt x="422" y="17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44B7A43-9B83-DCCA-8DF0-C4B4F8EBE500}"/>
              </a:ext>
            </a:extLst>
          </p:cNvPr>
          <p:cNvSpPr/>
          <p:nvPr/>
        </p:nvSpPr>
        <p:spPr>
          <a:xfrm>
            <a:off x="6870700" y="3879829"/>
            <a:ext cx="281277" cy="51357"/>
          </a:xfrm>
          <a:custGeom>
            <a:avLst/>
            <a:gdLst>
              <a:gd name="connsiteX0" fmla="*/ 0 w 281277"/>
              <a:gd name="connsiteY0" fmla="*/ 44471 h 51357"/>
              <a:gd name="connsiteX1" fmla="*/ 146050 w 281277"/>
              <a:gd name="connsiteY1" fmla="*/ 44471 h 51357"/>
              <a:gd name="connsiteX2" fmla="*/ 200025 w 281277"/>
              <a:gd name="connsiteY2" fmla="*/ 50821 h 51357"/>
              <a:gd name="connsiteX3" fmla="*/ 180975 w 281277"/>
              <a:gd name="connsiteY3" fmla="*/ 28596 h 51357"/>
              <a:gd name="connsiteX4" fmla="*/ 279400 w 281277"/>
              <a:gd name="connsiteY4" fmla="*/ 41296 h 51357"/>
              <a:gd name="connsiteX5" fmla="*/ 247650 w 281277"/>
              <a:gd name="connsiteY5" fmla="*/ 21 h 51357"/>
              <a:gd name="connsiteX6" fmla="*/ 273050 w 281277"/>
              <a:gd name="connsiteY6" fmla="*/ 47646 h 51357"/>
              <a:gd name="connsiteX7" fmla="*/ 222250 w 281277"/>
              <a:gd name="connsiteY7" fmla="*/ 47646 h 51357"/>
              <a:gd name="connsiteX8" fmla="*/ 136525 w 281277"/>
              <a:gd name="connsiteY8" fmla="*/ 47646 h 51357"/>
              <a:gd name="connsiteX9" fmla="*/ 0 w 281277"/>
              <a:gd name="connsiteY9" fmla="*/ 44471 h 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77" h="51357">
                <a:moveTo>
                  <a:pt x="0" y="44471"/>
                </a:moveTo>
                <a:lnTo>
                  <a:pt x="146050" y="44471"/>
                </a:lnTo>
                <a:cubicBezTo>
                  <a:pt x="179387" y="45529"/>
                  <a:pt x="194204" y="53467"/>
                  <a:pt x="200025" y="50821"/>
                </a:cubicBezTo>
                <a:cubicBezTo>
                  <a:pt x="205846" y="48175"/>
                  <a:pt x="167746" y="30183"/>
                  <a:pt x="180975" y="28596"/>
                </a:cubicBezTo>
                <a:cubicBezTo>
                  <a:pt x="194204" y="27009"/>
                  <a:pt x="268288" y="46058"/>
                  <a:pt x="279400" y="41296"/>
                </a:cubicBezTo>
                <a:cubicBezTo>
                  <a:pt x="290512" y="36534"/>
                  <a:pt x="248708" y="-1037"/>
                  <a:pt x="247650" y="21"/>
                </a:cubicBezTo>
                <a:cubicBezTo>
                  <a:pt x="246592" y="1079"/>
                  <a:pt x="277283" y="39709"/>
                  <a:pt x="273050" y="47646"/>
                </a:cubicBezTo>
                <a:cubicBezTo>
                  <a:pt x="268817" y="55583"/>
                  <a:pt x="222250" y="47646"/>
                  <a:pt x="222250" y="47646"/>
                </a:cubicBezTo>
                <a:lnTo>
                  <a:pt x="136525" y="47646"/>
                </a:lnTo>
                <a:lnTo>
                  <a:pt x="0" y="444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CD3051C-946D-1F48-900B-4B8A276B5342}"/>
              </a:ext>
            </a:extLst>
          </p:cNvPr>
          <p:cNvSpPr/>
          <p:nvPr/>
        </p:nvSpPr>
        <p:spPr>
          <a:xfrm>
            <a:off x="6800850" y="3835400"/>
            <a:ext cx="308676" cy="57168"/>
          </a:xfrm>
          <a:custGeom>
            <a:avLst/>
            <a:gdLst>
              <a:gd name="connsiteX0" fmla="*/ 0 w 308676"/>
              <a:gd name="connsiteY0" fmla="*/ 34925 h 57168"/>
              <a:gd name="connsiteX1" fmla="*/ 146050 w 308676"/>
              <a:gd name="connsiteY1" fmla="*/ 19050 h 57168"/>
              <a:gd name="connsiteX2" fmla="*/ 241300 w 308676"/>
              <a:gd name="connsiteY2" fmla="*/ 19050 h 57168"/>
              <a:gd name="connsiteX3" fmla="*/ 209550 w 308676"/>
              <a:gd name="connsiteY3" fmla="*/ 0 h 57168"/>
              <a:gd name="connsiteX4" fmla="*/ 307975 w 308676"/>
              <a:gd name="connsiteY4" fmla="*/ 57150 h 57168"/>
              <a:gd name="connsiteX5" fmla="*/ 250825 w 308676"/>
              <a:gd name="connsiteY5" fmla="*/ 6350 h 57168"/>
              <a:gd name="connsiteX6" fmla="*/ 196850 w 308676"/>
              <a:gd name="connsiteY6" fmla="*/ 12700 h 57168"/>
              <a:gd name="connsiteX7" fmla="*/ 0 w 308676"/>
              <a:gd name="connsiteY7" fmla="*/ 34925 h 5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76" h="57168">
                <a:moveTo>
                  <a:pt x="0" y="34925"/>
                </a:moveTo>
                <a:cubicBezTo>
                  <a:pt x="52916" y="28310"/>
                  <a:pt x="105833" y="21696"/>
                  <a:pt x="146050" y="19050"/>
                </a:cubicBezTo>
                <a:cubicBezTo>
                  <a:pt x="186267" y="16404"/>
                  <a:pt x="230717" y="22225"/>
                  <a:pt x="241300" y="19050"/>
                </a:cubicBezTo>
                <a:cubicBezTo>
                  <a:pt x="251883" y="15875"/>
                  <a:pt x="209550" y="0"/>
                  <a:pt x="209550" y="0"/>
                </a:cubicBezTo>
                <a:cubicBezTo>
                  <a:pt x="220662" y="6350"/>
                  <a:pt x="301096" y="56092"/>
                  <a:pt x="307975" y="57150"/>
                </a:cubicBezTo>
                <a:cubicBezTo>
                  <a:pt x="314854" y="58208"/>
                  <a:pt x="269346" y="13758"/>
                  <a:pt x="250825" y="6350"/>
                </a:cubicBezTo>
                <a:cubicBezTo>
                  <a:pt x="232304" y="-1058"/>
                  <a:pt x="196850" y="12700"/>
                  <a:pt x="196850" y="12700"/>
                </a:cubicBezTo>
                <a:lnTo>
                  <a:pt x="0" y="349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0FBB659-EFCA-0250-6387-5AF10C05F7FE}"/>
              </a:ext>
            </a:extLst>
          </p:cNvPr>
          <p:cNvSpPr/>
          <p:nvPr/>
        </p:nvSpPr>
        <p:spPr>
          <a:xfrm>
            <a:off x="6769090" y="3863908"/>
            <a:ext cx="245253" cy="92154"/>
          </a:xfrm>
          <a:custGeom>
            <a:avLst/>
            <a:gdLst>
              <a:gd name="connsiteX0" fmla="*/ 10 w 245253"/>
              <a:gd name="connsiteY0" fmla="*/ 67 h 92154"/>
              <a:gd name="connsiteX1" fmla="*/ 117485 w 245253"/>
              <a:gd name="connsiteY1" fmla="*/ 69917 h 92154"/>
              <a:gd name="connsiteX2" fmla="*/ 190510 w 245253"/>
              <a:gd name="connsiteY2" fmla="*/ 73092 h 92154"/>
              <a:gd name="connsiteX3" fmla="*/ 120660 w 245253"/>
              <a:gd name="connsiteY3" fmla="*/ 73092 h 92154"/>
              <a:gd name="connsiteX4" fmla="*/ 241310 w 245253"/>
              <a:gd name="connsiteY4" fmla="*/ 92142 h 92154"/>
              <a:gd name="connsiteX5" fmla="*/ 206385 w 245253"/>
              <a:gd name="connsiteY5" fmla="*/ 69917 h 92154"/>
              <a:gd name="connsiteX6" fmla="*/ 111135 w 245253"/>
              <a:gd name="connsiteY6" fmla="*/ 57217 h 92154"/>
              <a:gd name="connsiteX7" fmla="*/ 10 w 245253"/>
              <a:gd name="connsiteY7" fmla="*/ 67 h 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53" h="92154">
                <a:moveTo>
                  <a:pt x="10" y="67"/>
                </a:moveTo>
                <a:cubicBezTo>
                  <a:pt x="1068" y="2184"/>
                  <a:pt x="85735" y="57746"/>
                  <a:pt x="117485" y="69917"/>
                </a:cubicBezTo>
                <a:cubicBezTo>
                  <a:pt x="149235" y="82088"/>
                  <a:pt x="189981" y="72563"/>
                  <a:pt x="190510" y="73092"/>
                </a:cubicBezTo>
                <a:cubicBezTo>
                  <a:pt x="191039" y="73621"/>
                  <a:pt x="112193" y="69917"/>
                  <a:pt x="120660" y="73092"/>
                </a:cubicBezTo>
                <a:cubicBezTo>
                  <a:pt x="129127" y="76267"/>
                  <a:pt x="227023" y="92671"/>
                  <a:pt x="241310" y="92142"/>
                </a:cubicBezTo>
                <a:cubicBezTo>
                  <a:pt x="255598" y="91613"/>
                  <a:pt x="228081" y="75738"/>
                  <a:pt x="206385" y="69917"/>
                </a:cubicBezTo>
                <a:cubicBezTo>
                  <a:pt x="184689" y="64096"/>
                  <a:pt x="146060" y="68330"/>
                  <a:pt x="111135" y="57217"/>
                </a:cubicBezTo>
                <a:cubicBezTo>
                  <a:pt x="76210" y="46105"/>
                  <a:pt x="-1048" y="-2050"/>
                  <a:pt x="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06A5DD1-D112-1DBF-330F-043482BD3533}"/>
              </a:ext>
            </a:extLst>
          </p:cNvPr>
          <p:cNvSpPr/>
          <p:nvPr/>
        </p:nvSpPr>
        <p:spPr>
          <a:xfrm>
            <a:off x="6806767" y="2705085"/>
            <a:ext cx="163576" cy="292214"/>
          </a:xfrm>
          <a:custGeom>
            <a:avLst/>
            <a:gdLst>
              <a:gd name="connsiteX0" fmla="*/ 433 w 163576"/>
              <a:gd name="connsiteY0" fmla="*/ 15 h 292214"/>
              <a:gd name="connsiteX1" fmla="*/ 82983 w 163576"/>
              <a:gd name="connsiteY1" fmla="*/ 76215 h 292214"/>
              <a:gd name="connsiteX2" fmla="*/ 82983 w 163576"/>
              <a:gd name="connsiteY2" fmla="*/ 57165 h 292214"/>
              <a:gd name="connsiteX3" fmla="*/ 159183 w 163576"/>
              <a:gd name="connsiteY3" fmla="*/ 120665 h 292214"/>
              <a:gd name="connsiteX4" fmla="*/ 133783 w 163576"/>
              <a:gd name="connsiteY4" fmla="*/ 107965 h 292214"/>
              <a:gd name="connsiteX5" fmla="*/ 136958 w 163576"/>
              <a:gd name="connsiteY5" fmla="*/ 168290 h 292214"/>
              <a:gd name="connsiteX6" fmla="*/ 162358 w 163576"/>
              <a:gd name="connsiteY6" fmla="*/ 241315 h 292214"/>
              <a:gd name="connsiteX7" fmla="*/ 159183 w 163576"/>
              <a:gd name="connsiteY7" fmla="*/ 292115 h 292214"/>
              <a:gd name="connsiteX8" fmla="*/ 156008 w 163576"/>
              <a:gd name="connsiteY8" fmla="*/ 228615 h 292214"/>
              <a:gd name="connsiteX9" fmla="*/ 146483 w 163576"/>
              <a:gd name="connsiteY9" fmla="*/ 127015 h 292214"/>
              <a:gd name="connsiteX10" fmla="*/ 127433 w 163576"/>
              <a:gd name="connsiteY10" fmla="*/ 69865 h 292214"/>
              <a:gd name="connsiteX11" fmla="*/ 433 w 163576"/>
              <a:gd name="connsiteY11" fmla="*/ 15 h 29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576" h="292214">
                <a:moveTo>
                  <a:pt x="433" y="15"/>
                </a:moveTo>
                <a:cubicBezTo>
                  <a:pt x="-6975" y="1073"/>
                  <a:pt x="82983" y="76215"/>
                  <a:pt x="82983" y="76215"/>
                </a:cubicBezTo>
                <a:cubicBezTo>
                  <a:pt x="96741" y="85740"/>
                  <a:pt x="70283" y="49757"/>
                  <a:pt x="82983" y="57165"/>
                </a:cubicBezTo>
                <a:cubicBezTo>
                  <a:pt x="95683" y="64573"/>
                  <a:pt x="150716" y="112198"/>
                  <a:pt x="159183" y="120665"/>
                </a:cubicBezTo>
                <a:cubicBezTo>
                  <a:pt x="167650" y="129132"/>
                  <a:pt x="137487" y="100028"/>
                  <a:pt x="133783" y="107965"/>
                </a:cubicBezTo>
                <a:cubicBezTo>
                  <a:pt x="130079" y="115902"/>
                  <a:pt x="132196" y="146065"/>
                  <a:pt x="136958" y="168290"/>
                </a:cubicBezTo>
                <a:cubicBezTo>
                  <a:pt x="141721" y="190515"/>
                  <a:pt x="158654" y="220677"/>
                  <a:pt x="162358" y="241315"/>
                </a:cubicBezTo>
                <a:cubicBezTo>
                  <a:pt x="166062" y="261953"/>
                  <a:pt x="160241" y="294232"/>
                  <a:pt x="159183" y="292115"/>
                </a:cubicBezTo>
                <a:cubicBezTo>
                  <a:pt x="158125" y="289998"/>
                  <a:pt x="158125" y="256132"/>
                  <a:pt x="156008" y="228615"/>
                </a:cubicBezTo>
                <a:cubicBezTo>
                  <a:pt x="153891" y="201098"/>
                  <a:pt x="151245" y="153473"/>
                  <a:pt x="146483" y="127015"/>
                </a:cubicBezTo>
                <a:cubicBezTo>
                  <a:pt x="141721" y="100557"/>
                  <a:pt x="147012" y="88386"/>
                  <a:pt x="127433" y="69865"/>
                </a:cubicBezTo>
                <a:cubicBezTo>
                  <a:pt x="107854" y="51344"/>
                  <a:pt x="7841" y="-1043"/>
                  <a:pt x="4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14184A0-0F7E-2497-8435-D56A816FFC71}"/>
              </a:ext>
            </a:extLst>
          </p:cNvPr>
          <p:cNvSpPr/>
          <p:nvPr/>
        </p:nvSpPr>
        <p:spPr>
          <a:xfrm>
            <a:off x="7099276" y="3470275"/>
            <a:ext cx="20485" cy="235323"/>
          </a:xfrm>
          <a:custGeom>
            <a:avLst/>
            <a:gdLst>
              <a:gd name="connsiteX0" fmla="*/ 19074 w 20485"/>
              <a:gd name="connsiteY0" fmla="*/ 0 h 235323"/>
              <a:gd name="connsiteX1" fmla="*/ 19074 w 20485"/>
              <a:gd name="connsiteY1" fmla="*/ 139700 h 235323"/>
              <a:gd name="connsiteX2" fmla="*/ 19074 w 20485"/>
              <a:gd name="connsiteY2" fmla="*/ 234950 h 235323"/>
              <a:gd name="connsiteX3" fmla="*/ 19074 w 20485"/>
              <a:gd name="connsiteY3" fmla="*/ 168275 h 235323"/>
              <a:gd name="connsiteX4" fmla="*/ 24 w 20485"/>
              <a:gd name="connsiteY4" fmla="*/ 57150 h 235323"/>
              <a:gd name="connsiteX5" fmla="*/ 19074 w 20485"/>
              <a:gd name="connsiteY5" fmla="*/ 0 h 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5" h="235323">
                <a:moveTo>
                  <a:pt x="19074" y="0"/>
                </a:moveTo>
                <a:lnTo>
                  <a:pt x="19074" y="139700"/>
                </a:lnTo>
                <a:lnTo>
                  <a:pt x="19074" y="234950"/>
                </a:lnTo>
                <a:cubicBezTo>
                  <a:pt x="19074" y="239712"/>
                  <a:pt x="22249" y="197908"/>
                  <a:pt x="19074" y="168275"/>
                </a:cubicBezTo>
                <a:cubicBezTo>
                  <a:pt x="15899" y="138642"/>
                  <a:pt x="553" y="83079"/>
                  <a:pt x="24" y="57150"/>
                </a:cubicBezTo>
                <a:cubicBezTo>
                  <a:pt x="-505" y="31221"/>
                  <a:pt x="7697" y="21960"/>
                  <a:pt x="190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B838DCBF-75D0-29D7-799A-C7760004EF81}"/>
              </a:ext>
            </a:extLst>
          </p:cNvPr>
          <p:cNvSpPr/>
          <p:nvPr/>
        </p:nvSpPr>
        <p:spPr>
          <a:xfrm>
            <a:off x="7054559" y="3482937"/>
            <a:ext cx="23138" cy="130226"/>
          </a:xfrm>
          <a:custGeom>
            <a:avLst/>
            <a:gdLst>
              <a:gd name="connsiteX0" fmla="*/ 3466 w 23138"/>
              <a:gd name="connsiteY0" fmla="*/ 38 h 130226"/>
              <a:gd name="connsiteX1" fmla="*/ 19341 w 23138"/>
              <a:gd name="connsiteY1" fmla="*/ 66713 h 130226"/>
              <a:gd name="connsiteX2" fmla="*/ 22516 w 23138"/>
              <a:gd name="connsiteY2" fmla="*/ 104813 h 130226"/>
              <a:gd name="connsiteX3" fmla="*/ 9816 w 23138"/>
              <a:gd name="connsiteY3" fmla="*/ 130213 h 130226"/>
              <a:gd name="connsiteX4" fmla="*/ 22516 w 23138"/>
              <a:gd name="connsiteY4" fmla="*/ 101638 h 130226"/>
              <a:gd name="connsiteX5" fmla="*/ 291 w 23138"/>
              <a:gd name="connsiteY5" fmla="*/ 76238 h 130226"/>
              <a:gd name="connsiteX6" fmla="*/ 9816 w 23138"/>
              <a:gd name="connsiteY6" fmla="*/ 57188 h 130226"/>
              <a:gd name="connsiteX7" fmla="*/ 3466 w 23138"/>
              <a:gd name="connsiteY7" fmla="*/ 38 h 13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8" h="130226">
                <a:moveTo>
                  <a:pt x="3466" y="38"/>
                </a:moveTo>
                <a:cubicBezTo>
                  <a:pt x="5053" y="1625"/>
                  <a:pt x="16166" y="49251"/>
                  <a:pt x="19341" y="66713"/>
                </a:cubicBezTo>
                <a:cubicBezTo>
                  <a:pt x="22516" y="84176"/>
                  <a:pt x="24104" y="94230"/>
                  <a:pt x="22516" y="104813"/>
                </a:cubicBezTo>
                <a:cubicBezTo>
                  <a:pt x="20929" y="115396"/>
                  <a:pt x="9816" y="130742"/>
                  <a:pt x="9816" y="130213"/>
                </a:cubicBezTo>
                <a:cubicBezTo>
                  <a:pt x="9816" y="129684"/>
                  <a:pt x="24103" y="110634"/>
                  <a:pt x="22516" y="101638"/>
                </a:cubicBezTo>
                <a:cubicBezTo>
                  <a:pt x="20929" y="92642"/>
                  <a:pt x="291" y="76238"/>
                  <a:pt x="291" y="76238"/>
                </a:cubicBezTo>
                <a:cubicBezTo>
                  <a:pt x="-1826" y="68830"/>
                  <a:pt x="8229" y="67771"/>
                  <a:pt x="9816" y="57188"/>
                </a:cubicBezTo>
                <a:cubicBezTo>
                  <a:pt x="11404" y="46605"/>
                  <a:pt x="1879" y="-1549"/>
                  <a:pt x="346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CD7D3B5-B413-B469-EB6F-06D898DC5DC0}"/>
              </a:ext>
            </a:extLst>
          </p:cNvPr>
          <p:cNvSpPr/>
          <p:nvPr/>
        </p:nvSpPr>
        <p:spPr>
          <a:xfrm>
            <a:off x="6991050" y="3532265"/>
            <a:ext cx="79774" cy="78090"/>
          </a:xfrm>
          <a:custGeom>
            <a:avLst/>
            <a:gdLst>
              <a:gd name="connsiteX0" fmla="*/ 79675 w 79774"/>
              <a:gd name="connsiteY0" fmla="*/ 77710 h 78090"/>
              <a:gd name="connsiteX1" fmla="*/ 3475 w 79774"/>
              <a:gd name="connsiteY1" fmla="*/ 1510 h 78090"/>
              <a:gd name="connsiteX2" fmla="*/ 19350 w 79774"/>
              <a:gd name="connsiteY2" fmla="*/ 30085 h 78090"/>
              <a:gd name="connsiteX3" fmla="*/ 79675 w 79774"/>
              <a:gd name="connsiteY3" fmla="*/ 77710 h 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4" h="78090">
                <a:moveTo>
                  <a:pt x="79675" y="77710"/>
                </a:moveTo>
                <a:cubicBezTo>
                  <a:pt x="77029" y="72948"/>
                  <a:pt x="13529" y="9447"/>
                  <a:pt x="3475" y="1510"/>
                </a:cubicBezTo>
                <a:cubicBezTo>
                  <a:pt x="-6579" y="-6427"/>
                  <a:pt x="7179" y="18972"/>
                  <a:pt x="19350" y="30085"/>
                </a:cubicBezTo>
                <a:cubicBezTo>
                  <a:pt x="31521" y="41198"/>
                  <a:pt x="82321" y="82472"/>
                  <a:pt x="79675" y="77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91D4740-C134-C6E7-D637-0D0774386596}"/>
              </a:ext>
            </a:extLst>
          </p:cNvPr>
          <p:cNvSpPr/>
          <p:nvPr/>
        </p:nvSpPr>
        <p:spPr>
          <a:xfrm>
            <a:off x="6784972" y="3641362"/>
            <a:ext cx="158973" cy="98265"/>
          </a:xfrm>
          <a:custGeom>
            <a:avLst/>
            <a:gdLst>
              <a:gd name="connsiteX0" fmla="*/ 158753 w 158973"/>
              <a:gd name="connsiteY0" fmla="*/ 363 h 98265"/>
              <a:gd name="connsiteX1" fmla="*/ 63503 w 158973"/>
              <a:gd name="connsiteY1" fmla="*/ 63863 h 98265"/>
              <a:gd name="connsiteX2" fmla="*/ 3 w 158973"/>
              <a:gd name="connsiteY2" fmla="*/ 89263 h 98265"/>
              <a:gd name="connsiteX3" fmla="*/ 60328 w 158973"/>
              <a:gd name="connsiteY3" fmla="*/ 82913 h 98265"/>
              <a:gd name="connsiteX4" fmla="*/ 34928 w 158973"/>
              <a:gd name="connsiteY4" fmla="*/ 95613 h 98265"/>
              <a:gd name="connsiteX5" fmla="*/ 158753 w 158973"/>
              <a:gd name="connsiteY5" fmla="*/ 363 h 9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73" h="98265">
                <a:moveTo>
                  <a:pt x="158753" y="363"/>
                </a:moveTo>
                <a:cubicBezTo>
                  <a:pt x="163516" y="-4929"/>
                  <a:pt x="89961" y="49046"/>
                  <a:pt x="63503" y="63863"/>
                </a:cubicBezTo>
                <a:cubicBezTo>
                  <a:pt x="37045" y="78680"/>
                  <a:pt x="532" y="86088"/>
                  <a:pt x="3" y="89263"/>
                </a:cubicBezTo>
                <a:cubicBezTo>
                  <a:pt x="-526" y="92438"/>
                  <a:pt x="54507" y="81855"/>
                  <a:pt x="60328" y="82913"/>
                </a:cubicBezTo>
                <a:cubicBezTo>
                  <a:pt x="66149" y="83971"/>
                  <a:pt x="17995" y="105667"/>
                  <a:pt x="34928" y="95613"/>
                </a:cubicBezTo>
                <a:cubicBezTo>
                  <a:pt x="51861" y="85559"/>
                  <a:pt x="153990" y="5655"/>
                  <a:pt x="158753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E542225-813E-7BDE-D804-8F64ACE3910C}"/>
              </a:ext>
            </a:extLst>
          </p:cNvPr>
          <p:cNvSpPr/>
          <p:nvPr/>
        </p:nvSpPr>
        <p:spPr>
          <a:xfrm>
            <a:off x="6819701" y="2841557"/>
            <a:ext cx="28967" cy="257522"/>
          </a:xfrm>
          <a:custGeom>
            <a:avLst/>
            <a:gdLst>
              <a:gd name="connsiteX0" fmla="*/ 22424 w 28967"/>
              <a:gd name="connsiteY0" fmla="*/ 68 h 257522"/>
              <a:gd name="connsiteX1" fmla="*/ 16074 w 28967"/>
              <a:gd name="connsiteY1" fmla="*/ 101668 h 257522"/>
              <a:gd name="connsiteX2" fmla="*/ 12899 w 28967"/>
              <a:gd name="connsiteY2" fmla="*/ 174693 h 257522"/>
              <a:gd name="connsiteX3" fmla="*/ 28774 w 28967"/>
              <a:gd name="connsiteY3" fmla="*/ 114368 h 257522"/>
              <a:gd name="connsiteX4" fmla="*/ 199 w 28967"/>
              <a:gd name="connsiteY4" fmla="*/ 203268 h 257522"/>
              <a:gd name="connsiteX5" fmla="*/ 16074 w 28967"/>
              <a:gd name="connsiteY5" fmla="*/ 257243 h 257522"/>
              <a:gd name="connsiteX6" fmla="*/ 16074 w 28967"/>
              <a:gd name="connsiteY6" fmla="*/ 181043 h 257522"/>
              <a:gd name="connsiteX7" fmla="*/ 9724 w 28967"/>
              <a:gd name="connsiteY7" fmla="*/ 117543 h 257522"/>
              <a:gd name="connsiteX8" fmla="*/ 22424 w 28967"/>
              <a:gd name="connsiteY8" fmla="*/ 68 h 25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7" h="257522">
                <a:moveTo>
                  <a:pt x="22424" y="68"/>
                </a:moveTo>
                <a:cubicBezTo>
                  <a:pt x="23482" y="-2578"/>
                  <a:pt x="17661" y="72564"/>
                  <a:pt x="16074" y="101668"/>
                </a:cubicBezTo>
                <a:cubicBezTo>
                  <a:pt x="14487" y="130772"/>
                  <a:pt x="10782" y="172576"/>
                  <a:pt x="12899" y="174693"/>
                </a:cubicBezTo>
                <a:cubicBezTo>
                  <a:pt x="15016" y="176810"/>
                  <a:pt x="30891" y="109606"/>
                  <a:pt x="28774" y="114368"/>
                </a:cubicBezTo>
                <a:cubicBezTo>
                  <a:pt x="26657" y="119130"/>
                  <a:pt x="2316" y="179455"/>
                  <a:pt x="199" y="203268"/>
                </a:cubicBezTo>
                <a:cubicBezTo>
                  <a:pt x="-1918" y="227081"/>
                  <a:pt x="13428" y="260947"/>
                  <a:pt x="16074" y="257243"/>
                </a:cubicBezTo>
                <a:cubicBezTo>
                  <a:pt x="18720" y="253539"/>
                  <a:pt x="17132" y="204326"/>
                  <a:pt x="16074" y="181043"/>
                </a:cubicBezTo>
                <a:cubicBezTo>
                  <a:pt x="15016" y="157760"/>
                  <a:pt x="8666" y="141355"/>
                  <a:pt x="9724" y="117543"/>
                </a:cubicBezTo>
                <a:cubicBezTo>
                  <a:pt x="10782" y="93731"/>
                  <a:pt x="21366" y="2714"/>
                  <a:pt x="2242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7E70D49-CD90-C8C6-15ED-882F91A416FA}"/>
              </a:ext>
            </a:extLst>
          </p:cNvPr>
          <p:cNvSpPr/>
          <p:nvPr/>
        </p:nvSpPr>
        <p:spPr>
          <a:xfrm>
            <a:off x="6753196" y="2819367"/>
            <a:ext cx="49467" cy="239437"/>
          </a:xfrm>
          <a:custGeom>
            <a:avLst/>
            <a:gdLst>
              <a:gd name="connsiteX0" fmla="*/ 29 w 49467"/>
              <a:gd name="connsiteY0" fmla="*/ 33 h 239437"/>
              <a:gd name="connsiteX1" fmla="*/ 31779 w 49467"/>
              <a:gd name="connsiteY1" fmla="*/ 136558 h 239437"/>
              <a:gd name="connsiteX2" fmla="*/ 47654 w 49467"/>
              <a:gd name="connsiteY2" fmla="*/ 238158 h 239437"/>
              <a:gd name="connsiteX3" fmla="*/ 44479 w 49467"/>
              <a:gd name="connsiteY3" fmla="*/ 187358 h 239437"/>
              <a:gd name="connsiteX4" fmla="*/ 6379 w 49467"/>
              <a:gd name="connsiteY4" fmla="*/ 95283 h 239437"/>
              <a:gd name="connsiteX5" fmla="*/ 25429 w 49467"/>
              <a:gd name="connsiteY5" fmla="*/ 149258 h 239437"/>
              <a:gd name="connsiteX6" fmla="*/ 29 w 49467"/>
              <a:gd name="connsiteY6" fmla="*/ 33 h 2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67" h="239437">
                <a:moveTo>
                  <a:pt x="29" y="33"/>
                </a:moveTo>
                <a:cubicBezTo>
                  <a:pt x="1087" y="-2084"/>
                  <a:pt x="23842" y="96871"/>
                  <a:pt x="31779" y="136558"/>
                </a:cubicBezTo>
                <a:cubicBezTo>
                  <a:pt x="39716" y="176245"/>
                  <a:pt x="45537" y="229691"/>
                  <a:pt x="47654" y="238158"/>
                </a:cubicBezTo>
                <a:cubicBezTo>
                  <a:pt x="49771" y="246625"/>
                  <a:pt x="51358" y="211170"/>
                  <a:pt x="44479" y="187358"/>
                </a:cubicBezTo>
                <a:cubicBezTo>
                  <a:pt x="37600" y="163546"/>
                  <a:pt x="9554" y="101633"/>
                  <a:pt x="6379" y="95283"/>
                </a:cubicBezTo>
                <a:cubicBezTo>
                  <a:pt x="3204" y="88933"/>
                  <a:pt x="23842" y="168308"/>
                  <a:pt x="25429" y="149258"/>
                </a:cubicBezTo>
                <a:cubicBezTo>
                  <a:pt x="27016" y="130208"/>
                  <a:pt x="-1029" y="2150"/>
                  <a:pt x="2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DDB2B70-5B5B-D0DF-3C29-378F0F8768BF}"/>
              </a:ext>
            </a:extLst>
          </p:cNvPr>
          <p:cNvSpPr/>
          <p:nvPr/>
        </p:nvSpPr>
        <p:spPr>
          <a:xfrm>
            <a:off x="6320468" y="2905109"/>
            <a:ext cx="235907" cy="241726"/>
          </a:xfrm>
          <a:custGeom>
            <a:avLst/>
            <a:gdLst>
              <a:gd name="connsiteX0" fmla="*/ 957 w 235907"/>
              <a:gd name="connsiteY0" fmla="*/ 241316 h 241726"/>
              <a:gd name="connsiteX1" fmla="*/ 39057 w 235907"/>
              <a:gd name="connsiteY1" fmla="*/ 168291 h 241726"/>
              <a:gd name="connsiteX2" fmla="*/ 80332 w 235907"/>
              <a:gd name="connsiteY2" fmla="*/ 66691 h 241726"/>
              <a:gd name="connsiteX3" fmla="*/ 80332 w 235907"/>
              <a:gd name="connsiteY3" fmla="*/ 107966 h 241726"/>
              <a:gd name="connsiteX4" fmla="*/ 124782 w 235907"/>
              <a:gd name="connsiteY4" fmla="*/ 44466 h 241726"/>
              <a:gd name="connsiteX5" fmla="*/ 124782 w 235907"/>
              <a:gd name="connsiteY5" fmla="*/ 82566 h 241726"/>
              <a:gd name="connsiteX6" fmla="*/ 181932 w 235907"/>
              <a:gd name="connsiteY6" fmla="*/ 25416 h 241726"/>
              <a:gd name="connsiteX7" fmla="*/ 235907 w 235907"/>
              <a:gd name="connsiteY7" fmla="*/ 16 h 241726"/>
              <a:gd name="connsiteX8" fmla="*/ 181932 w 235907"/>
              <a:gd name="connsiteY8" fmla="*/ 28591 h 241726"/>
              <a:gd name="connsiteX9" fmla="*/ 80332 w 235907"/>
              <a:gd name="connsiteY9" fmla="*/ 73041 h 241726"/>
              <a:gd name="connsiteX10" fmla="*/ 16832 w 235907"/>
              <a:gd name="connsiteY10" fmla="*/ 190516 h 241726"/>
              <a:gd name="connsiteX11" fmla="*/ 957 w 235907"/>
              <a:gd name="connsiteY11" fmla="*/ 241316 h 24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907" h="241726">
                <a:moveTo>
                  <a:pt x="957" y="241316"/>
                </a:moveTo>
                <a:cubicBezTo>
                  <a:pt x="4661" y="237612"/>
                  <a:pt x="25828" y="197395"/>
                  <a:pt x="39057" y="168291"/>
                </a:cubicBezTo>
                <a:cubicBezTo>
                  <a:pt x="52286" y="139187"/>
                  <a:pt x="73453" y="76745"/>
                  <a:pt x="80332" y="66691"/>
                </a:cubicBezTo>
                <a:cubicBezTo>
                  <a:pt x="87211" y="56637"/>
                  <a:pt x="72924" y="111670"/>
                  <a:pt x="80332" y="107966"/>
                </a:cubicBezTo>
                <a:cubicBezTo>
                  <a:pt x="87740" y="104262"/>
                  <a:pt x="117374" y="48699"/>
                  <a:pt x="124782" y="44466"/>
                </a:cubicBezTo>
                <a:cubicBezTo>
                  <a:pt x="132190" y="40233"/>
                  <a:pt x="115257" y="85741"/>
                  <a:pt x="124782" y="82566"/>
                </a:cubicBezTo>
                <a:cubicBezTo>
                  <a:pt x="134307" y="79391"/>
                  <a:pt x="163411" y="39174"/>
                  <a:pt x="181932" y="25416"/>
                </a:cubicBezTo>
                <a:cubicBezTo>
                  <a:pt x="200453" y="11658"/>
                  <a:pt x="235907" y="-513"/>
                  <a:pt x="235907" y="16"/>
                </a:cubicBezTo>
                <a:cubicBezTo>
                  <a:pt x="235907" y="545"/>
                  <a:pt x="207861" y="16420"/>
                  <a:pt x="181932" y="28591"/>
                </a:cubicBezTo>
                <a:cubicBezTo>
                  <a:pt x="156003" y="40762"/>
                  <a:pt x="107849" y="46053"/>
                  <a:pt x="80332" y="73041"/>
                </a:cubicBezTo>
                <a:cubicBezTo>
                  <a:pt x="52815" y="100028"/>
                  <a:pt x="29003" y="157708"/>
                  <a:pt x="16832" y="190516"/>
                </a:cubicBezTo>
                <a:cubicBezTo>
                  <a:pt x="4661" y="223324"/>
                  <a:pt x="-2747" y="245020"/>
                  <a:pt x="957" y="24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03B09C3-3BF1-65FE-7946-FE21F57B696C}"/>
              </a:ext>
            </a:extLst>
          </p:cNvPr>
          <p:cNvSpPr/>
          <p:nvPr/>
        </p:nvSpPr>
        <p:spPr>
          <a:xfrm>
            <a:off x="6689591" y="2933699"/>
            <a:ext cx="178371" cy="277410"/>
          </a:xfrm>
          <a:custGeom>
            <a:avLst/>
            <a:gdLst>
              <a:gd name="connsiteX0" fmla="*/ 54109 w 178371"/>
              <a:gd name="connsiteY0" fmla="*/ 1 h 277410"/>
              <a:gd name="connsiteX1" fmla="*/ 76334 w 178371"/>
              <a:gd name="connsiteY1" fmla="*/ 136526 h 277410"/>
              <a:gd name="connsiteX2" fmla="*/ 92209 w 178371"/>
              <a:gd name="connsiteY2" fmla="*/ 215901 h 277410"/>
              <a:gd name="connsiteX3" fmla="*/ 69984 w 178371"/>
              <a:gd name="connsiteY3" fmla="*/ 193676 h 277410"/>
              <a:gd name="connsiteX4" fmla="*/ 174759 w 178371"/>
              <a:gd name="connsiteY4" fmla="*/ 276226 h 277410"/>
              <a:gd name="connsiteX5" fmla="*/ 149359 w 178371"/>
              <a:gd name="connsiteY5" fmla="*/ 238126 h 277410"/>
              <a:gd name="connsiteX6" fmla="*/ 101734 w 178371"/>
              <a:gd name="connsiteY6" fmla="*/ 177801 h 277410"/>
              <a:gd name="connsiteX7" fmla="*/ 134 w 178371"/>
              <a:gd name="connsiteY7" fmla="*/ 38101 h 277410"/>
              <a:gd name="connsiteX8" fmla="*/ 79509 w 178371"/>
              <a:gd name="connsiteY8" fmla="*/ 133351 h 277410"/>
              <a:gd name="connsiteX9" fmla="*/ 54109 w 178371"/>
              <a:gd name="connsiteY9" fmla="*/ 1 h 2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371" h="277410">
                <a:moveTo>
                  <a:pt x="54109" y="1"/>
                </a:moveTo>
                <a:cubicBezTo>
                  <a:pt x="53580" y="530"/>
                  <a:pt x="69984" y="100543"/>
                  <a:pt x="76334" y="136526"/>
                </a:cubicBezTo>
                <a:cubicBezTo>
                  <a:pt x="82684" y="172509"/>
                  <a:pt x="93267" y="206376"/>
                  <a:pt x="92209" y="215901"/>
                </a:cubicBezTo>
                <a:cubicBezTo>
                  <a:pt x="91151" y="225426"/>
                  <a:pt x="56226" y="183622"/>
                  <a:pt x="69984" y="193676"/>
                </a:cubicBezTo>
                <a:cubicBezTo>
                  <a:pt x="83742" y="203730"/>
                  <a:pt x="161530" y="268818"/>
                  <a:pt x="174759" y="276226"/>
                </a:cubicBezTo>
                <a:cubicBezTo>
                  <a:pt x="187988" y="283634"/>
                  <a:pt x="161530" y="254530"/>
                  <a:pt x="149359" y="238126"/>
                </a:cubicBezTo>
                <a:cubicBezTo>
                  <a:pt x="137188" y="221722"/>
                  <a:pt x="126605" y="211138"/>
                  <a:pt x="101734" y="177801"/>
                </a:cubicBezTo>
                <a:cubicBezTo>
                  <a:pt x="76863" y="144464"/>
                  <a:pt x="3838" y="45509"/>
                  <a:pt x="134" y="38101"/>
                </a:cubicBezTo>
                <a:cubicBezTo>
                  <a:pt x="-3570" y="30693"/>
                  <a:pt x="70513" y="134938"/>
                  <a:pt x="79509" y="133351"/>
                </a:cubicBezTo>
                <a:cubicBezTo>
                  <a:pt x="88505" y="131764"/>
                  <a:pt x="54638" y="-528"/>
                  <a:pt x="5410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60E9927-D712-2851-837B-1F571C56D6E9}"/>
              </a:ext>
            </a:extLst>
          </p:cNvPr>
          <p:cNvSpPr/>
          <p:nvPr/>
        </p:nvSpPr>
        <p:spPr>
          <a:xfrm>
            <a:off x="6819828" y="3287297"/>
            <a:ext cx="242160" cy="122735"/>
          </a:xfrm>
          <a:custGeom>
            <a:avLst/>
            <a:gdLst>
              <a:gd name="connsiteX0" fmla="*/ 72 w 242160"/>
              <a:gd name="connsiteY0" fmla="*/ 122653 h 122735"/>
              <a:gd name="connsiteX1" fmla="*/ 63572 w 242160"/>
              <a:gd name="connsiteY1" fmla="*/ 30578 h 122735"/>
              <a:gd name="connsiteX2" fmla="*/ 123897 w 242160"/>
              <a:gd name="connsiteY2" fmla="*/ 40103 h 122735"/>
              <a:gd name="connsiteX3" fmla="*/ 98497 w 242160"/>
              <a:gd name="connsiteY3" fmla="*/ 14703 h 122735"/>
              <a:gd name="connsiteX4" fmla="*/ 241372 w 242160"/>
              <a:gd name="connsiteY4" fmla="*/ 8353 h 122735"/>
              <a:gd name="connsiteX5" fmla="*/ 152472 w 242160"/>
              <a:gd name="connsiteY5" fmla="*/ 2003 h 122735"/>
              <a:gd name="connsiteX6" fmla="*/ 76272 w 242160"/>
              <a:gd name="connsiteY6" fmla="*/ 46453 h 122735"/>
              <a:gd name="connsiteX7" fmla="*/ 72 w 242160"/>
              <a:gd name="connsiteY7" fmla="*/ 122653 h 1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0" h="122735">
                <a:moveTo>
                  <a:pt x="72" y="122653"/>
                </a:moveTo>
                <a:cubicBezTo>
                  <a:pt x="-2045" y="120007"/>
                  <a:pt x="42934" y="44336"/>
                  <a:pt x="63572" y="30578"/>
                </a:cubicBezTo>
                <a:cubicBezTo>
                  <a:pt x="84210" y="16820"/>
                  <a:pt x="118076" y="42749"/>
                  <a:pt x="123897" y="40103"/>
                </a:cubicBezTo>
                <a:cubicBezTo>
                  <a:pt x="129718" y="37457"/>
                  <a:pt x="78918" y="19995"/>
                  <a:pt x="98497" y="14703"/>
                </a:cubicBezTo>
                <a:cubicBezTo>
                  <a:pt x="118076" y="9411"/>
                  <a:pt x="232376" y="10470"/>
                  <a:pt x="241372" y="8353"/>
                </a:cubicBezTo>
                <a:cubicBezTo>
                  <a:pt x="250368" y="6236"/>
                  <a:pt x="179989" y="-4347"/>
                  <a:pt x="152472" y="2003"/>
                </a:cubicBezTo>
                <a:cubicBezTo>
                  <a:pt x="124955" y="8353"/>
                  <a:pt x="95322" y="29520"/>
                  <a:pt x="76272" y="46453"/>
                </a:cubicBezTo>
                <a:cubicBezTo>
                  <a:pt x="57222" y="63386"/>
                  <a:pt x="2189" y="125299"/>
                  <a:pt x="72" y="122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71A2B15-BEB4-28BB-4BEE-FD9ED6CC8A7A}"/>
              </a:ext>
            </a:extLst>
          </p:cNvPr>
          <p:cNvSpPr/>
          <p:nvPr/>
        </p:nvSpPr>
        <p:spPr>
          <a:xfrm>
            <a:off x="6654766" y="3320975"/>
            <a:ext cx="136803" cy="257256"/>
          </a:xfrm>
          <a:custGeom>
            <a:avLst/>
            <a:gdLst>
              <a:gd name="connsiteX0" fmla="*/ 136559 w 136803"/>
              <a:gd name="connsiteY0" fmla="*/ 75 h 257256"/>
              <a:gd name="connsiteX1" fmla="*/ 76234 w 136803"/>
              <a:gd name="connsiteY1" fmla="*/ 98500 h 257256"/>
              <a:gd name="connsiteX2" fmla="*/ 60359 w 136803"/>
              <a:gd name="connsiteY2" fmla="*/ 196925 h 257256"/>
              <a:gd name="connsiteX3" fmla="*/ 69884 w 136803"/>
              <a:gd name="connsiteY3" fmla="*/ 257250 h 257256"/>
              <a:gd name="connsiteX4" fmla="*/ 69884 w 136803"/>
              <a:gd name="connsiteY4" fmla="*/ 193750 h 257256"/>
              <a:gd name="connsiteX5" fmla="*/ 34 w 136803"/>
              <a:gd name="connsiteY5" fmla="*/ 57225 h 257256"/>
              <a:gd name="connsiteX6" fmla="*/ 60359 w 136803"/>
              <a:gd name="connsiteY6" fmla="*/ 127075 h 257256"/>
              <a:gd name="connsiteX7" fmla="*/ 50834 w 136803"/>
              <a:gd name="connsiteY7" fmla="*/ 82625 h 257256"/>
              <a:gd name="connsiteX8" fmla="*/ 136559 w 136803"/>
              <a:gd name="connsiteY8" fmla="*/ 75 h 25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03" h="257256">
                <a:moveTo>
                  <a:pt x="136559" y="75"/>
                </a:moveTo>
                <a:cubicBezTo>
                  <a:pt x="140792" y="2721"/>
                  <a:pt x="88934" y="65692"/>
                  <a:pt x="76234" y="98500"/>
                </a:cubicBezTo>
                <a:cubicBezTo>
                  <a:pt x="63534" y="131308"/>
                  <a:pt x="61417" y="170467"/>
                  <a:pt x="60359" y="196925"/>
                </a:cubicBezTo>
                <a:cubicBezTo>
                  <a:pt x="59301" y="223383"/>
                  <a:pt x="68297" y="257779"/>
                  <a:pt x="69884" y="257250"/>
                </a:cubicBezTo>
                <a:cubicBezTo>
                  <a:pt x="71471" y="256721"/>
                  <a:pt x="81526" y="227087"/>
                  <a:pt x="69884" y="193750"/>
                </a:cubicBezTo>
                <a:cubicBezTo>
                  <a:pt x="58242" y="160413"/>
                  <a:pt x="1621" y="68337"/>
                  <a:pt x="34" y="57225"/>
                </a:cubicBezTo>
                <a:cubicBezTo>
                  <a:pt x="-1553" y="46113"/>
                  <a:pt x="51892" y="122842"/>
                  <a:pt x="60359" y="127075"/>
                </a:cubicBezTo>
                <a:cubicBezTo>
                  <a:pt x="68826" y="131308"/>
                  <a:pt x="38663" y="100087"/>
                  <a:pt x="50834" y="82625"/>
                </a:cubicBezTo>
                <a:cubicBezTo>
                  <a:pt x="63005" y="65163"/>
                  <a:pt x="132326" y="-2571"/>
                  <a:pt x="13655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BBD5F31-20CB-3EE2-2115-3CE45B31157F}"/>
              </a:ext>
            </a:extLst>
          </p:cNvPr>
          <p:cNvSpPr/>
          <p:nvPr/>
        </p:nvSpPr>
        <p:spPr>
          <a:xfrm>
            <a:off x="7102324" y="3613123"/>
            <a:ext cx="67090" cy="378412"/>
          </a:xfrm>
          <a:custGeom>
            <a:avLst/>
            <a:gdLst>
              <a:gd name="connsiteX0" fmla="*/ 35076 w 67090"/>
              <a:gd name="connsiteY0" fmla="*/ 27 h 378412"/>
              <a:gd name="connsiteX1" fmla="*/ 22376 w 67090"/>
              <a:gd name="connsiteY1" fmla="*/ 168302 h 378412"/>
              <a:gd name="connsiteX2" fmla="*/ 66826 w 67090"/>
              <a:gd name="connsiteY2" fmla="*/ 295302 h 378412"/>
              <a:gd name="connsiteX3" fmla="*/ 41426 w 67090"/>
              <a:gd name="connsiteY3" fmla="*/ 228627 h 378412"/>
              <a:gd name="connsiteX4" fmla="*/ 54126 w 67090"/>
              <a:gd name="connsiteY4" fmla="*/ 377852 h 378412"/>
              <a:gd name="connsiteX5" fmla="*/ 38251 w 67090"/>
              <a:gd name="connsiteY5" fmla="*/ 273077 h 378412"/>
              <a:gd name="connsiteX6" fmla="*/ 151 w 67090"/>
              <a:gd name="connsiteY6" fmla="*/ 111152 h 378412"/>
              <a:gd name="connsiteX7" fmla="*/ 25551 w 67090"/>
              <a:gd name="connsiteY7" fmla="*/ 181002 h 378412"/>
              <a:gd name="connsiteX8" fmla="*/ 35076 w 67090"/>
              <a:gd name="connsiteY8" fmla="*/ 27 h 37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90" h="378412">
                <a:moveTo>
                  <a:pt x="35076" y="27"/>
                </a:moveTo>
                <a:cubicBezTo>
                  <a:pt x="34547" y="-2090"/>
                  <a:pt x="17084" y="119090"/>
                  <a:pt x="22376" y="168302"/>
                </a:cubicBezTo>
                <a:cubicBezTo>
                  <a:pt x="27668" y="217514"/>
                  <a:pt x="63651" y="285248"/>
                  <a:pt x="66826" y="295302"/>
                </a:cubicBezTo>
                <a:cubicBezTo>
                  <a:pt x="70001" y="305356"/>
                  <a:pt x="43543" y="214869"/>
                  <a:pt x="41426" y="228627"/>
                </a:cubicBezTo>
                <a:cubicBezTo>
                  <a:pt x="39309" y="242385"/>
                  <a:pt x="54655" y="370444"/>
                  <a:pt x="54126" y="377852"/>
                </a:cubicBezTo>
                <a:cubicBezTo>
                  <a:pt x="53597" y="385260"/>
                  <a:pt x="47247" y="317527"/>
                  <a:pt x="38251" y="273077"/>
                </a:cubicBezTo>
                <a:cubicBezTo>
                  <a:pt x="29255" y="228627"/>
                  <a:pt x="2268" y="126498"/>
                  <a:pt x="151" y="111152"/>
                </a:cubicBezTo>
                <a:cubicBezTo>
                  <a:pt x="-1966" y="95806"/>
                  <a:pt x="18672" y="197935"/>
                  <a:pt x="25551" y="181002"/>
                </a:cubicBezTo>
                <a:cubicBezTo>
                  <a:pt x="32430" y="164069"/>
                  <a:pt x="35605" y="2144"/>
                  <a:pt x="3507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860F3C3-D341-C1FC-8018-26D15D791124}"/>
              </a:ext>
            </a:extLst>
          </p:cNvPr>
          <p:cNvSpPr/>
          <p:nvPr/>
        </p:nvSpPr>
        <p:spPr>
          <a:xfrm>
            <a:off x="6378493" y="3254291"/>
            <a:ext cx="358857" cy="133451"/>
          </a:xfrm>
          <a:custGeom>
            <a:avLst/>
            <a:gdLst>
              <a:gd name="connsiteX0" fmla="*/ 82 w 358857"/>
              <a:gd name="connsiteY0" fmla="*/ 133434 h 133451"/>
              <a:gd name="connsiteX1" fmla="*/ 133432 w 358857"/>
              <a:gd name="connsiteY1" fmla="*/ 82634 h 133451"/>
              <a:gd name="connsiteX2" fmla="*/ 285832 w 358857"/>
              <a:gd name="connsiteY2" fmla="*/ 101684 h 133451"/>
              <a:gd name="connsiteX3" fmla="*/ 212807 w 358857"/>
              <a:gd name="connsiteY3" fmla="*/ 73109 h 133451"/>
              <a:gd name="connsiteX4" fmla="*/ 333457 w 358857"/>
              <a:gd name="connsiteY4" fmla="*/ 57234 h 133451"/>
              <a:gd name="connsiteX5" fmla="*/ 295357 w 358857"/>
              <a:gd name="connsiteY5" fmla="*/ 60409 h 133451"/>
              <a:gd name="connsiteX6" fmla="*/ 358857 w 358857"/>
              <a:gd name="connsiteY6" fmla="*/ 84 h 133451"/>
              <a:gd name="connsiteX7" fmla="*/ 295357 w 358857"/>
              <a:gd name="connsiteY7" fmla="*/ 47709 h 133451"/>
              <a:gd name="connsiteX8" fmla="*/ 222332 w 358857"/>
              <a:gd name="connsiteY8" fmla="*/ 69934 h 133451"/>
              <a:gd name="connsiteX9" fmla="*/ 98507 w 358857"/>
              <a:gd name="connsiteY9" fmla="*/ 41359 h 133451"/>
              <a:gd name="connsiteX10" fmla="*/ 152482 w 358857"/>
              <a:gd name="connsiteY10" fmla="*/ 76284 h 133451"/>
              <a:gd name="connsiteX11" fmla="*/ 82 w 358857"/>
              <a:gd name="connsiteY11" fmla="*/ 133434 h 13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857" h="133451">
                <a:moveTo>
                  <a:pt x="82" y="133434"/>
                </a:moveTo>
                <a:cubicBezTo>
                  <a:pt x="-3093" y="134492"/>
                  <a:pt x="85807" y="87926"/>
                  <a:pt x="133432" y="82634"/>
                </a:cubicBezTo>
                <a:cubicBezTo>
                  <a:pt x="181057" y="77342"/>
                  <a:pt x="272603" y="103271"/>
                  <a:pt x="285832" y="101684"/>
                </a:cubicBezTo>
                <a:cubicBezTo>
                  <a:pt x="299061" y="100097"/>
                  <a:pt x="204870" y="80517"/>
                  <a:pt x="212807" y="73109"/>
                </a:cubicBezTo>
                <a:cubicBezTo>
                  <a:pt x="220745" y="65701"/>
                  <a:pt x="319699" y="59351"/>
                  <a:pt x="333457" y="57234"/>
                </a:cubicBezTo>
                <a:cubicBezTo>
                  <a:pt x="347215" y="55117"/>
                  <a:pt x="291124" y="69934"/>
                  <a:pt x="295357" y="60409"/>
                </a:cubicBezTo>
                <a:cubicBezTo>
                  <a:pt x="299590" y="50884"/>
                  <a:pt x="358857" y="2201"/>
                  <a:pt x="358857" y="84"/>
                </a:cubicBezTo>
                <a:cubicBezTo>
                  <a:pt x="358857" y="-2033"/>
                  <a:pt x="318111" y="36067"/>
                  <a:pt x="295357" y="47709"/>
                </a:cubicBezTo>
                <a:cubicBezTo>
                  <a:pt x="272603" y="59351"/>
                  <a:pt x="255140" y="70992"/>
                  <a:pt x="222332" y="69934"/>
                </a:cubicBezTo>
                <a:cubicBezTo>
                  <a:pt x="189524" y="68876"/>
                  <a:pt x="110149" y="40301"/>
                  <a:pt x="98507" y="41359"/>
                </a:cubicBezTo>
                <a:cubicBezTo>
                  <a:pt x="86865" y="42417"/>
                  <a:pt x="165711" y="62526"/>
                  <a:pt x="152482" y="76284"/>
                </a:cubicBezTo>
                <a:cubicBezTo>
                  <a:pt x="139253" y="90042"/>
                  <a:pt x="3257" y="132376"/>
                  <a:pt x="82" y="133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F6ACB8-461F-D555-82C9-5B242D036DC7}"/>
              </a:ext>
            </a:extLst>
          </p:cNvPr>
          <p:cNvSpPr/>
          <p:nvPr/>
        </p:nvSpPr>
        <p:spPr>
          <a:xfrm>
            <a:off x="6553181" y="3482961"/>
            <a:ext cx="111158" cy="204717"/>
          </a:xfrm>
          <a:custGeom>
            <a:avLst/>
            <a:gdLst>
              <a:gd name="connsiteX0" fmla="*/ 19 w 111158"/>
              <a:gd name="connsiteY0" fmla="*/ 14 h 204717"/>
              <a:gd name="connsiteX1" fmla="*/ 101619 w 111158"/>
              <a:gd name="connsiteY1" fmla="*/ 88914 h 204717"/>
              <a:gd name="connsiteX2" fmla="*/ 47644 w 111158"/>
              <a:gd name="connsiteY2" fmla="*/ 203214 h 204717"/>
              <a:gd name="connsiteX3" fmla="*/ 50819 w 111158"/>
              <a:gd name="connsiteY3" fmla="*/ 155589 h 204717"/>
              <a:gd name="connsiteX4" fmla="*/ 44469 w 111158"/>
              <a:gd name="connsiteY4" fmla="*/ 174639 h 204717"/>
              <a:gd name="connsiteX5" fmla="*/ 111144 w 111158"/>
              <a:gd name="connsiteY5" fmla="*/ 95264 h 204717"/>
              <a:gd name="connsiteX6" fmla="*/ 19 w 111158"/>
              <a:gd name="connsiteY6" fmla="*/ 14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58" h="204717">
                <a:moveTo>
                  <a:pt x="19" y="14"/>
                </a:moveTo>
                <a:cubicBezTo>
                  <a:pt x="-1569" y="-1044"/>
                  <a:pt x="93682" y="55047"/>
                  <a:pt x="101619" y="88914"/>
                </a:cubicBezTo>
                <a:cubicBezTo>
                  <a:pt x="109557" y="122781"/>
                  <a:pt x="56111" y="192102"/>
                  <a:pt x="47644" y="203214"/>
                </a:cubicBezTo>
                <a:cubicBezTo>
                  <a:pt x="39177" y="214326"/>
                  <a:pt x="51348" y="160352"/>
                  <a:pt x="50819" y="155589"/>
                </a:cubicBezTo>
                <a:cubicBezTo>
                  <a:pt x="50290" y="150827"/>
                  <a:pt x="34415" y="184693"/>
                  <a:pt x="44469" y="174639"/>
                </a:cubicBezTo>
                <a:cubicBezTo>
                  <a:pt x="54523" y="164585"/>
                  <a:pt x="112202" y="120664"/>
                  <a:pt x="111144" y="95264"/>
                </a:cubicBezTo>
                <a:cubicBezTo>
                  <a:pt x="110086" y="69864"/>
                  <a:pt x="1607" y="1072"/>
                  <a:pt x="1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A1340B8-BD2D-F3A9-7100-586B658AA06F}"/>
              </a:ext>
            </a:extLst>
          </p:cNvPr>
          <p:cNvSpPr/>
          <p:nvPr/>
        </p:nvSpPr>
        <p:spPr>
          <a:xfrm>
            <a:off x="6866985" y="3949518"/>
            <a:ext cx="315005" cy="66870"/>
          </a:xfrm>
          <a:custGeom>
            <a:avLst/>
            <a:gdLst>
              <a:gd name="connsiteX0" fmla="*/ 540 w 315005"/>
              <a:gd name="connsiteY0" fmla="*/ 182 h 66870"/>
              <a:gd name="connsiteX1" fmla="*/ 200565 w 315005"/>
              <a:gd name="connsiteY1" fmla="*/ 41457 h 66870"/>
              <a:gd name="connsiteX2" fmla="*/ 86265 w 315005"/>
              <a:gd name="connsiteY2" fmla="*/ 66857 h 66870"/>
              <a:gd name="connsiteX3" fmla="*/ 197390 w 315005"/>
              <a:gd name="connsiteY3" fmla="*/ 38282 h 66870"/>
              <a:gd name="connsiteX4" fmla="*/ 314865 w 315005"/>
              <a:gd name="connsiteY4" fmla="*/ 38282 h 66870"/>
              <a:gd name="connsiteX5" fmla="*/ 219615 w 315005"/>
              <a:gd name="connsiteY5" fmla="*/ 19232 h 66870"/>
              <a:gd name="connsiteX6" fmla="*/ 143415 w 315005"/>
              <a:gd name="connsiteY6" fmla="*/ 25582 h 66870"/>
              <a:gd name="connsiteX7" fmla="*/ 540 w 315005"/>
              <a:gd name="connsiteY7" fmla="*/ 182 h 6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005" h="66870">
                <a:moveTo>
                  <a:pt x="540" y="182"/>
                </a:moveTo>
                <a:cubicBezTo>
                  <a:pt x="10065" y="2828"/>
                  <a:pt x="186278" y="30345"/>
                  <a:pt x="200565" y="41457"/>
                </a:cubicBezTo>
                <a:cubicBezTo>
                  <a:pt x="214853" y="52570"/>
                  <a:pt x="86794" y="67386"/>
                  <a:pt x="86265" y="66857"/>
                </a:cubicBezTo>
                <a:cubicBezTo>
                  <a:pt x="85736" y="66328"/>
                  <a:pt x="159290" y="43045"/>
                  <a:pt x="197390" y="38282"/>
                </a:cubicBezTo>
                <a:cubicBezTo>
                  <a:pt x="235490" y="33520"/>
                  <a:pt x="311161" y="41457"/>
                  <a:pt x="314865" y="38282"/>
                </a:cubicBezTo>
                <a:cubicBezTo>
                  <a:pt x="318569" y="35107"/>
                  <a:pt x="248190" y="21349"/>
                  <a:pt x="219615" y="19232"/>
                </a:cubicBezTo>
                <a:cubicBezTo>
                  <a:pt x="191040" y="17115"/>
                  <a:pt x="176752" y="26640"/>
                  <a:pt x="143415" y="25582"/>
                </a:cubicBezTo>
                <a:cubicBezTo>
                  <a:pt x="110078" y="24524"/>
                  <a:pt x="-8985" y="-2464"/>
                  <a:pt x="54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C30C8F8-B6A9-DEAE-6C4D-A6E41E7B3F8E}"/>
              </a:ext>
            </a:extLst>
          </p:cNvPr>
          <p:cNvSpPr/>
          <p:nvPr/>
        </p:nvSpPr>
        <p:spPr>
          <a:xfrm>
            <a:off x="7092742" y="4060687"/>
            <a:ext cx="139911" cy="222411"/>
          </a:xfrm>
          <a:custGeom>
            <a:avLst/>
            <a:gdLst>
              <a:gd name="connsiteX0" fmla="*/ 57358 w 139911"/>
              <a:gd name="connsiteY0" fmla="*/ 138 h 222411"/>
              <a:gd name="connsiteX1" fmla="*/ 117683 w 139911"/>
              <a:gd name="connsiteY1" fmla="*/ 117613 h 222411"/>
              <a:gd name="connsiteX2" fmla="*/ 73233 w 139911"/>
              <a:gd name="connsiteY2" fmla="*/ 168413 h 222411"/>
              <a:gd name="connsiteX3" fmla="*/ 208 w 139911"/>
              <a:gd name="connsiteY3" fmla="*/ 222388 h 222411"/>
              <a:gd name="connsiteX4" fmla="*/ 54183 w 139911"/>
              <a:gd name="connsiteY4" fmla="*/ 174763 h 222411"/>
              <a:gd name="connsiteX5" fmla="*/ 139908 w 139911"/>
              <a:gd name="connsiteY5" fmla="*/ 143013 h 222411"/>
              <a:gd name="connsiteX6" fmla="*/ 57358 w 139911"/>
              <a:gd name="connsiteY6" fmla="*/ 138 h 22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11" h="222411">
                <a:moveTo>
                  <a:pt x="57358" y="138"/>
                </a:moveTo>
                <a:cubicBezTo>
                  <a:pt x="53654" y="-4095"/>
                  <a:pt x="115037" y="89567"/>
                  <a:pt x="117683" y="117613"/>
                </a:cubicBezTo>
                <a:cubicBezTo>
                  <a:pt x="120329" y="145659"/>
                  <a:pt x="92812" y="150951"/>
                  <a:pt x="73233" y="168413"/>
                </a:cubicBezTo>
                <a:cubicBezTo>
                  <a:pt x="53654" y="185875"/>
                  <a:pt x="3383" y="221330"/>
                  <a:pt x="208" y="222388"/>
                </a:cubicBezTo>
                <a:cubicBezTo>
                  <a:pt x="-2967" y="223446"/>
                  <a:pt x="30900" y="187992"/>
                  <a:pt x="54183" y="174763"/>
                </a:cubicBezTo>
                <a:cubicBezTo>
                  <a:pt x="77466" y="161534"/>
                  <a:pt x="140437" y="171588"/>
                  <a:pt x="139908" y="143013"/>
                </a:cubicBezTo>
                <a:cubicBezTo>
                  <a:pt x="139379" y="114438"/>
                  <a:pt x="61062" y="4371"/>
                  <a:pt x="5735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61695F8-FEC4-A49B-2029-037A928E5387}"/>
              </a:ext>
            </a:extLst>
          </p:cNvPr>
          <p:cNvSpPr/>
          <p:nvPr/>
        </p:nvSpPr>
        <p:spPr>
          <a:xfrm>
            <a:off x="6746561" y="4114157"/>
            <a:ext cx="362428" cy="159679"/>
          </a:xfrm>
          <a:custGeom>
            <a:avLst/>
            <a:gdLst>
              <a:gd name="connsiteX0" fmla="*/ 333689 w 362428"/>
              <a:gd name="connsiteY0" fmla="*/ 643 h 159679"/>
              <a:gd name="connsiteX1" fmla="*/ 292414 w 362428"/>
              <a:gd name="connsiteY1" fmla="*/ 29218 h 159679"/>
              <a:gd name="connsiteX2" fmla="*/ 320989 w 362428"/>
              <a:gd name="connsiteY2" fmla="*/ 92718 h 159679"/>
              <a:gd name="connsiteX3" fmla="*/ 279714 w 362428"/>
              <a:gd name="connsiteY3" fmla="*/ 114943 h 159679"/>
              <a:gd name="connsiteX4" fmla="*/ 298764 w 362428"/>
              <a:gd name="connsiteY4" fmla="*/ 156218 h 159679"/>
              <a:gd name="connsiteX5" fmla="*/ 247964 w 362428"/>
              <a:gd name="connsiteY5" fmla="*/ 153043 h 159679"/>
              <a:gd name="connsiteX6" fmla="*/ 178114 w 362428"/>
              <a:gd name="connsiteY6" fmla="*/ 118118 h 159679"/>
              <a:gd name="connsiteX7" fmla="*/ 314 w 362428"/>
              <a:gd name="connsiteY7" fmla="*/ 73668 h 159679"/>
              <a:gd name="connsiteX8" fmla="*/ 225739 w 362428"/>
              <a:gd name="connsiteY8" fmla="*/ 149868 h 159679"/>
              <a:gd name="connsiteX9" fmla="*/ 273364 w 362428"/>
              <a:gd name="connsiteY9" fmla="*/ 146693 h 159679"/>
              <a:gd name="connsiteX10" fmla="*/ 235264 w 362428"/>
              <a:gd name="connsiteY10" fmla="*/ 95893 h 159679"/>
              <a:gd name="connsiteX11" fmla="*/ 359089 w 362428"/>
              <a:gd name="connsiteY11" fmla="*/ 114943 h 159679"/>
              <a:gd name="connsiteX12" fmla="*/ 324164 w 362428"/>
              <a:gd name="connsiteY12" fmla="*/ 92718 h 159679"/>
              <a:gd name="connsiteX13" fmla="*/ 292414 w 362428"/>
              <a:gd name="connsiteY13" fmla="*/ 54618 h 159679"/>
              <a:gd name="connsiteX14" fmla="*/ 333689 w 362428"/>
              <a:gd name="connsiteY14" fmla="*/ 643 h 15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428" h="159679">
                <a:moveTo>
                  <a:pt x="333689" y="643"/>
                </a:moveTo>
                <a:cubicBezTo>
                  <a:pt x="333689" y="-3590"/>
                  <a:pt x="294531" y="13872"/>
                  <a:pt x="292414" y="29218"/>
                </a:cubicBezTo>
                <a:cubicBezTo>
                  <a:pt x="290297" y="44564"/>
                  <a:pt x="323106" y="78431"/>
                  <a:pt x="320989" y="92718"/>
                </a:cubicBezTo>
                <a:cubicBezTo>
                  <a:pt x="318872" y="107006"/>
                  <a:pt x="283418" y="104360"/>
                  <a:pt x="279714" y="114943"/>
                </a:cubicBezTo>
                <a:cubicBezTo>
                  <a:pt x="276010" y="125526"/>
                  <a:pt x="304056" y="149868"/>
                  <a:pt x="298764" y="156218"/>
                </a:cubicBezTo>
                <a:cubicBezTo>
                  <a:pt x="293472" y="162568"/>
                  <a:pt x="268072" y="159393"/>
                  <a:pt x="247964" y="153043"/>
                </a:cubicBezTo>
                <a:cubicBezTo>
                  <a:pt x="227856" y="146693"/>
                  <a:pt x="219389" y="131347"/>
                  <a:pt x="178114" y="118118"/>
                </a:cubicBezTo>
                <a:cubicBezTo>
                  <a:pt x="136839" y="104889"/>
                  <a:pt x="-7623" y="68376"/>
                  <a:pt x="314" y="73668"/>
                </a:cubicBezTo>
                <a:cubicBezTo>
                  <a:pt x="8251" y="78960"/>
                  <a:pt x="180231" y="137697"/>
                  <a:pt x="225739" y="149868"/>
                </a:cubicBezTo>
                <a:cubicBezTo>
                  <a:pt x="271247" y="162039"/>
                  <a:pt x="271777" y="155689"/>
                  <a:pt x="273364" y="146693"/>
                </a:cubicBezTo>
                <a:cubicBezTo>
                  <a:pt x="274951" y="137697"/>
                  <a:pt x="220977" y="101185"/>
                  <a:pt x="235264" y="95893"/>
                </a:cubicBezTo>
                <a:cubicBezTo>
                  <a:pt x="249551" y="90601"/>
                  <a:pt x="344272" y="115472"/>
                  <a:pt x="359089" y="114943"/>
                </a:cubicBezTo>
                <a:cubicBezTo>
                  <a:pt x="373906" y="114414"/>
                  <a:pt x="335276" y="102772"/>
                  <a:pt x="324164" y="92718"/>
                </a:cubicBezTo>
                <a:cubicBezTo>
                  <a:pt x="313052" y="82664"/>
                  <a:pt x="291356" y="67847"/>
                  <a:pt x="292414" y="54618"/>
                </a:cubicBezTo>
                <a:cubicBezTo>
                  <a:pt x="293472" y="41389"/>
                  <a:pt x="333689" y="4876"/>
                  <a:pt x="333689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8683713-5028-E2E6-1460-1999EEED3334}"/>
              </a:ext>
            </a:extLst>
          </p:cNvPr>
          <p:cNvSpPr/>
          <p:nvPr/>
        </p:nvSpPr>
        <p:spPr>
          <a:xfrm>
            <a:off x="7026213" y="3717795"/>
            <a:ext cx="44577" cy="87094"/>
          </a:xfrm>
          <a:custGeom>
            <a:avLst/>
            <a:gdLst>
              <a:gd name="connsiteX0" fmla="*/ 62 w 44577"/>
              <a:gd name="connsiteY0" fmla="*/ 130 h 87094"/>
              <a:gd name="connsiteX1" fmla="*/ 34987 w 44577"/>
              <a:gd name="connsiteY1" fmla="*/ 66805 h 87094"/>
              <a:gd name="connsiteX2" fmla="*/ 44512 w 44577"/>
              <a:gd name="connsiteY2" fmla="*/ 85855 h 87094"/>
              <a:gd name="connsiteX3" fmla="*/ 62 w 44577"/>
              <a:gd name="connsiteY3" fmla="*/ 130 h 8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" h="87094">
                <a:moveTo>
                  <a:pt x="62" y="130"/>
                </a:moveTo>
                <a:cubicBezTo>
                  <a:pt x="-1525" y="-3045"/>
                  <a:pt x="27579" y="52518"/>
                  <a:pt x="34987" y="66805"/>
                </a:cubicBezTo>
                <a:cubicBezTo>
                  <a:pt x="42395" y="81092"/>
                  <a:pt x="45041" y="90618"/>
                  <a:pt x="44512" y="85855"/>
                </a:cubicBezTo>
                <a:cubicBezTo>
                  <a:pt x="43983" y="81093"/>
                  <a:pt x="1649" y="3305"/>
                  <a:pt x="62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6B1B18-12FB-114D-6B17-B06133431E56}"/>
              </a:ext>
            </a:extLst>
          </p:cNvPr>
          <p:cNvSpPr/>
          <p:nvPr/>
        </p:nvSpPr>
        <p:spPr>
          <a:xfrm>
            <a:off x="6361098" y="3996619"/>
            <a:ext cx="363947" cy="242034"/>
          </a:xfrm>
          <a:custGeom>
            <a:avLst/>
            <a:gdLst>
              <a:gd name="connsiteX0" fmla="*/ 1602 w 363947"/>
              <a:gd name="connsiteY0" fmla="*/ 706 h 242034"/>
              <a:gd name="connsiteX1" fmla="*/ 17477 w 363947"/>
              <a:gd name="connsiteY1" fmla="*/ 95956 h 242034"/>
              <a:gd name="connsiteX2" fmla="*/ 77802 w 363947"/>
              <a:gd name="connsiteY2" fmla="*/ 149931 h 242034"/>
              <a:gd name="connsiteX3" fmla="*/ 52402 w 363947"/>
              <a:gd name="connsiteY3" fmla="*/ 143581 h 242034"/>
              <a:gd name="connsiteX4" fmla="*/ 169877 w 363947"/>
              <a:gd name="connsiteY4" fmla="*/ 197556 h 242034"/>
              <a:gd name="connsiteX5" fmla="*/ 100027 w 363947"/>
              <a:gd name="connsiteY5" fmla="*/ 200731 h 242034"/>
              <a:gd name="connsiteX6" fmla="*/ 290527 w 363947"/>
              <a:gd name="connsiteY6" fmla="*/ 200731 h 242034"/>
              <a:gd name="connsiteX7" fmla="*/ 363552 w 363947"/>
              <a:gd name="connsiteY7" fmla="*/ 242006 h 242034"/>
              <a:gd name="connsiteX8" fmla="*/ 312752 w 363947"/>
              <a:gd name="connsiteY8" fmla="*/ 207081 h 242034"/>
              <a:gd name="connsiteX9" fmla="*/ 173052 w 363947"/>
              <a:gd name="connsiteY9" fmla="*/ 197556 h 242034"/>
              <a:gd name="connsiteX10" fmla="*/ 46052 w 363947"/>
              <a:gd name="connsiteY10" fmla="*/ 207081 h 242034"/>
              <a:gd name="connsiteX11" fmla="*/ 166702 w 363947"/>
              <a:gd name="connsiteY11" fmla="*/ 194381 h 242034"/>
              <a:gd name="connsiteX12" fmla="*/ 119077 w 363947"/>
              <a:gd name="connsiteY12" fmla="*/ 159456 h 242034"/>
              <a:gd name="connsiteX13" fmla="*/ 49227 w 363947"/>
              <a:gd name="connsiteY13" fmla="*/ 149931 h 242034"/>
              <a:gd name="connsiteX14" fmla="*/ 1602 w 363947"/>
              <a:gd name="connsiteY14" fmla="*/ 706 h 24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947" h="242034">
                <a:moveTo>
                  <a:pt x="1602" y="706"/>
                </a:moveTo>
                <a:cubicBezTo>
                  <a:pt x="-3690" y="-8290"/>
                  <a:pt x="4777" y="71085"/>
                  <a:pt x="17477" y="95956"/>
                </a:cubicBezTo>
                <a:cubicBezTo>
                  <a:pt x="30177" y="120827"/>
                  <a:pt x="71981" y="141994"/>
                  <a:pt x="77802" y="149931"/>
                </a:cubicBezTo>
                <a:cubicBezTo>
                  <a:pt x="83623" y="157868"/>
                  <a:pt x="37056" y="135644"/>
                  <a:pt x="52402" y="143581"/>
                </a:cubicBezTo>
                <a:cubicBezTo>
                  <a:pt x="67748" y="151518"/>
                  <a:pt x="161940" y="188031"/>
                  <a:pt x="169877" y="197556"/>
                </a:cubicBezTo>
                <a:cubicBezTo>
                  <a:pt x="177814" y="207081"/>
                  <a:pt x="79919" y="200202"/>
                  <a:pt x="100027" y="200731"/>
                </a:cubicBezTo>
                <a:cubicBezTo>
                  <a:pt x="120135" y="201260"/>
                  <a:pt x="246606" y="193852"/>
                  <a:pt x="290527" y="200731"/>
                </a:cubicBezTo>
                <a:cubicBezTo>
                  <a:pt x="334448" y="207610"/>
                  <a:pt x="359848" y="240948"/>
                  <a:pt x="363552" y="242006"/>
                </a:cubicBezTo>
                <a:cubicBezTo>
                  <a:pt x="367256" y="243064"/>
                  <a:pt x="344502" y="214489"/>
                  <a:pt x="312752" y="207081"/>
                </a:cubicBezTo>
                <a:cubicBezTo>
                  <a:pt x="281002" y="199673"/>
                  <a:pt x="217502" y="197556"/>
                  <a:pt x="173052" y="197556"/>
                </a:cubicBezTo>
                <a:cubicBezTo>
                  <a:pt x="128602" y="197556"/>
                  <a:pt x="47110" y="207610"/>
                  <a:pt x="46052" y="207081"/>
                </a:cubicBezTo>
                <a:cubicBezTo>
                  <a:pt x="44994" y="206552"/>
                  <a:pt x="154531" y="202318"/>
                  <a:pt x="166702" y="194381"/>
                </a:cubicBezTo>
                <a:cubicBezTo>
                  <a:pt x="178873" y="186444"/>
                  <a:pt x="138656" y="166864"/>
                  <a:pt x="119077" y="159456"/>
                </a:cubicBezTo>
                <a:cubicBezTo>
                  <a:pt x="99498" y="152048"/>
                  <a:pt x="65631" y="174273"/>
                  <a:pt x="49227" y="149931"/>
                </a:cubicBezTo>
                <a:cubicBezTo>
                  <a:pt x="32823" y="125589"/>
                  <a:pt x="6894" y="9702"/>
                  <a:pt x="1602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CDDD113-0265-E990-A25E-B4EC687920B9}"/>
              </a:ext>
            </a:extLst>
          </p:cNvPr>
          <p:cNvSpPr/>
          <p:nvPr/>
        </p:nvSpPr>
        <p:spPr>
          <a:xfrm>
            <a:off x="5992378" y="4124138"/>
            <a:ext cx="815590" cy="143901"/>
          </a:xfrm>
          <a:custGeom>
            <a:avLst/>
            <a:gdLst>
              <a:gd name="connsiteX0" fmla="*/ 2022 w 815590"/>
              <a:gd name="connsiteY0" fmla="*/ 108137 h 143901"/>
              <a:gd name="connsiteX1" fmla="*/ 341747 w 815590"/>
              <a:gd name="connsiteY1" fmla="*/ 79562 h 143901"/>
              <a:gd name="connsiteX2" fmla="*/ 233797 w 815590"/>
              <a:gd name="connsiteY2" fmla="*/ 54162 h 143901"/>
              <a:gd name="connsiteX3" fmla="*/ 300472 w 815590"/>
              <a:gd name="connsiteY3" fmla="*/ 187 h 143901"/>
              <a:gd name="connsiteX4" fmla="*/ 271897 w 815590"/>
              <a:gd name="connsiteY4" fmla="*/ 38287 h 143901"/>
              <a:gd name="connsiteX5" fmla="*/ 452872 w 815590"/>
              <a:gd name="connsiteY5" fmla="*/ 89087 h 143901"/>
              <a:gd name="connsiteX6" fmla="*/ 417947 w 815590"/>
              <a:gd name="connsiteY6" fmla="*/ 63687 h 143901"/>
              <a:gd name="connsiteX7" fmla="*/ 621147 w 815590"/>
              <a:gd name="connsiteY7" fmla="*/ 101787 h 143901"/>
              <a:gd name="connsiteX8" fmla="*/ 624322 w 815590"/>
              <a:gd name="connsiteY8" fmla="*/ 76387 h 143901"/>
              <a:gd name="connsiteX9" fmla="*/ 811647 w 815590"/>
              <a:gd name="connsiteY9" fmla="*/ 143062 h 143901"/>
              <a:gd name="connsiteX10" fmla="*/ 729097 w 815590"/>
              <a:gd name="connsiteY10" fmla="*/ 111312 h 143901"/>
              <a:gd name="connsiteX11" fmla="*/ 468747 w 815590"/>
              <a:gd name="connsiteY11" fmla="*/ 73212 h 143901"/>
              <a:gd name="connsiteX12" fmla="*/ 271897 w 815590"/>
              <a:gd name="connsiteY12" fmla="*/ 66862 h 143901"/>
              <a:gd name="connsiteX13" fmla="*/ 202047 w 815590"/>
              <a:gd name="connsiteY13" fmla="*/ 73212 h 143901"/>
              <a:gd name="connsiteX14" fmla="*/ 246497 w 815590"/>
              <a:gd name="connsiteY14" fmla="*/ 41462 h 143901"/>
              <a:gd name="connsiteX15" fmla="*/ 202047 w 815590"/>
              <a:gd name="connsiteY15" fmla="*/ 66862 h 143901"/>
              <a:gd name="connsiteX16" fmla="*/ 2022 w 815590"/>
              <a:gd name="connsiteY16" fmla="*/ 108137 h 14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590" h="143901">
                <a:moveTo>
                  <a:pt x="2022" y="108137"/>
                </a:moveTo>
                <a:cubicBezTo>
                  <a:pt x="25305" y="110254"/>
                  <a:pt x="303118" y="88558"/>
                  <a:pt x="341747" y="79562"/>
                </a:cubicBezTo>
                <a:cubicBezTo>
                  <a:pt x="380376" y="70566"/>
                  <a:pt x="240676" y="67391"/>
                  <a:pt x="233797" y="54162"/>
                </a:cubicBezTo>
                <a:cubicBezTo>
                  <a:pt x="226918" y="40933"/>
                  <a:pt x="294122" y="2833"/>
                  <a:pt x="300472" y="187"/>
                </a:cubicBezTo>
                <a:cubicBezTo>
                  <a:pt x="306822" y="-2459"/>
                  <a:pt x="246497" y="23470"/>
                  <a:pt x="271897" y="38287"/>
                </a:cubicBezTo>
                <a:cubicBezTo>
                  <a:pt x="297297" y="53104"/>
                  <a:pt x="428530" y="84854"/>
                  <a:pt x="452872" y="89087"/>
                </a:cubicBezTo>
                <a:cubicBezTo>
                  <a:pt x="477214" y="93320"/>
                  <a:pt x="389901" y="61570"/>
                  <a:pt x="417947" y="63687"/>
                </a:cubicBezTo>
                <a:cubicBezTo>
                  <a:pt x="445993" y="65804"/>
                  <a:pt x="586751" y="99670"/>
                  <a:pt x="621147" y="101787"/>
                </a:cubicBezTo>
                <a:cubicBezTo>
                  <a:pt x="655543" y="103904"/>
                  <a:pt x="592572" y="69508"/>
                  <a:pt x="624322" y="76387"/>
                </a:cubicBezTo>
                <a:cubicBezTo>
                  <a:pt x="656072" y="83266"/>
                  <a:pt x="794185" y="137241"/>
                  <a:pt x="811647" y="143062"/>
                </a:cubicBezTo>
                <a:cubicBezTo>
                  <a:pt x="829109" y="148883"/>
                  <a:pt x="786247" y="122954"/>
                  <a:pt x="729097" y="111312"/>
                </a:cubicBezTo>
                <a:cubicBezTo>
                  <a:pt x="671947" y="99670"/>
                  <a:pt x="544947" y="80620"/>
                  <a:pt x="468747" y="73212"/>
                </a:cubicBezTo>
                <a:cubicBezTo>
                  <a:pt x="392547" y="65804"/>
                  <a:pt x="316347" y="66862"/>
                  <a:pt x="271897" y="66862"/>
                </a:cubicBezTo>
                <a:cubicBezTo>
                  <a:pt x="227447" y="66862"/>
                  <a:pt x="206280" y="77445"/>
                  <a:pt x="202047" y="73212"/>
                </a:cubicBezTo>
                <a:cubicBezTo>
                  <a:pt x="197814" y="68979"/>
                  <a:pt x="246497" y="42520"/>
                  <a:pt x="246497" y="41462"/>
                </a:cubicBezTo>
                <a:cubicBezTo>
                  <a:pt x="246497" y="40404"/>
                  <a:pt x="240676" y="56279"/>
                  <a:pt x="202047" y="66862"/>
                </a:cubicBezTo>
                <a:cubicBezTo>
                  <a:pt x="163418" y="77445"/>
                  <a:pt x="-21261" y="106020"/>
                  <a:pt x="2022" y="108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FEF6FFA-47E2-6CCD-4C5F-38EFEC13F403}"/>
              </a:ext>
            </a:extLst>
          </p:cNvPr>
          <p:cNvSpPr/>
          <p:nvPr/>
        </p:nvSpPr>
        <p:spPr>
          <a:xfrm>
            <a:off x="6816700" y="4203248"/>
            <a:ext cx="426344" cy="159208"/>
          </a:xfrm>
          <a:custGeom>
            <a:avLst/>
            <a:gdLst>
              <a:gd name="connsiteX0" fmla="*/ 25 w 426344"/>
              <a:gd name="connsiteY0" fmla="*/ 44902 h 159208"/>
              <a:gd name="connsiteX1" fmla="*/ 104800 w 426344"/>
              <a:gd name="connsiteY1" fmla="*/ 108402 h 159208"/>
              <a:gd name="connsiteX2" fmla="*/ 130200 w 426344"/>
              <a:gd name="connsiteY2" fmla="*/ 159202 h 159208"/>
              <a:gd name="connsiteX3" fmla="*/ 184175 w 426344"/>
              <a:gd name="connsiteY3" fmla="*/ 111577 h 159208"/>
              <a:gd name="connsiteX4" fmla="*/ 368325 w 426344"/>
              <a:gd name="connsiteY4" fmla="*/ 48077 h 159208"/>
              <a:gd name="connsiteX5" fmla="*/ 365150 w 426344"/>
              <a:gd name="connsiteY5" fmla="*/ 67127 h 159208"/>
              <a:gd name="connsiteX6" fmla="*/ 346100 w 426344"/>
              <a:gd name="connsiteY6" fmla="*/ 114752 h 159208"/>
              <a:gd name="connsiteX7" fmla="*/ 371500 w 426344"/>
              <a:gd name="connsiteY7" fmla="*/ 63952 h 159208"/>
              <a:gd name="connsiteX8" fmla="*/ 425475 w 426344"/>
              <a:gd name="connsiteY8" fmla="*/ 452 h 159208"/>
              <a:gd name="connsiteX9" fmla="*/ 323875 w 426344"/>
              <a:gd name="connsiteY9" fmla="*/ 38552 h 159208"/>
              <a:gd name="connsiteX10" fmla="*/ 200050 w 426344"/>
              <a:gd name="connsiteY10" fmla="*/ 95702 h 159208"/>
              <a:gd name="connsiteX11" fmla="*/ 133375 w 426344"/>
              <a:gd name="connsiteY11" fmla="*/ 67127 h 159208"/>
              <a:gd name="connsiteX12" fmla="*/ 146075 w 426344"/>
              <a:gd name="connsiteY12" fmla="*/ 136977 h 159208"/>
              <a:gd name="connsiteX13" fmla="*/ 95275 w 426344"/>
              <a:gd name="connsiteY13" fmla="*/ 83002 h 159208"/>
              <a:gd name="connsiteX14" fmla="*/ 25 w 426344"/>
              <a:gd name="connsiteY14" fmla="*/ 44902 h 15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344" h="159208">
                <a:moveTo>
                  <a:pt x="25" y="44902"/>
                </a:moveTo>
                <a:cubicBezTo>
                  <a:pt x="1612" y="49135"/>
                  <a:pt x="83104" y="89352"/>
                  <a:pt x="104800" y="108402"/>
                </a:cubicBezTo>
                <a:cubicBezTo>
                  <a:pt x="126496" y="127452"/>
                  <a:pt x="116971" y="158673"/>
                  <a:pt x="130200" y="159202"/>
                </a:cubicBezTo>
                <a:cubicBezTo>
                  <a:pt x="143429" y="159731"/>
                  <a:pt x="144488" y="130098"/>
                  <a:pt x="184175" y="111577"/>
                </a:cubicBezTo>
                <a:cubicBezTo>
                  <a:pt x="223862" y="93056"/>
                  <a:pt x="368325" y="48077"/>
                  <a:pt x="368325" y="48077"/>
                </a:cubicBezTo>
                <a:cubicBezTo>
                  <a:pt x="398487" y="40669"/>
                  <a:pt x="368854" y="56015"/>
                  <a:pt x="365150" y="67127"/>
                </a:cubicBezTo>
                <a:cubicBezTo>
                  <a:pt x="361446" y="78239"/>
                  <a:pt x="345042" y="115281"/>
                  <a:pt x="346100" y="114752"/>
                </a:cubicBezTo>
                <a:cubicBezTo>
                  <a:pt x="347158" y="114223"/>
                  <a:pt x="358271" y="83002"/>
                  <a:pt x="371500" y="63952"/>
                </a:cubicBezTo>
                <a:cubicBezTo>
                  <a:pt x="384729" y="44902"/>
                  <a:pt x="433412" y="4685"/>
                  <a:pt x="425475" y="452"/>
                </a:cubicBezTo>
                <a:cubicBezTo>
                  <a:pt x="417538" y="-3781"/>
                  <a:pt x="361446" y="22677"/>
                  <a:pt x="323875" y="38552"/>
                </a:cubicBezTo>
                <a:cubicBezTo>
                  <a:pt x="286304" y="54427"/>
                  <a:pt x="231800" y="90940"/>
                  <a:pt x="200050" y="95702"/>
                </a:cubicBezTo>
                <a:cubicBezTo>
                  <a:pt x="168300" y="100464"/>
                  <a:pt x="142371" y="60248"/>
                  <a:pt x="133375" y="67127"/>
                </a:cubicBezTo>
                <a:cubicBezTo>
                  <a:pt x="124379" y="74006"/>
                  <a:pt x="152425" y="134331"/>
                  <a:pt x="146075" y="136977"/>
                </a:cubicBezTo>
                <a:cubicBezTo>
                  <a:pt x="139725" y="139623"/>
                  <a:pt x="118558" y="96231"/>
                  <a:pt x="95275" y="83002"/>
                </a:cubicBezTo>
                <a:cubicBezTo>
                  <a:pt x="71992" y="69773"/>
                  <a:pt x="-1562" y="40669"/>
                  <a:pt x="25" y="44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AE878AE-8231-5A14-CCEE-DC5828EE9469}"/>
              </a:ext>
            </a:extLst>
          </p:cNvPr>
          <p:cNvSpPr/>
          <p:nvPr/>
        </p:nvSpPr>
        <p:spPr>
          <a:xfrm>
            <a:off x="6642079" y="3930590"/>
            <a:ext cx="95370" cy="159138"/>
          </a:xfrm>
          <a:custGeom>
            <a:avLst/>
            <a:gdLst>
              <a:gd name="connsiteX0" fmla="*/ 21 w 95370"/>
              <a:gd name="connsiteY0" fmla="*/ 31810 h 159138"/>
              <a:gd name="connsiteX1" fmla="*/ 41296 w 95370"/>
              <a:gd name="connsiteY1" fmla="*/ 98485 h 159138"/>
              <a:gd name="connsiteX2" fmla="*/ 22246 w 95370"/>
              <a:gd name="connsiteY2" fmla="*/ 158810 h 159138"/>
              <a:gd name="connsiteX3" fmla="*/ 28596 w 95370"/>
              <a:gd name="connsiteY3" fmla="*/ 120710 h 159138"/>
              <a:gd name="connsiteX4" fmla="*/ 44471 w 95370"/>
              <a:gd name="connsiteY4" fmla="*/ 79435 h 159138"/>
              <a:gd name="connsiteX5" fmla="*/ 95271 w 95370"/>
              <a:gd name="connsiteY5" fmla="*/ 60 h 159138"/>
              <a:gd name="connsiteX6" fmla="*/ 57171 w 95370"/>
              <a:gd name="connsiteY6" fmla="*/ 66735 h 159138"/>
              <a:gd name="connsiteX7" fmla="*/ 47646 w 95370"/>
              <a:gd name="connsiteY7" fmla="*/ 85785 h 159138"/>
              <a:gd name="connsiteX8" fmla="*/ 21 w 95370"/>
              <a:gd name="connsiteY8" fmla="*/ 31810 h 1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70" h="159138">
                <a:moveTo>
                  <a:pt x="21" y="31810"/>
                </a:moveTo>
                <a:cubicBezTo>
                  <a:pt x="-1037" y="33927"/>
                  <a:pt x="37592" y="77318"/>
                  <a:pt x="41296" y="98485"/>
                </a:cubicBezTo>
                <a:cubicBezTo>
                  <a:pt x="45000" y="119652"/>
                  <a:pt x="24363" y="155106"/>
                  <a:pt x="22246" y="158810"/>
                </a:cubicBezTo>
                <a:cubicBezTo>
                  <a:pt x="20129" y="162514"/>
                  <a:pt x="24892" y="133939"/>
                  <a:pt x="28596" y="120710"/>
                </a:cubicBezTo>
                <a:cubicBezTo>
                  <a:pt x="32300" y="107481"/>
                  <a:pt x="33359" y="99543"/>
                  <a:pt x="44471" y="79435"/>
                </a:cubicBezTo>
                <a:cubicBezTo>
                  <a:pt x="55583" y="59327"/>
                  <a:pt x="93154" y="2177"/>
                  <a:pt x="95271" y="60"/>
                </a:cubicBezTo>
                <a:cubicBezTo>
                  <a:pt x="97388" y="-2057"/>
                  <a:pt x="65108" y="52448"/>
                  <a:pt x="57171" y="66735"/>
                </a:cubicBezTo>
                <a:cubicBezTo>
                  <a:pt x="49234" y="81022"/>
                  <a:pt x="53467" y="88960"/>
                  <a:pt x="47646" y="85785"/>
                </a:cubicBezTo>
                <a:cubicBezTo>
                  <a:pt x="41825" y="82610"/>
                  <a:pt x="1079" y="29693"/>
                  <a:pt x="21" y="3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C1C64891-028A-74A0-99B4-8359C6ECCFE1}"/>
              </a:ext>
            </a:extLst>
          </p:cNvPr>
          <p:cNvSpPr/>
          <p:nvPr/>
        </p:nvSpPr>
        <p:spPr>
          <a:xfrm>
            <a:off x="6193929" y="3041523"/>
            <a:ext cx="137398" cy="253096"/>
          </a:xfrm>
          <a:custGeom>
            <a:avLst/>
            <a:gdLst>
              <a:gd name="connsiteX0" fmla="*/ 137021 w 137398"/>
              <a:gd name="connsiteY0" fmla="*/ 127 h 253096"/>
              <a:gd name="connsiteX1" fmla="*/ 73521 w 137398"/>
              <a:gd name="connsiteY1" fmla="*/ 101727 h 253096"/>
              <a:gd name="connsiteX2" fmla="*/ 35421 w 137398"/>
              <a:gd name="connsiteY2" fmla="*/ 165227 h 253096"/>
              <a:gd name="connsiteX3" fmla="*/ 76696 w 137398"/>
              <a:gd name="connsiteY3" fmla="*/ 212852 h 253096"/>
              <a:gd name="connsiteX4" fmla="*/ 496 w 137398"/>
              <a:gd name="connsiteY4" fmla="*/ 177927 h 253096"/>
              <a:gd name="connsiteX5" fmla="*/ 121146 w 137398"/>
              <a:gd name="connsiteY5" fmla="*/ 250952 h 253096"/>
              <a:gd name="connsiteX6" fmla="*/ 98921 w 137398"/>
              <a:gd name="connsiteY6" fmla="*/ 228727 h 253096"/>
              <a:gd name="connsiteX7" fmla="*/ 22721 w 137398"/>
              <a:gd name="connsiteY7" fmla="*/ 177927 h 253096"/>
              <a:gd name="connsiteX8" fmla="*/ 63996 w 137398"/>
              <a:gd name="connsiteY8" fmla="*/ 57277 h 253096"/>
              <a:gd name="connsiteX9" fmla="*/ 41771 w 137398"/>
              <a:gd name="connsiteY9" fmla="*/ 123952 h 253096"/>
              <a:gd name="connsiteX10" fmla="*/ 137021 w 137398"/>
              <a:gd name="connsiteY10" fmla="*/ 127 h 2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398" h="253096">
                <a:moveTo>
                  <a:pt x="137021" y="127"/>
                </a:moveTo>
                <a:cubicBezTo>
                  <a:pt x="142313" y="-3577"/>
                  <a:pt x="90454" y="74210"/>
                  <a:pt x="73521" y="101727"/>
                </a:cubicBezTo>
                <a:cubicBezTo>
                  <a:pt x="56588" y="129244"/>
                  <a:pt x="34892" y="146706"/>
                  <a:pt x="35421" y="165227"/>
                </a:cubicBezTo>
                <a:cubicBezTo>
                  <a:pt x="35950" y="183748"/>
                  <a:pt x="82517" y="210735"/>
                  <a:pt x="76696" y="212852"/>
                </a:cubicBezTo>
                <a:cubicBezTo>
                  <a:pt x="70875" y="214969"/>
                  <a:pt x="-6912" y="171577"/>
                  <a:pt x="496" y="177927"/>
                </a:cubicBezTo>
                <a:cubicBezTo>
                  <a:pt x="7904" y="184277"/>
                  <a:pt x="121146" y="250952"/>
                  <a:pt x="121146" y="250952"/>
                </a:cubicBezTo>
                <a:cubicBezTo>
                  <a:pt x="137550" y="259419"/>
                  <a:pt x="115325" y="240898"/>
                  <a:pt x="98921" y="228727"/>
                </a:cubicBezTo>
                <a:cubicBezTo>
                  <a:pt x="82517" y="216556"/>
                  <a:pt x="28542" y="206502"/>
                  <a:pt x="22721" y="177927"/>
                </a:cubicBezTo>
                <a:cubicBezTo>
                  <a:pt x="16900" y="149352"/>
                  <a:pt x="60821" y="66273"/>
                  <a:pt x="63996" y="57277"/>
                </a:cubicBezTo>
                <a:cubicBezTo>
                  <a:pt x="67171" y="48281"/>
                  <a:pt x="33304" y="127127"/>
                  <a:pt x="41771" y="123952"/>
                </a:cubicBezTo>
                <a:cubicBezTo>
                  <a:pt x="50238" y="120777"/>
                  <a:pt x="131729" y="3831"/>
                  <a:pt x="13702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E398E8AF-18F4-C8E3-C617-BFE6C597BF1B}"/>
              </a:ext>
            </a:extLst>
          </p:cNvPr>
          <p:cNvSpPr/>
          <p:nvPr/>
        </p:nvSpPr>
        <p:spPr>
          <a:xfrm>
            <a:off x="6426200" y="3417948"/>
            <a:ext cx="249900" cy="65781"/>
          </a:xfrm>
          <a:custGeom>
            <a:avLst/>
            <a:gdLst>
              <a:gd name="connsiteX0" fmla="*/ 0 w 249900"/>
              <a:gd name="connsiteY0" fmla="*/ 30102 h 65781"/>
              <a:gd name="connsiteX1" fmla="*/ 139700 w 249900"/>
              <a:gd name="connsiteY1" fmla="*/ 20577 h 65781"/>
              <a:gd name="connsiteX2" fmla="*/ 142875 w 249900"/>
              <a:gd name="connsiteY2" fmla="*/ 1527 h 65781"/>
              <a:gd name="connsiteX3" fmla="*/ 247650 w 249900"/>
              <a:gd name="connsiteY3" fmla="*/ 65027 h 65781"/>
              <a:gd name="connsiteX4" fmla="*/ 209550 w 249900"/>
              <a:gd name="connsiteY4" fmla="*/ 36452 h 65781"/>
              <a:gd name="connsiteX5" fmla="*/ 149225 w 249900"/>
              <a:gd name="connsiteY5" fmla="*/ 36452 h 65781"/>
              <a:gd name="connsiteX6" fmla="*/ 0 w 249900"/>
              <a:gd name="connsiteY6" fmla="*/ 30102 h 6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00" h="65781">
                <a:moveTo>
                  <a:pt x="0" y="30102"/>
                </a:moveTo>
                <a:lnTo>
                  <a:pt x="139700" y="20577"/>
                </a:lnTo>
                <a:cubicBezTo>
                  <a:pt x="163512" y="15815"/>
                  <a:pt x="124883" y="-5881"/>
                  <a:pt x="142875" y="1527"/>
                </a:cubicBezTo>
                <a:cubicBezTo>
                  <a:pt x="160867" y="8935"/>
                  <a:pt x="236538" y="59206"/>
                  <a:pt x="247650" y="65027"/>
                </a:cubicBezTo>
                <a:cubicBezTo>
                  <a:pt x="258762" y="70848"/>
                  <a:pt x="225954" y="41215"/>
                  <a:pt x="209550" y="36452"/>
                </a:cubicBezTo>
                <a:cubicBezTo>
                  <a:pt x="193146" y="31689"/>
                  <a:pt x="149225" y="36452"/>
                  <a:pt x="149225" y="36452"/>
                </a:cubicBezTo>
                <a:lnTo>
                  <a:pt x="0" y="301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8977A48-3E70-AAA4-64DD-732F190E8D54}"/>
              </a:ext>
            </a:extLst>
          </p:cNvPr>
          <p:cNvSpPr/>
          <p:nvPr/>
        </p:nvSpPr>
        <p:spPr>
          <a:xfrm>
            <a:off x="6432495" y="3854396"/>
            <a:ext cx="50904" cy="101769"/>
          </a:xfrm>
          <a:custGeom>
            <a:avLst/>
            <a:gdLst>
              <a:gd name="connsiteX0" fmla="*/ 50855 w 50904"/>
              <a:gd name="connsiteY0" fmla="*/ 54 h 101769"/>
              <a:gd name="connsiteX1" fmla="*/ 9580 w 50904"/>
              <a:gd name="connsiteY1" fmla="*/ 54029 h 101769"/>
              <a:gd name="connsiteX2" fmla="*/ 15930 w 50904"/>
              <a:gd name="connsiteY2" fmla="*/ 101654 h 101769"/>
              <a:gd name="connsiteX3" fmla="*/ 15930 w 50904"/>
              <a:gd name="connsiteY3" fmla="*/ 66729 h 101769"/>
              <a:gd name="connsiteX4" fmla="*/ 55 w 50904"/>
              <a:gd name="connsiteY4" fmla="*/ 44504 h 101769"/>
              <a:gd name="connsiteX5" fmla="*/ 50855 w 50904"/>
              <a:gd name="connsiteY5" fmla="*/ 54 h 1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04" h="101769">
                <a:moveTo>
                  <a:pt x="50855" y="54"/>
                </a:moveTo>
                <a:cubicBezTo>
                  <a:pt x="52442" y="1641"/>
                  <a:pt x="15401" y="37096"/>
                  <a:pt x="9580" y="54029"/>
                </a:cubicBezTo>
                <a:cubicBezTo>
                  <a:pt x="3759" y="70962"/>
                  <a:pt x="14872" y="99537"/>
                  <a:pt x="15930" y="101654"/>
                </a:cubicBezTo>
                <a:cubicBezTo>
                  <a:pt x="16988" y="103771"/>
                  <a:pt x="18576" y="76254"/>
                  <a:pt x="15930" y="66729"/>
                </a:cubicBezTo>
                <a:cubicBezTo>
                  <a:pt x="13284" y="57204"/>
                  <a:pt x="-1003" y="57204"/>
                  <a:pt x="55" y="44504"/>
                </a:cubicBezTo>
                <a:cubicBezTo>
                  <a:pt x="1113" y="31804"/>
                  <a:pt x="49268" y="-1533"/>
                  <a:pt x="50855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30149659-E78F-C517-B4EC-5F4E241DCA80}"/>
              </a:ext>
            </a:extLst>
          </p:cNvPr>
          <p:cNvSpPr/>
          <p:nvPr/>
        </p:nvSpPr>
        <p:spPr>
          <a:xfrm>
            <a:off x="6448403" y="3527418"/>
            <a:ext cx="115725" cy="108012"/>
          </a:xfrm>
          <a:custGeom>
            <a:avLst/>
            <a:gdLst>
              <a:gd name="connsiteX0" fmla="*/ 22 w 115725"/>
              <a:gd name="connsiteY0" fmla="*/ 7 h 108012"/>
              <a:gd name="connsiteX1" fmla="*/ 98447 w 115725"/>
              <a:gd name="connsiteY1" fmla="*/ 38107 h 108012"/>
              <a:gd name="connsiteX2" fmla="*/ 107972 w 115725"/>
              <a:gd name="connsiteY2" fmla="*/ 107957 h 108012"/>
              <a:gd name="connsiteX3" fmla="*/ 111147 w 115725"/>
              <a:gd name="connsiteY3" fmla="*/ 50807 h 108012"/>
              <a:gd name="connsiteX4" fmla="*/ 107972 w 115725"/>
              <a:gd name="connsiteY4" fmla="*/ 34932 h 108012"/>
              <a:gd name="connsiteX5" fmla="*/ 22 w 115725"/>
              <a:gd name="connsiteY5" fmla="*/ 7 h 1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25" h="108012">
                <a:moveTo>
                  <a:pt x="22" y="7"/>
                </a:moveTo>
                <a:cubicBezTo>
                  <a:pt x="-1565" y="536"/>
                  <a:pt x="80455" y="20115"/>
                  <a:pt x="98447" y="38107"/>
                </a:cubicBezTo>
                <a:cubicBezTo>
                  <a:pt x="116439" y="56099"/>
                  <a:pt x="105855" y="105840"/>
                  <a:pt x="107972" y="107957"/>
                </a:cubicBezTo>
                <a:cubicBezTo>
                  <a:pt x="110089" y="110074"/>
                  <a:pt x="111147" y="50807"/>
                  <a:pt x="111147" y="50807"/>
                </a:cubicBezTo>
                <a:cubicBezTo>
                  <a:pt x="111147" y="38636"/>
                  <a:pt x="123318" y="42869"/>
                  <a:pt x="107972" y="34932"/>
                </a:cubicBezTo>
                <a:cubicBezTo>
                  <a:pt x="92626" y="26995"/>
                  <a:pt x="1609" y="-522"/>
                  <a:pt x="2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3F2918CA-461E-7B2B-4D36-2FB9D872E3E1}"/>
              </a:ext>
            </a:extLst>
          </p:cNvPr>
          <p:cNvSpPr/>
          <p:nvPr/>
        </p:nvSpPr>
        <p:spPr>
          <a:xfrm>
            <a:off x="6569040" y="3984502"/>
            <a:ext cx="31866" cy="92548"/>
          </a:xfrm>
          <a:custGeom>
            <a:avLst/>
            <a:gdLst>
              <a:gd name="connsiteX0" fmla="*/ 35 w 31866"/>
              <a:gd name="connsiteY0" fmla="*/ 123 h 92548"/>
              <a:gd name="connsiteX1" fmla="*/ 25435 w 31866"/>
              <a:gd name="connsiteY1" fmla="*/ 66798 h 92548"/>
              <a:gd name="connsiteX2" fmla="*/ 22260 w 31866"/>
              <a:gd name="connsiteY2" fmla="*/ 92198 h 92548"/>
              <a:gd name="connsiteX3" fmla="*/ 31785 w 31866"/>
              <a:gd name="connsiteY3" fmla="*/ 50923 h 92548"/>
              <a:gd name="connsiteX4" fmla="*/ 35 w 31866"/>
              <a:gd name="connsiteY4" fmla="*/ 123 h 9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6" h="92548">
                <a:moveTo>
                  <a:pt x="35" y="123"/>
                </a:moveTo>
                <a:cubicBezTo>
                  <a:pt x="-1023" y="2769"/>
                  <a:pt x="21731" y="51452"/>
                  <a:pt x="25435" y="66798"/>
                </a:cubicBezTo>
                <a:cubicBezTo>
                  <a:pt x="29139" y="82144"/>
                  <a:pt x="21202" y="94844"/>
                  <a:pt x="22260" y="92198"/>
                </a:cubicBezTo>
                <a:cubicBezTo>
                  <a:pt x="23318" y="89552"/>
                  <a:pt x="32843" y="63623"/>
                  <a:pt x="31785" y="50923"/>
                </a:cubicBezTo>
                <a:cubicBezTo>
                  <a:pt x="30727" y="38223"/>
                  <a:pt x="1093" y="-2523"/>
                  <a:pt x="3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E834EE2E-8CE9-CC24-150D-817EA6469B6A}"/>
              </a:ext>
            </a:extLst>
          </p:cNvPr>
          <p:cNvSpPr/>
          <p:nvPr/>
        </p:nvSpPr>
        <p:spPr>
          <a:xfrm>
            <a:off x="6781800" y="3282950"/>
            <a:ext cx="53975" cy="95250"/>
          </a:xfrm>
          <a:custGeom>
            <a:avLst/>
            <a:gdLst>
              <a:gd name="connsiteX0" fmla="*/ 53975 w 53975"/>
              <a:gd name="connsiteY0" fmla="*/ 0 h 95250"/>
              <a:gd name="connsiteX1" fmla="*/ 9525 w 53975"/>
              <a:gd name="connsiteY1" fmla="*/ 63500 h 95250"/>
              <a:gd name="connsiteX2" fmla="*/ 0 w 53975"/>
              <a:gd name="connsiteY2" fmla="*/ 95250 h 95250"/>
              <a:gd name="connsiteX3" fmla="*/ 53975 w 53975"/>
              <a:gd name="connsiteY3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5" h="95250">
                <a:moveTo>
                  <a:pt x="53975" y="0"/>
                </a:moveTo>
                <a:cubicBezTo>
                  <a:pt x="36248" y="23812"/>
                  <a:pt x="18521" y="47625"/>
                  <a:pt x="9525" y="63500"/>
                </a:cubicBezTo>
                <a:cubicBezTo>
                  <a:pt x="529" y="79375"/>
                  <a:pt x="0" y="95250"/>
                  <a:pt x="0" y="95250"/>
                </a:cubicBezTo>
                <a:lnTo>
                  <a:pt x="539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02CDCF56-36E2-1905-EFB1-FD7844D40D7E}"/>
              </a:ext>
            </a:extLst>
          </p:cNvPr>
          <p:cNvSpPr/>
          <p:nvPr/>
        </p:nvSpPr>
        <p:spPr>
          <a:xfrm>
            <a:off x="5711825" y="4229100"/>
            <a:ext cx="1158879" cy="92092"/>
          </a:xfrm>
          <a:custGeom>
            <a:avLst/>
            <a:gdLst>
              <a:gd name="connsiteX0" fmla="*/ 0 w 1158879"/>
              <a:gd name="connsiteY0" fmla="*/ 47625 h 92092"/>
              <a:gd name="connsiteX1" fmla="*/ 749300 w 1158879"/>
              <a:gd name="connsiteY1" fmla="*/ 3175 h 92092"/>
              <a:gd name="connsiteX2" fmla="*/ 1028700 w 1158879"/>
              <a:gd name="connsiteY2" fmla="*/ 85725 h 92092"/>
              <a:gd name="connsiteX3" fmla="*/ 892175 w 1158879"/>
              <a:gd name="connsiteY3" fmla="*/ 44450 h 92092"/>
              <a:gd name="connsiteX4" fmla="*/ 1158875 w 1158879"/>
              <a:gd name="connsiteY4" fmla="*/ 92075 h 92092"/>
              <a:gd name="connsiteX5" fmla="*/ 898525 w 1158879"/>
              <a:gd name="connsiteY5" fmla="*/ 38100 h 92092"/>
              <a:gd name="connsiteX6" fmla="*/ 673100 w 1158879"/>
              <a:gd name="connsiteY6" fmla="*/ 0 h 92092"/>
              <a:gd name="connsiteX7" fmla="*/ 333375 w 1158879"/>
              <a:gd name="connsiteY7" fmla="*/ 15875 h 92092"/>
              <a:gd name="connsiteX8" fmla="*/ 0 w 1158879"/>
              <a:gd name="connsiteY8" fmla="*/ 47625 h 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79" h="92092">
                <a:moveTo>
                  <a:pt x="0" y="47625"/>
                </a:moveTo>
                <a:cubicBezTo>
                  <a:pt x="288925" y="22225"/>
                  <a:pt x="577850" y="-3175"/>
                  <a:pt x="749300" y="3175"/>
                </a:cubicBezTo>
                <a:cubicBezTo>
                  <a:pt x="920750" y="9525"/>
                  <a:pt x="1004888" y="78846"/>
                  <a:pt x="1028700" y="85725"/>
                </a:cubicBezTo>
                <a:cubicBezTo>
                  <a:pt x="1052512" y="92604"/>
                  <a:pt x="870479" y="43392"/>
                  <a:pt x="892175" y="44450"/>
                </a:cubicBezTo>
                <a:cubicBezTo>
                  <a:pt x="913871" y="45508"/>
                  <a:pt x="1157817" y="93133"/>
                  <a:pt x="1158875" y="92075"/>
                </a:cubicBezTo>
                <a:cubicBezTo>
                  <a:pt x="1159933" y="91017"/>
                  <a:pt x="979488" y="53446"/>
                  <a:pt x="898525" y="38100"/>
                </a:cubicBezTo>
                <a:cubicBezTo>
                  <a:pt x="817563" y="22754"/>
                  <a:pt x="767291" y="3704"/>
                  <a:pt x="673100" y="0"/>
                </a:cubicBezTo>
                <a:lnTo>
                  <a:pt x="333375" y="15875"/>
                </a:lnTo>
                <a:lnTo>
                  <a:pt x="0" y="476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93292CFF-5B42-B448-E58B-DE18ADD22755}"/>
              </a:ext>
            </a:extLst>
          </p:cNvPr>
          <p:cNvSpPr/>
          <p:nvPr/>
        </p:nvSpPr>
        <p:spPr>
          <a:xfrm>
            <a:off x="6664086" y="3647623"/>
            <a:ext cx="73613" cy="188431"/>
          </a:xfrm>
          <a:custGeom>
            <a:avLst/>
            <a:gdLst>
              <a:gd name="connsiteX0" fmla="*/ 73264 w 73613"/>
              <a:gd name="connsiteY0" fmla="*/ 452 h 188431"/>
              <a:gd name="connsiteX1" fmla="*/ 35164 w 73613"/>
              <a:gd name="connsiteY1" fmla="*/ 51252 h 188431"/>
              <a:gd name="connsiteX2" fmla="*/ 31989 w 73613"/>
              <a:gd name="connsiteY2" fmla="*/ 130627 h 188431"/>
              <a:gd name="connsiteX3" fmla="*/ 35164 w 73613"/>
              <a:gd name="connsiteY3" fmla="*/ 86177 h 188431"/>
              <a:gd name="connsiteX4" fmla="*/ 239 w 73613"/>
              <a:gd name="connsiteY4" fmla="*/ 187777 h 188431"/>
              <a:gd name="connsiteX5" fmla="*/ 19289 w 73613"/>
              <a:gd name="connsiteY5" fmla="*/ 127452 h 188431"/>
              <a:gd name="connsiteX6" fmla="*/ 9764 w 73613"/>
              <a:gd name="connsiteY6" fmla="*/ 79827 h 188431"/>
              <a:gd name="connsiteX7" fmla="*/ 73264 w 73613"/>
              <a:gd name="connsiteY7" fmla="*/ 452 h 1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13" h="188431">
                <a:moveTo>
                  <a:pt x="73264" y="452"/>
                </a:moveTo>
                <a:cubicBezTo>
                  <a:pt x="77497" y="-4310"/>
                  <a:pt x="42043" y="29556"/>
                  <a:pt x="35164" y="51252"/>
                </a:cubicBezTo>
                <a:cubicBezTo>
                  <a:pt x="28285" y="72948"/>
                  <a:pt x="31989" y="124806"/>
                  <a:pt x="31989" y="130627"/>
                </a:cubicBezTo>
                <a:cubicBezTo>
                  <a:pt x="31989" y="136448"/>
                  <a:pt x="40456" y="76652"/>
                  <a:pt x="35164" y="86177"/>
                </a:cubicBezTo>
                <a:cubicBezTo>
                  <a:pt x="29872" y="95702"/>
                  <a:pt x="2885" y="180898"/>
                  <a:pt x="239" y="187777"/>
                </a:cubicBezTo>
                <a:cubicBezTo>
                  <a:pt x="-2407" y="194656"/>
                  <a:pt x="17701" y="145444"/>
                  <a:pt x="19289" y="127452"/>
                </a:cubicBezTo>
                <a:cubicBezTo>
                  <a:pt x="20876" y="109460"/>
                  <a:pt x="1297" y="98348"/>
                  <a:pt x="9764" y="79827"/>
                </a:cubicBezTo>
                <a:cubicBezTo>
                  <a:pt x="18231" y="61306"/>
                  <a:pt x="69031" y="5214"/>
                  <a:pt x="73264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CADF18E9-7D88-44A9-450F-A366F3BFC895}"/>
              </a:ext>
            </a:extLst>
          </p:cNvPr>
          <p:cNvSpPr/>
          <p:nvPr/>
        </p:nvSpPr>
        <p:spPr>
          <a:xfrm>
            <a:off x="6813542" y="4019550"/>
            <a:ext cx="122319" cy="133543"/>
          </a:xfrm>
          <a:custGeom>
            <a:avLst/>
            <a:gdLst>
              <a:gd name="connsiteX0" fmla="*/ 8 w 122319"/>
              <a:gd name="connsiteY0" fmla="*/ 0 h 133543"/>
              <a:gd name="connsiteX1" fmla="*/ 38108 w 122319"/>
              <a:gd name="connsiteY1" fmla="*/ 101600 h 133543"/>
              <a:gd name="connsiteX2" fmla="*/ 120658 w 122319"/>
              <a:gd name="connsiteY2" fmla="*/ 133350 h 133543"/>
              <a:gd name="connsiteX3" fmla="*/ 88908 w 122319"/>
              <a:gd name="connsiteY3" fmla="*/ 114300 h 133543"/>
              <a:gd name="connsiteX4" fmla="*/ 34933 w 122319"/>
              <a:gd name="connsiteY4" fmla="*/ 101600 h 133543"/>
              <a:gd name="connsiteX5" fmla="*/ 8 w 122319"/>
              <a:gd name="connsiteY5" fmla="*/ 0 h 1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19" h="133543">
                <a:moveTo>
                  <a:pt x="8" y="0"/>
                </a:moveTo>
                <a:cubicBezTo>
                  <a:pt x="537" y="0"/>
                  <a:pt x="18000" y="79375"/>
                  <a:pt x="38108" y="101600"/>
                </a:cubicBezTo>
                <a:cubicBezTo>
                  <a:pt x="58216" y="123825"/>
                  <a:pt x="112191" y="131233"/>
                  <a:pt x="120658" y="133350"/>
                </a:cubicBezTo>
                <a:cubicBezTo>
                  <a:pt x="129125" y="135467"/>
                  <a:pt x="103195" y="119592"/>
                  <a:pt x="88908" y="114300"/>
                </a:cubicBezTo>
                <a:cubicBezTo>
                  <a:pt x="74621" y="109008"/>
                  <a:pt x="46575" y="116946"/>
                  <a:pt x="34933" y="101600"/>
                </a:cubicBezTo>
                <a:cubicBezTo>
                  <a:pt x="23291" y="86254"/>
                  <a:pt x="-521" y="0"/>
                  <a:pt x="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945C0CF-BD85-4F59-30A6-9DB232427A2D}"/>
              </a:ext>
            </a:extLst>
          </p:cNvPr>
          <p:cNvSpPr/>
          <p:nvPr/>
        </p:nvSpPr>
        <p:spPr>
          <a:xfrm>
            <a:off x="6993929" y="4051296"/>
            <a:ext cx="151576" cy="47683"/>
          </a:xfrm>
          <a:custGeom>
            <a:avLst/>
            <a:gdLst>
              <a:gd name="connsiteX0" fmla="*/ 596 w 151576"/>
              <a:gd name="connsiteY0" fmla="*/ 47629 h 47683"/>
              <a:gd name="connsiteX1" fmla="*/ 57746 w 151576"/>
              <a:gd name="connsiteY1" fmla="*/ 6354 h 47683"/>
              <a:gd name="connsiteX2" fmla="*/ 149821 w 151576"/>
              <a:gd name="connsiteY2" fmla="*/ 12704 h 47683"/>
              <a:gd name="connsiteX3" fmla="*/ 114896 w 151576"/>
              <a:gd name="connsiteY3" fmla="*/ 9529 h 47683"/>
              <a:gd name="connsiteX4" fmla="*/ 73621 w 151576"/>
              <a:gd name="connsiteY4" fmla="*/ 47629 h 47683"/>
              <a:gd name="connsiteX5" fmla="*/ 92671 w 151576"/>
              <a:gd name="connsiteY5" fmla="*/ 4 h 47683"/>
              <a:gd name="connsiteX6" fmla="*/ 596 w 151576"/>
              <a:gd name="connsiteY6" fmla="*/ 47629 h 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76" h="47683">
                <a:moveTo>
                  <a:pt x="596" y="47629"/>
                </a:moveTo>
                <a:cubicBezTo>
                  <a:pt x="-5225" y="48687"/>
                  <a:pt x="32875" y="12175"/>
                  <a:pt x="57746" y="6354"/>
                </a:cubicBezTo>
                <a:cubicBezTo>
                  <a:pt x="82617" y="533"/>
                  <a:pt x="140296" y="12175"/>
                  <a:pt x="149821" y="12704"/>
                </a:cubicBezTo>
                <a:cubicBezTo>
                  <a:pt x="159346" y="13233"/>
                  <a:pt x="127596" y="3708"/>
                  <a:pt x="114896" y="9529"/>
                </a:cubicBezTo>
                <a:cubicBezTo>
                  <a:pt x="102196" y="15350"/>
                  <a:pt x="77325" y="49216"/>
                  <a:pt x="73621" y="47629"/>
                </a:cubicBezTo>
                <a:cubicBezTo>
                  <a:pt x="69917" y="46042"/>
                  <a:pt x="102196" y="533"/>
                  <a:pt x="92671" y="4"/>
                </a:cubicBezTo>
                <a:cubicBezTo>
                  <a:pt x="83146" y="-525"/>
                  <a:pt x="6417" y="46571"/>
                  <a:pt x="596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4A876FC-BA4D-ED37-7979-6A28D584DD84}"/>
              </a:ext>
            </a:extLst>
          </p:cNvPr>
          <p:cNvSpPr/>
          <p:nvPr/>
        </p:nvSpPr>
        <p:spPr>
          <a:xfrm>
            <a:off x="5767010" y="4246891"/>
            <a:ext cx="1118117" cy="85392"/>
          </a:xfrm>
          <a:custGeom>
            <a:avLst/>
            <a:gdLst>
              <a:gd name="connsiteX0" fmla="*/ 1965 w 1118117"/>
              <a:gd name="connsiteY0" fmla="*/ 36184 h 85392"/>
              <a:gd name="connsiteX1" fmla="*/ 554415 w 1118117"/>
              <a:gd name="connsiteY1" fmla="*/ 17134 h 85392"/>
              <a:gd name="connsiteX2" fmla="*/ 827465 w 1118117"/>
              <a:gd name="connsiteY2" fmla="*/ 83809 h 85392"/>
              <a:gd name="connsiteX3" fmla="*/ 716340 w 1118117"/>
              <a:gd name="connsiteY3" fmla="*/ 64759 h 85392"/>
              <a:gd name="connsiteX4" fmla="*/ 1116390 w 1118117"/>
              <a:gd name="connsiteY4" fmla="*/ 67934 h 85392"/>
              <a:gd name="connsiteX5" fmla="*/ 849690 w 1118117"/>
              <a:gd name="connsiteY5" fmla="*/ 64759 h 85392"/>
              <a:gd name="connsiteX6" fmla="*/ 570290 w 1118117"/>
              <a:gd name="connsiteY6" fmla="*/ 1259 h 85392"/>
              <a:gd name="connsiteX7" fmla="*/ 376615 w 1118117"/>
              <a:gd name="connsiteY7" fmla="*/ 23484 h 85392"/>
              <a:gd name="connsiteX8" fmla="*/ 1965 w 1118117"/>
              <a:gd name="connsiteY8" fmla="*/ 36184 h 8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117" h="85392">
                <a:moveTo>
                  <a:pt x="1965" y="36184"/>
                </a:moveTo>
                <a:cubicBezTo>
                  <a:pt x="31598" y="35126"/>
                  <a:pt x="416832" y="9197"/>
                  <a:pt x="554415" y="17134"/>
                </a:cubicBezTo>
                <a:cubicBezTo>
                  <a:pt x="691998" y="25071"/>
                  <a:pt x="800478" y="75872"/>
                  <a:pt x="827465" y="83809"/>
                </a:cubicBezTo>
                <a:cubicBezTo>
                  <a:pt x="854452" y="91746"/>
                  <a:pt x="668186" y="67405"/>
                  <a:pt x="716340" y="64759"/>
                </a:cubicBezTo>
                <a:cubicBezTo>
                  <a:pt x="764494" y="62113"/>
                  <a:pt x="1094165" y="67934"/>
                  <a:pt x="1116390" y="67934"/>
                </a:cubicBezTo>
                <a:cubicBezTo>
                  <a:pt x="1138615" y="67934"/>
                  <a:pt x="940707" y="75872"/>
                  <a:pt x="849690" y="64759"/>
                </a:cubicBezTo>
                <a:cubicBezTo>
                  <a:pt x="758673" y="53647"/>
                  <a:pt x="649136" y="8138"/>
                  <a:pt x="570290" y="1259"/>
                </a:cubicBezTo>
                <a:cubicBezTo>
                  <a:pt x="491444" y="-5620"/>
                  <a:pt x="467102" y="17663"/>
                  <a:pt x="376615" y="23484"/>
                </a:cubicBezTo>
                <a:cubicBezTo>
                  <a:pt x="286128" y="29305"/>
                  <a:pt x="-27668" y="37242"/>
                  <a:pt x="1965" y="36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B42BF9E-FEC6-0217-9189-A17166AE2631}"/>
              </a:ext>
            </a:extLst>
          </p:cNvPr>
          <p:cNvSpPr/>
          <p:nvPr/>
        </p:nvSpPr>
        <p:spPr>
          <a:xfrm>
            <a:off x="6590371" y="4264664"/>
            <a:ext cx="634627" cy="266285"/>
          </a:xfrm>
          <a:custGeom>
            <a:avLst/>
            <a:gdLst>
              <a:gd name="connsiteX0" fmla="*/ 54904 w 634627"/>
              <a:gd name="connsiteY0" fmla="*/ 266061 h 266285"/>
              <a:gd name="connsiteX1" fmla="*/ 270804 w 634627"/>
              <a:gd name="connsiteY1" fmla="*/ 123186 h 266285"/>
              <a:gd name="connsiteX2" fmla="*/ 416854 w 634627"/>
              <a:gd name="connsiteY2" fmla="*/ 113661 h 266285"/>
              <a:gd name="connsiteX3" fmla="*/ 340654 w 634627"/>
              <a:gd name="connsiteY3" fmla="*/ 151761 h 266285"/>
              <a:gd name="connsiteX4" fmla="*/ 629579 w 634627"/>
              <a:gd name="connsiteY4" fmla="*/ 2536 h 266285"/>
              <a:gd name="connsiteX5" fmla="*/ 512104 w 634627"/>
              <a:gd name="connsiteY5" fmla="*/ 59686 h 266285"/>
              <a:gd name="connsiteX6" fmla="*/ 353354 w 634627"/>
              <a:gd name="connsiteY6" fmla="*/ 85086 h 266285"/>
              <a:gd name="connsiteX7" fmla="*/ 929 w 634627"/>
              <a:gd name="connsiteY7" fmla="*/ 88261 h 266285"/>
              <a:gd name="connsiteX8" fmla="*/ 248579 w 634627"/>
              <a:gd name="connsiteY8" fmla="*/ 91436 h 266285"/>
              <a:gd name="connsiteX9" fmla="*/ 188254 w 634627"/>
              <a:gd name="connsiteY9" fmla="*/ 154936 h 266285"/>
              <a:gd name="connsiteX10" fmla="*/ 54904 w 634627"/>
              <a:gd name="connsiteY10" fmla="*/ 266061 h 26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627" h="266285">
                <a:moveTo>
                  <a:pt x="54904" y="266061"/>
                </a:moveTo>
                <a:cubicBezTo>
                  <a:pt x="68662" y="260769"/>
                  <a:pt x="210479" y="148586"/>
                  <a:pt x="270804" y="123186"/>
                </a:cubicBezTo>
                <a:cubicBezTo>
                  <a:pt x="331129" y="97786"/>
                  <a:pt x="405212" y="108899"/>
                  <a:pt x="416854" y="113661"/>
                </a:cubicBezTo>
                <a:cubicBezTo>
                  <a:pt x="428496" y="118423"/>
                  <a:pt x="340654" y="151761"/>
                  <a:pt x="340654" y="151761"/>
                </a:cubicBezTo>
                <a:lnTo>
                  <a:pt x="629579" y="2536"/>
                </a:lnTo>
                <a:cubicBezTo>
                  <a:pt x="658154" y="-12810"/>
                  <a:pt x="558142" y="45928"/>
                  <a:pt x="512104" y="59686"/>
                </a:cubicBezTo>
                <a:cubicBezTo>
                  <a:pt x="466067" y="73444"/>
                  <a:pt x="438550" y="80324"/>
                  <a:pt x="353354" y="85086"/>
                </a:cubicBezTo>
                <a:cubicBezTo>
                  <a:pt x="268158" y="89848"/>
                  <a:pt x="18391" y="87203"/>
                  <a:pt x="929" y="88261"/>
                </a:cubicBezTo>
                <a:cubicBezTo>
                  <a:pt x="-16533" y="89319"/>
                  <a:pt x="217358" y="80324"/>
                  <a:pt x="248579" y="91436"/>
                </a:cubicBezTo>
                <a:cubicBezTo>
                  <a:pt x="279800" y="102548"/>
                  <a:pt x="222121" y="128478"/>
                  <a:pt x="188254" y="154936"/>
                </a:cubicBezTo>
                <a:cubicBezTo>
                  <a:pt x="154387" y="181394"/>
                  <a:pt x="41146" y="271353"/>
                  <a:pt x="54904" y="26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7850090B-8A23-2001-D25E-02FDEA61E371}"/>
              </a:ext>
            </a:extLst>
          </p:cNvPr>
          <p:cNvSpPr/>
          <p:nvPr/>
        </p:nvSpPr>
        <p:spPr>
          <a:xfrm>
            <a:off x="5689900" y="4288079"/>
            <a:ext cx="688738" cy="233130"/>
          </a:xfrm>
          <a:custGeom>
            <a:avLst/>
            <a:gdLst>
              <a:gd name="connsiteX0" fmla="*/ 688675 w 688738"/>
              <a:gd name="connsiteY0" fmla="*/ 1346 h 233130"/>
              <a:gd name="connsiteX1" fmla="*/ 390225 w 688738"/>
              <a:gd name="connsiteY1" fmla="*/ 10871 h 233130"/>
              <a:gd name="connsiteX2" fmla="*/ 329900 w 688738"/>
              <a:gd name="connsiteY2" fmla="*/ 33096 h 233130"/>
              <a:gd name="connsiteX3" fmla="*/ 298150 w 688738"/>
              <a:gd name="connsiteY3" fmla="*/ 115646 h 233130"/>
              <a:gd name="connsiteX4" fmla="*/ 326725 w 688738"/>
              <a:gd name="connsiteY4" fmla="*/ 128346 h 233130"/>
              <a:gd name="connsiteX5" fmla="*/ 145750 w 688738"/>
              <a:gd name="connsiteY5" fmla="*/ 233121 h 233130"/>
              <a:gd name="connsiteX6" fmla="*/ 339425 w 688738"/>
              <a:gd name="connsiteY6" fmla="*/ 121996 h 233130"/>
              <a:gd name="connsiteX7" fmla="*/ 85425 w 688738"/>
              <a:gd name="connsiteY7" fmla="*/ 207721 h 233130"/>
              <a:gd name="connsiteX8" fmla="*/ 2875 w 688738"/>
              <a:gd name="connsiteY8" fmla="*/ 48971 h 233130"/>
              <a:gd name="connsiteX9" fmla="*/ 171150 w 688738"/>
              <a:gd name="connsiteY9" fmla="*/ 229946 h 233130"/>
              <a:gd name="connsiteX10" fmla="*/ 256875 w 688738"/>
              <a:gd name="connsiteY10" fmla="*/ 71196 h 233130"/>
              <a:gd name="connsiteX11" fmla="*/ 415625 w 688738"/>
              <a:gd name="connsiteY11" fmla="*/ 39446 h 233130"/>
              <a:gd name="connsiteX12" fmla="*/ 688675 w 688738"/>
              <a:gd name="connsiteY12" fmla="*/ 1346 h 23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738" h="233130">
                <a:moveTo>
                  <a:pt x="688675" y="1346"/>
                </a:moveTo>
                <a:cubicBezTo>
                  <a:pt x="684442" y="-3416"/>
                  <a:pt x="450021" y="5579"/>
                  <a:pt x="390225" y="10871"/>
                </a:cubicBezTo>
                <a:cubicBezTo>
                  <a:pt x="330429" y="16163"/>
                  <a:pt x="345246" y="15634"/>
                  <a:pt x="329900" y="33096"/>
                </a:cubicBezTo>
                <a:cubicBezTo>
                  <a:pt x="314554" y="50558"/>
                  <a:pt x="298679" y="99771"/>
                  <a:pt x="298150" y="115646"/>
                </a:cubicBezTo>
                <a:cubicBezTo>
                  <a:pt x="297621" y="131521"/>
                  <a:pt x="352125" y="108767"/>
                  <a:pt x="326725" y="128346"/>
                </a:cubicBezTo>
                <a:cubicBezTo>
                  <a:pt x="301325" y="147925"/>
                  <a:pt x="143633" y="234179"/>
                  <a:pt x="145750" y="233121"/>
                </a:cubicBezTo>
                <a:cubicBezTo>
                  <a:pt x="147867" y="232063"/>
                  <a:pt x="349479" y="126229"/>
                  <a:pt x="339425" y="121996"/>
                </a:cubicBezTo>
                <a:cubicBezTo>
                  <a:pt x="329371" y="117763"/>
                  <a:pt x="141517" y="219892"/>
                  <a:pt x="85425" y="207721"/>
                </a:cubicBezTo>
                <a:cubicBezTo>
                  <a:pt x="29333" y="195550"/>
                  <a:pt x="-11412" y="45267"/>
                  <a:pt x="2875" y="48971"/>
                </a:cubicBezTo>
                <a:cubicBezTo>
                  <a:pt x="17162" y="52675"/>
                  <a:pt x="128817" y="226242"/>
                  <a:pt x="171150" y="229946"/>
                </a:cubicBezTo>
                <a:cubicBezTo>
                  <a:pt x="213483" y="233650"/>
                  <a:pt x="216129" y="102946"/>
                  <a:pt x="256875" y="71196"/>
                </a:cubicBezTo>
                <a:cubicBezTo>
                  <a:pt x="297621" y="39446"/>
                  <a:pt x="347892" y="48442"/>
                  <a:pt x="415625" y="39446"/>
                </a:cubicBezTo>
                <a:cubicBezTo>
                  <a:pt x="483358" y="30450"/>
                  <a:pt x="692908" y="6108"/>
                  <a:pt x="688675" y="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BB12362B-C0F2-0593-AB89-015EF4FD501F}"/>
              </a:ext>
            </a:extLst>
          </p:cNvPr>
          <p:cNvSpPr/>
          <p:nvPr/>
        </p:nvSpPr>
        <p:spPr>
          <a:xfrm>
            <a:off x="6571077" y="4552850"/>
            <a:ext cx="98906" cy="411950"/>
          </a:xfrm>
          <a:custGeom>
            <a:avLst/>
            <a:gdLst>
              <a:gd name="connsiteX0" fmla="*/ 77373 w 98906"/>
              <a:gd name="connsiteY0" fmla="*/ 100 h 411950"/>
              <a:gd name="connsiteX1" fmla="*/ 96423 w 98906"/>
              <a:gd name="connsiteY1" fmla="*/ 203300 h 411950"/>
              <a:gd name="connsiteX2" fmla="*/ 96423 w 98906"/>
              <a:gd name="connsiteY2" fmla="*/ 257275 h 411950"/>
              <a:gd name="connsiteX3" fmla="*/ 90073 w 98906"/>
              <a:gd name="connsiteY3" fmla="*/ 235050 h 411950"/>
              <a:gd name="connsiteX4" fmla="*/ 1173 w 98906"/>
              <a:gd name="connsiteY4" fmla="*/ 409675 h 411950"/>
              <a:gd name="connsiteX5" fmla="*/ 42448 w 98906"/>
              <a:gd name="connsiteY5" fmla="*/ 327125 h 411950"/>
              <a:gd name="connsiteX6" fmla="*/ 90073 w 98906"/>
              <a:gd name="connsiteY6" fmla="*/ 219175 h 411950"/>
              <a:gd name="connsiteX7" fmla="*/ 64673 w 98906"/>
              <a:gd name="connsiteY7" fmla="*/ 85825 h 411950"/>
              <a:gd name="connsiteX8" fmla="*/ 61498 w 98906"/>
              <a:gd name="connsiteY8" fmla="*/ 231875 h 411950"/>
              <a:gd name="connsiteX9" fmla="*/ 77373 w 98906"/>
              <a:gd name="connsiteY9" fmla="*/ 100 h 4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06" h="411950">
                <a:moveTo>
                  <a:pt x="77373" y="100"/>
                </a:moveTo>
                <a:cubicBezTo>
                  <a:pt x="83194" y="-4662"/>
                  <a:pt x="93248" y="160438"/>
                  <a:pt x="96423" y="203300"/>
                </a:cubicBezTo>
                <a:cubicBezTo>
                  <a:pt x="99598" y="246162"/>
                  <a:pt x="97481" y="251984"/>
                  <a:pt x="96423" y="257275"/>
                </a:cubicBezTo>
                <a:cubicBezTo>
                  <a:pt x="95365" y="262566"/>
                  <a:pt x="105948" y="209650"/>
                  <a:pt x="90073" y="235050"/>
                </a:cubicBezTo>
                <a:cubicBezTo>
                  <a:pt x="74198" y="260450"/>
                  <a:pt x="9110" y="394329"/>
                  <a:pt x="1173" y="409675"/>
                </a:cubicBezTo>
                <a:cubicBezTo>
                  <a:pt x="-6764" y="425021"/>
                  <a:pt x="27631" y="358875"/>
                  <a:pt x="42448" y="327125"/>
                </a:cubicBezTo>
                <a:cubicBezTo>
                  <a:pt x="57265" y="295375"/>
                  <a:pt x="86369" y="259392"/>
                  <a:pt x="90073" y="219175"/>
                </a:cubicBezTo>
                <a:cubicBezTo>
                  <a:pt x="93777" y="178958"/>
                  <a:pt x="69435" y="83708"/>
                  <a:pt x="64673" y="85825"/>
                </a:cubicBezTo>
                <a:cubicBezTo>
                  <a:pt x="59911" y="87942"/>
                  <a:pt x="58323" y="244575"/>
                  <a:pt x="61498" y="231875"/>
                </a:cubicBezTo>
                <a:cubicBezTo>
                  <a:pt x="64673" y="219175"/>
                  <a:pt x="71552" y="4862"/>
                  <a:pt x="7737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E71E4880-CD41-B83D-454B-EB45F7B240C6}"/>
              </a:ext>
            </a:extLst>
          </p:cNvPr>
          <p:cNvSpPr/>
          <p:nvPr/>
        </p:nvSpPr>
        <p:spPr>
          <a:xfrm>
            <a:off x="6693515" y="4314193"/>
            <a:ext cx="422049" cy="258259"/>
          </a:xfrm>
          <a:custGeom>
            <a:avLst/>
            <a:gdLst>
              <a:gd name="connsiteX0" fmla="*/ 2560 w 422049"/>
              <a:gd name="connsiteY0" fmla="*/ 257807 h 258259"/>
              <a:gd name="connsiteX1" fmla="*/ 189885 w 422049"/>
              <a:gd name="connsiteY1" fmla="*/ 108582 h 258259"/>
              <a:gd name="connsiteX2" fmla="*/ 167660 w 422049"/>
              <a:gd name="connsiteY2" fmla="*/ 153032 h 258259"/>
              <a:gd name="connsiteX3" fmla="*/ 329585 w 422049"/>
              <a:gd name="connsiteY3" fmla="*/ 67307 h 258259"/>
              <a:gd name="connsiteX4" fmla="*/ 288310 w 422049"/>
              <a:gd name="connsiteY4" fmla="*/ 114932 h 258259"/>
              <a:gd name="connsiteX5" fmla="*/ 421660 w 422049"/>
              <a:gd name="connsiteY5" fmla="*/ 632 h 258259"/>
              <a:gd name="connsiteX6" fmla="*/ 326410 w 422049"/>
              <a:gd name="connsiteY6" fmla="*/ 70482 h 258259"/>
              <a:gd name="connsiteX7" fmla="*/ 250210 w 422049"/>
              <a:gd name="connsiteY7" fmla="*/ 105407 h 258259"/>
              <a:gd name="connsiteX8" fmla="*/ 154960 w 422049"/>
              <a:gd name="connsiteY8" fmla="*/ 162557 h 258259"/>
              <a:gd name="connsiteX9" fmla="*/ 215285 w 422049"/>
              <a:gd name="connsiteY9" fmla="*/ 89532 h 258259"/>
              <a:gd name="connsiteX10" fmla="*/ 88285 w 422049"/>
              <a:gd name="connsiteY10" fmla="*/ 153032 h 258259"/>
              <a:gd name="connsiteX11" fmla="*/ 2560 w 422049"/>
              <a:gd name="connsiteY11" fmla="*/ 257807 h 2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049" h="258259">
                <a:moveTo>
                  <a:pt x="2560" y="257807"/>
                </a:moveTo>
                <a:cubicBezTo>
                  <a:pt x="19493" y="250399"/>
                  <a:pt x="162368" y="126044"/>
                  <a:pt x="189885" y="108582"/>
                </a:cubicBezTo>
                <a:cubicBezTo>
                  <a:pt x="217402" y="91119"/>
                  <a:pt x="144377" y="159911"/>
                  <a:pt x="167660" y="153032"/>
                </a:cubicBezTo>
                <a:cubicBezTo>
                  <a:pt x="190943" y="146153"/>
                  <a:pt x="309477" y="73657"/>
                  <a:pt x="329585" y="67307"/>
                </a:cubicBezTo>
                <a:cubicBezTo>
                  <a:pt x="349693" y="60957"/>
                  <a:pt x="272964" y="126044"/>
                  <a:pt x="288310" y="114932"/>
                </a:cubicBezTo>
                <a:cubicBezTo>
                  <a:pt x="303656" y="103820"/>
                  <a:pt x="415310" y="8040"/>
                  <a:pt x="421660" y="632"/>
                </a:cubicBezTo>
                <a:cubicBezTo>
                  <a:pt x="428010" y="-6776"/>
                  <a:pt x="354985" y="53020"/>
                  <a:pt x="326410" y="70482"/>
                </a:cubicBezTo>
                <a:cubicBezTo>
                  <a:pt x="297835" y="87944"/>
                  <a:pt x="278785" y="90061"/>
                  <a:pt x="250210" y="105407"/>
                </a:cubicBezTo>
                <a:cubicBezTo>
                  <a:pt x="221635" y="120753"/>
                  <a:pt x="160781" y="165203"/>
                  <a:pt x="154960" y="162557"/>
                </a:cubicBezTo>
                <a:cubicBezTo>
                  <a:pt x="149139" y="159911"/>
                  <a:pt x="226397" y="91119"/>
                  <a:pt x="215285" y="89532"/>
                </a:cubicBezTo>
                <a:cubicBezTo>
                  <a:pt x="204173" y="87945"/>
                  <a:pt x="119506" y="126574"/>
                  <a:pt x="88285" y="153032"/>
                </a:cubicBezTo>
                <a:cubicBezTo>
                  <a:pt x="57064" y="179490"/>
                  <a:pt x="-14373" y="265215"/>
                  <a:pt x="2560" y="257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A422D9BE-B9B5-D5A2-5204-F26982EC7F73}"/>
              </a:ext>
            </a:extLst>
          </p:cNvPr>
          <p:cNvSpPr/>
          <p:nvPr/>
        </p:nvSpPr>
        <p:spPr>
          <a:xfrm>
            <a:off x="6632843" y="4520922"/>
            <a:ext cx="77519" cy="664473"/>
          </a:xfrm>
          <a:custGeom>
            <a:avLst/>
            <a:gdLst>
              <a:gd name="connsiteX0" fmla="*/ 18782 w 77519"/>
              <a:gd name="connsiteY0" fmla="*/ 278 h 664473"/>
              <a:gd name="connsiteX1" fmla="*/ 44182 w 77519"/>
              <a:gd name="connsiteY1" fmla="*/ 374928 h 664473"/>
              <a:gd name="connsiteX2" fmla="*/ 41007 w 77519"/>
              <a:gd name="connsiteY2" fmla="*/ 340003 h 664473"/>
              <a:gd name="connsiteX3" fmla="*/ 9257 w 77519"/>
              <a:gd name="connsiteY3" fmla="*/ 444778 h 664473"/>
              <a:gd name="connsiteX4" fmla="*/ 2907 w 77519"/>
              <a:gd name="connsiteY4" fmla="*/ 660678 h 664473"/>
              <a:gd name="connsiteX5" fmla="*/ 6082 w 77519"/>
              <a:gd name="connsiteY5" fmla="*/ 552728 h 664473"/>
              <a:gd name="connsiteX6" fmla="*/ 69582 w 77519"/>
              <a:gd name="connsiteY6" fmla="*/ 190778 h 664473"/>
              <a:gd name="connsiteX7" fmla="*/ 69582 w 77519"/>
              <a:gd name="connsiteY7" fmla="*/ 311428 h 664473"/>
              <a:gd name="connsiteX8" fmla="*/ 18782 w 77519"/>
              <a:gd name="connsiteY8" fmla="*/ 278 h 66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9" h="664473">
                <a:moveTo>
                  <a:pt x="18782" y="278"/>
                </a:moveTo>
                <a:cubicBezTo>
                  <a:pt x="14549" y="10861"/>
                  <a:pt x="40478" y="318307"/>
                  <a:pt x="44182" y="374928"/>
                </a:cubicBezTo>
                <a:cubicBezTo>
                  <a:pt x="47886" y="431549"/>
                  <a:pt x="46828" y="328361"/>
                  <a:pt x="41007" y="340003"/>
                </a:cubicBezTo>
                <a:cubicBezTo>
                  <a:pt x="35186" y="351645"/>
                  <a:pt x="15607" y="391332"/>
                  <a:pt x="9257" y="444778"/>
                </a:cubicBezTo>
                <a:cubicBezTo>
                  <a:pt x="2907" y="498224"/>
                  <a:pt x="3436" y="642686"/>
                  <a:pt x="2907" y="660678"/>
                </a:cubicBezTo>
                <a:cubicBezTo>
                  <a:pt x="2378" y="678670"/>
                  <a:pt x="-5030" y="631045"/>
                  <a:pt x="6082" y="552728"/>
                </a:cubicBezTo>
                <a:cubicBezTo>
                  <a:pt x="17194" y="474411"/>
                  <a:pt x="58999" y="230995"/>
                  <a:pt x="69582" y="190778"/>
                </a:cubicBezTo>
                <a:cubicBezTo>
                  <a:pt x="80165" y="150561"/>
                  <a:pt x="80165" y="338415"/>
                  <a:pt x="69582" y="311428"/>
                </a:cubicBezTo>
                <a:cubicBezTo>
                  <a:pt x="58999" y="284441"/>
                  <a:pt x="23015" y="-10305"/>
                  <a:pt x="18782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7FF6EB7A-B7FB-D923-0FF8-597CA9A8C871}"/>
              </a:ext>
            </a:extLst>
          </p:cNvPr>
          <p:cNvSpPr/>
          <p:nvPr/>
        </p:nvSpPr>
        <p:spPr>
          <a:xfrm>
            <a:off x="5355931" y="4790557"/>
            <a:ext cx="171918" cy="592139"/>
          </a:xfrm>
          <a:custGeom>
            <a:avLst/>
            <a:gdLst>
              <a:gd name="connsiteX0" fmla="*/ 82844 w 171918"/>
              <a:gd name="connsiteY0" fmla="*/ 518 h 592139"/>
              <a:gd name="connsiteX1" fmla="*/ 89194 w 171918"/>
              <a:gd name="connsiteY1" fmla="*/ 184668 h 592139"/>
              <a:gd name="connsiteX2" fmla="*/ 120944 w 171918"/>
              <a:gd name="connsiteY2" fmla="*/ 391043 h 592139"/>
              <a:gd name="connsiteX3" fmla="*/ 95544 w 171918"/>
              <a:gd name="connsiteY3" fmla="*/ 311668 h 592139"/>
              <a:gd name="connsiteX4" fmla="*/ 168569 w 171918"/>
              <a:gd name="connsiteY4" fmla="*/ 584718 h 592139"/>
              <a:gd name="connsiteX5" fmla="*/ 143169 w 171918"/>
              <a:gd name="connsiteY5" fmla="*/ 479943 h 592139"/>
              <a:gd name="connsiteX6" fmla="*/ 294 w 171918"/>
              <a:gd name="connsiteY6" fmla="*/ 117993 h 592139"/>
              <a:gd name="connsiteX7" fmla="*/ 105069 w 171918"/>
              <a:gd name="connsiteY7" fmla="*/ 324368 h 592139"/>
              <a:gd name="connsiteX8" fmla="*/ 76494 w 171918"/>
              <a:gd name="connsiteY8" fmla="*/ 156093 h 592139"/>
              <a:gd name="connsiteX9" fmla="*/ 66969 w 171918"/>
              <a:gd name="connsiteY9" fmla="*/ 130693 h 592139"/>
              <a:gd name="connsiteX10" fmla="*/ 82844 w 171918"/>
              <a:gd name="connsiteY10" fmla="*/ 518 h 5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918" h="592139">
                <a:moveTo>
                  <a:pt x="82844" y="518"/>
                </a:moveTo>
                <a:cubicBezTo>
                  <a:pt x="86548" y="9514"/>
                  <a:pt x="82844" y="119581"/>
                  <a:pt x="89194" y="184668"/>
                </a:cubicBezTo>
                <a:cubicBezTo>
                  <a:pt x="95544" y="249755"/>
                  <a:pt x="119886" y="369876"/>
                  <a:pt x="120944" y="391043"/>
                </a:cubicBezTo>
                <a:cubicBezTo>
                  <a:pt x="122002" y="412210"/>
                  <a:pt x="87607" y="279389"/>
                  <a:pt x="95544" y="311668"/>
                </a:cubicBezTo>
                <a:cubicBezTo>
                  <a:pt x="103481" y="343947"/>
                  <a:pt x="160632" y="556672"/>
                  <a:pt x="168569" y="584718"/>
                </a:cubicBezTo>
                <a:cubicBezTo>
                  <a:pt x="176507" y="612764"/>
                  <a:pt x="171215" y="557730"/>
                  <a:pt x="143169" y="479943"/>
                </a:cubicBezTo>
                <a:cubicBezTo>
                  <a:pt x="115123" y="402156"/>
                  <a:pt x="6644" y="143922"/>
                  <a:pt x="294" y="117993"/>
                </a:cubicBezTo>
                <a:cubicBezTo>
                  <a:pt x="-6056" y="92064"/>
                  <a:pt x="92369" y="318018"/>
                  <a:pt x="105069" y="324368"/>
                </a:cubicBezTo>
                <a:cubicBezTo>
                  <a:pt x="117769" y="330718"/>
                  <a:pt x="82844" y="188372"/>
                  <a:pt x="76494" y="156093"/>
                </a:cubicBezTo>
                <a:cubicBezTo>
                  <a:pt x="70144" y="123814"/>
                  <a:pt x="65381" y="159268"/>
                  <a:pt x="66969" y="130693"/>
                </a:cubicBezTo>
                <a:cubicBezTo>
                  <a:pt x="68556" y="102118"/>
                  <a:pt x="79140" y="-8478"/>
                  <a:pt x="82844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9CCFCD7E-30AE-6347-7FDF-EB3AFD59F13D}"/>
              </a:ext>
            </a:extLst>
          </p:cNvPr>
          <p:cNvSpPr/>
          <p:nvPr/>
        </p:nvSpPr>
        <p:spPr>
          <a:xfrm>
            <a:off x="6083147" y="4353866"/>
            <a:ext cx="667101" cy="182204"/>
          </a:xfrm>
          <a:custGeom>
            <a:avLst/>
            <a:gdLst>
              <a:gd name="connsiteX0" fmla="*/ 153 w 667101"/>
              <a:gd name="connsiteY0" fmla="*/ 68909 h 182204"/>
              <a:gd name="connsiteX1" fmla="*/ 317653 w 667101"/>
              <a:gd name="connsiteY1" fmla="*/ 33984 h 182204"/>
              <a:gd name="connsiteX2" fmla="*/ 406553 w 667101"/>
              <a:gd name="connsiteY2" fmla="*/ 68909 h 182204"/>
              <a:gd name="connsiteX3" fmla="*/ 511328 w 667101"/>
              <a:gd name="connsiteY3" fmla="*/ 33984 h 182204"/>
              <a:gd name="connsiteX4" fmla="*/ 451003 w 667101"/>
              <a:gd name="connsiteY4" fmla="*/ 141934 h 182204"/>
              <a:gd name="connsiteX5" fmla="*/ 666903 w 667101"/>
              <a:gd name="connsiteY5" fmla="*/ 43509 h 182204"/>
              <a:gd name="connsiteX6" fmla="*/ 489103 w 667101"/>
              <a:gd name="connsiteY6" fmla="*/ 107009 h 182204"/>
              <a:gd name="connsiteX7" fmla="*/ 451003 w 667101"/>
              <a:gd name="connsiteY7" fmla="*/ 180034 h 182204"/>
              <a:gd name="connsiteX8" fmla="*/ 568478 w 667101"/>
              <a:gd name="connsiteY8" fmla="*/ 18109 h 182204"/>
              <a:gd name="connsiteX9" fmla="*/ 368453 w 667101"/>
              <a:gd name="connsiteY9" fmla="*/ 37159 h 182204"/>
              <a:gd name="connsiteX10" fmla="*/ 139853 w 667101"/>
              <a:gd name="connsiteY10" fmla="*/ 2234 h 182204"/>
              <a:gd name="connsiteX11" fmla="*/ 273203 w 667101"/>
              <a:gd name="connsiteY11" fmla="*/ 11759 h 182204"/>
              <a:gd name="connsiteX12" fmla="*/ 153 w 667101"/>
              <a:gd name="connsiteY12" fmla="*/ 68909 h 18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7101" h="182204">
                <a:moveTo>
                  <a:pt x="153" y="68909"/>
                </a:moveTo>
                <a:cubicBezTo>
                  <a:pt x="7561" y="72613"/>
                  <a:pt x="249920" y="33984"/>
                  <a:pt x="317653" y="33984"/>
                </a:cubicBezTo>
                <a:cubicBezTo>
                  <a:pt x="385386" y="33984"/>
                  <a:pt x="374274" y="68909"/>
                  <a:pt x="406553" y="68909"/>
                </a:cubicBezTo>
                <a:cubicBezTo>
                  <a:pt x="438832" y="68909"/>
                  <a:pt x="503920" y="21813"/>
                  <a:pt x="511328" y="33984"/>
                </a:cubicBezTo>
                <a:cubicBezTo>
                  <a:pt x="518736" y="46155"/>
                  <a:pt x="425074" y="140347"/>
                  <a:pt x="451003" y="141934"/>
                </a:cubicBezTo>
                <a:cubicBezTo>
                  <a:pt x="476932" y="143522"/>
                  <a:pt x="660553" y="49330"/>
                  <a:pt x="666903" y="43509"/>
                </a:cubicBezTo>
                <a:cubicBezTo>
                  <a:pt x="673253" y="37688"/>
                  <a:pt x="525086" y="84255"/>
                  <a:pt x="489103" y="107009"/>
                </a:cubicBezTo>
                <a:cubicBezTo>
                  <a:pt x="453120" y="129763"/>
                  <a:pt x="437774" y="194851"/>
                  <a:pt x="451003" y="180034"/>
                </a:cubicBezTo>
                <a:cubicBezTo>
                  <a:pt x="464232" y="165217"/>
                  <a:pt x="582236" y="41921"/>
                  <a:pt x="568478" y="18109"/>
                </a:cubicBezTo>
                <a:cubicBezTo>
                  <a:pt x="554720" y="-5703"/>
                  <a:pt x="439890" y="39805"/>
                  <a:pt x="368453" y="37159"/>
                </a:cubicBezTo>
                <a:cubicBezTo>
                  <a:pt x="297016" y="34513"/>
                  <a:pt x="155728" y="6467"/>
                  <a:pt x="139853" y="2234"/>
                </a:cubicBezTo>
                <a:cubicBezTo>
                  <a:pt x="123978" y="-1999"/>
                  <a:pt x="290136" y="-941"/>
                  <a:pt x="273203" y="11759"/>
                </a:cubicBezTo>
                <a:cubicBezTo>
                  <a:pt x="256270" y="24459"/>
                  <a:pt x="-7255" y="65205"/>
                  <a:pt x="153" y="68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65E4140-F8E1-489D-A1A4-0DDAE8F3F59F}"/>
              </a:ext>
            </a:extLst>
          </p:cNvPr>
          <p:cNvSpPr/>
          <p:nvPr/>
        </p:nvSpPr>
        <p:spPr>
          <a:xfrm>
            <a:off x="6165850" y="2964609"/>
            <a:ext cx="130447" cy="277722"/>
          </a:xfrm>
          <a:custGeom>
            <a:avLst/>
            <a:gdLst>
              <a:gd name="connsiteX0" fmla="*/ 101600 w 130447"/>
              <a:gd name="connsiteY0" fmla="*/ 841 h 277722"/>
              <a:gd name="connsiteX1" fmla="*/ 101600 w 130447"/>
              <a:gd name="connsiteY1" fmla="*/ 86566 h 277722"/>
              <a:gd name="connsiteX2" fmla="*/ 60325 w 130447"/>
              <a:gd name="connsiteY2" fmla="*/ 127841 h 277722"/>
              <a:gd name="connsiteX3" fmla="*/ 50800 w 130447"/>
              <a:gd name="connsiteY3" fmla="*/ 175466 h 277722"/>
              <a:gd name="connsiteX4" fmla="*/ 0 w 130447"/>
              <a:gd name="connsiteY4" fmla="*/ 181816 h 277722"/>
              <a:gd name="connsiteX5" fmla="*/ 50800 w 130447"/>
              <a:gd name="connsiteY5" fmla="*/ 273891 h 277722"/>
              <a:gd name="connsiteX6" fmla="*/ 31750 w 130447"/>
              <a:gd name="connsiteY6" fmla="*/ 226266 h 277722"/>
              <a:gd name="connsiteX7" fmla="*/ 53975 w 130447"/>
              <a:gd name="connsiteY7" fmla="*/ 277066 h 277722"/>
              <a:gd name="connsiteX8" fmla="*/ 44450 w 130447"/>
              <a:gd name="connsiteY8" fmla="*/ 181816 h 277722"/>
              <a:gd name="connsiteX9" fmla="*/ 130175 w 130447"/>
              <a:gd name="connsiteY9" fmla="*/ 80216 h 277722"/>
              <a:gd name="connsiteX10" fmla="*/ 73025 w 130447"/>
              <a:gd name="connsiteY10" fmla="*/ 143716 h 277722"/>
              <a:gd name="connsiteX11" fmla="*/ 101600 w 130447"/>
              <a:gd name="connsiteY11" fmla="*/ 841 h 27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447" h="277722">
                <a:moveTo>
                  <a:pt x="101600" y="841"/>
                </a:moveTo>
                <a:cubicBezTo>
                  <a:pt x="106363" y="-8684"/>
                  <a:pt x="108479" y="65400"/>
                  <a:pt x="101600" y="86566"/>
                </a:cubicBezTo>
                <a:cubicBezTo>
                  <a:pt x="94721" y="107732"/>
                  <a:pt x="68792" y="113024"/>
                  <a:pt x="60325" y="127841"/>
                </a:cubicBezTo>
                <a:cubicBezTo>
                  <a:pt x="51858" y="142658"/>
                  <a:pt x="60854" y="166470"/>
                  <a:pt x="50800" y="175466"/>
                </a:cubicBezTo>
                <a:cubicBezTo>
                  <a:pt x="40746" y="184462"/>
                  <a:pt x="0" y="165412"/>
                  <a:pt x="0" y="181816"/>
                </a:cubicBezTo>
                <a:cubicBezTo>
                  <a:pt x="0" y="198220"/>
                  <a:pt x="45508" y="266483"/>
                  <a:pt x="50800" y="273891"/>
                </a:cubicBezTo>
                <a:cubicBezTo>
                  <a:pt x="56092" y="281299"/>
                  <a:pt x="31221" y="225737"/>
                  <a:pt x="31750" y="226266"/>
                </a:cubicBezTo>
                <a:cubicBezTo>
                  <a:pt x="32279" y="226795"/>
                  <a:pt x="51858" y="284474"/>
                  <a:pt x="53975" y="277066"/>
                </a:cubicBezTo>
                <a:cubicBezTo>
                  <a:pt x="56092" y="269658"/>
                  <a:pt x="31750" y="214624"/>
                  <a:pt x="44450" y="181816"/>
                </a:cubicBezTo>
                <a:cubicBezTo>
                  <a:pt x="57150" y="149008"/>
                  <a:pt x="125413" y="86566"/>
                  <a:pt x="130175" y="80216"/>
                </a:cubicBezTo>
                <a:cubicBezTo>
                  <a:pt x="134937" y="73866"/>
                  <a:pt x="75671" y="153770"/>
                  <a:pt x="73025" y="143716"/>
                </a:cubicBezTo>
                <a:cubicBezTo>
                  <a:pt x="70379" y="133662"/>
                  <a:pt x="96837" y="10366"/>
                  <a:pt x="101600" y="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06EC425-5AA0-7DE8-8552-CA00ED3491F7}"/>
              </a:ext>
            </a:extLst>
          </p:cNvPr>
          <p:cNvSpPr/>
          <p:nvPr/>
        </p:nvSpPr>
        <p:spPr>
          <a:xfrm>
            <a:off x="6073163" y="3003508"/>
            <a:ext cx="112285" cy="212382"/>
          </a:xfrm>
          <a:custGeom>
            <a:avLst/>
            <a:gdLst>
              <a:gd name="connsiteX0" fmla="*/ 111737 w 112285"/>
              <a:gd name="connsiteY0" fmla="*/ 42 h 212382"/>
              <a:gd name="connsiteX1" fmla="*/ 41887 w 112285"/>
              <a:gd name="connsiteY1" fmla="*/ 104817 h 212382"/>
              <a:gd name="connsiteX2" fmla="*/ 10137 w 112285"/>
              <a:gd name="connsiteY2" fmla="*/ 181017 h 212382"/>
              <a:gd name="connsiteX3" fmla="*/ 10137 w 112285"/>
              <a:gd name="connsiteY3" fmla="*/ 209592 h 212382"/>
              <a:gd name="connsiteX4" fmla="*/ 35537 w 112285"/>
              <a:gd name="connsiteY4" fmla="*/ 117517 h 212382"/>
              <a:gd name="connsiteX5" fmla="*/ 45062 w 112285"/>
              <a:gd name="connsiteY5" fmla="*/ 54017 h 212382"/>
              <a:gd name="connsiteX6" fmla="*/ 612 w 112285"/>
              <a:gd name="connsiteY6" fmla="*/ 117517 h 212382"/>
              <a:gd name="connsiteX7" fmla="*/ 111737 w 112285"/>
              <a:gd name="connsiteY7" fmla="*/ 42 h 2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85" h="212382">
                <a:moveTo>
                  <a:pt x="111737" y="42"/>
                </a:moveTo>
                <a:cubicBezTo>
                  <a:pt x="118616" y="-2075"/>
                  <a:pt x="58820" y="74655"/>
                  <a:pt x="41887" y="104817"/>
                </a:cubicBezTo>
                <a:cubicBezTo>
                  <a:pt x="24954" y="134979"/>
                  <a:pt x="15429" y="163555"/>
                  <a:pt x="10137" y="181017"/>
                </a:cubicBezTo>
                <a:cubicBezTo>
                  <a:pt x="4845" y="198479"/>
                  <a:pt x="5904" y="220175"/>
                  <a:pt x="10137" y="209592"/>
                </a:cubicBezTo>
                <a:cubicBezTo>
                  <a:pt x="14370" y="199009"/>
                  <a:pt x="29716" y="143446"/>
                  <a:pt x="35537" y="117517"/>
                </a:cubicBezTo>
                <a:cubicBezTo>
                  <a:pt x="41358" y="91588"/>
                  <a:pt x="50883" y="54017"/>
                  <a:pt x="45062" y="54017"/>
                </a:cubicBezTo>
                <a:cubicBezTo>
                  <a:pt x="39241" y="54017"/>
                  <a:pt x="-5738" y="122809"/>
                  <a:pt x="612" y="117517"/>
                </a:cubicBezTo>
                <a:cubicBezTo>
                  <a:pt x="6962" y="112225"/>
                  <a:pt x="104858" y="2159"/>
                  <a:pt x="111737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429668C4-344E-9C0D-26B3-B5DD5D0C191A}"/>
              </a:ext>
            </a:extLst>
          </p:cNvPr>
          <p:cNvSpPr/>
          <p:nvPr/>
        </p:nvSpPr>
        <p:spPr>
          <a:xfrm>
            <a:off x="6447337" y="3605942"/>
            <a:ext cx="61593" cy="223759"/>
          </a:xfrm>
          <a:custGeom>
            <a:avLst/>
            <a:gdLst>
              <a:gd name="connsiteX0" fmla="*/ 61413 w 61593"/>
              <a:gd name="connsiteY0" fmla="*/ 858 h 223759"/>
              <a:gd name="connsiteX1" fmla="*/ 23313 w 61593"/>
              <a:gd name="connsiteY1" fmla="*/ 58008 h 223759"/>
              <a:gd name="connsiteX2" fmla="*/ 51888 w 61593"/>
              <a:gd name="connsiteY2" fmla="*/ 134208 h 223759"/>
              <a:gd name="connsiteX3" fmla="*/ 1088 w 61593"/>
              <a:gd name="connsiteY3" fmla="*/ 89758 h 223759"/>
              <a:gd name="connsiteX4" fmla="*/ 48713 w 61593"/>
              <a:gd name="connsiteY4" fmla="*/ 223108 h 223759"/>
              <a:gd name="connsiteX5" fmla="*/ 42363 w 61593"/>
              <a:gd name="connsiteY5" fmla="*/ 137383 h 223759"/>
              <a:gd name="connsiteX6" fmla="*/ 10613 w 61593"/>
              <a:gd name="connsiteY6" fmla="*/ 61183 h 223759"/>
              <a:gd name="connsiteX7" fmla="*/ 4263 w 61593"/>
              <a:gd name="connsiteY7" fmla="*/ 102458 h 223759"/>
              <a:gd name="connsiteX8" fmla="*/ 61413 w 61593"/>
              <a:gd name="connsiteY8" fmla="*/ 858 h 22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93" h="223759">
                <a:moveTo>
                  <a:pt x="61413" y="858"/>
                </a:moveTo>
                <a:cubicBezTo>
                  <a:pt x="64588" y="-6550"/>
                  <a:pt x="24900" y="35783"/>
                  <a:pt x="23313" y="58008"/>
                </a:cubicBezTo>
                <a:cubicBezTo>
                  <a:pt x="21726" y="80233"/>
                  <a:pt x="55592" y="128916"/>
                  <a:pt x="51888" y="134208"/>
                </a:cubicBezTo>
                <a:cubicBezTo>
                  <a:pt x="48184" y="139500"/>
                  <a:pt x="1617" y="74941"/>
                  <a:pt x="1088" y="89758"/>
                </a:cubicBezTo>
                <a:cubicBezTo>
                  <a:pt x="559" y="104575"/>
                  <a:pt x="41834" y="215170"/>
                  <a:pt x="48713" y="223108"/>
                </a:cubicBezTo>
                <a:cubicBezTo>
                  <a:pt x="55592" y="231046"/>
                  <a:pt x="48713" y="164370"/>
                  <a:pt x="42363" y="137383"/>
                </a:cubicBezTo>
                <a:cubicBezTo>
                  <a:pt x="36013" y="110396"/>
                  <a:pt x="16963" y="67004"/>
                  <a:pt x="10613" y="61183"/>
                </a:cubicBezTo>
                <a:cubicBezTo>
                  <a:pt x="4263" y="55362"/>
                  <a:pt x="-5791" y="113041"/>
                  <a:pt x="4263" y="102458"/>
                </a:cubicBezTo>
                <a:cubicBezTo>
                  <a:pt x="14317" y="91875"/>
                  <a:pt x="58238" y="8266"/>
                  <a:pt x="61413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0195D54-CDF9-8BCB-EE61-D774C02C2BD4}"/>
              </a:ext>
            </a:extLst>
          </p:cNvPr>
          <p:cNvSpPr/>
          <p:nvPr/>
        </p:nvSpPr>
        <p:spPr>
          <a:xfrm>
            <a:off x="5358381" y="4314723"/>
            <a:ext cx="77248" cy="346353"/>
          </a:xfrm>
          <a:custGeom>
            <a:avLst/>
            <a:gdLst>
              <a:gd name="connsiteX0" fmla="*/ 77219 w 77248"/>
              <a:gd name="connsiteY0" fmla="*/ 102 h 346353"/>
              <a:gd name="connsiteX1" fmla="*/ 45469 w 77248"/>
              <a:gd name="connsiteY1" fmla="*/ 79477 h 346353"/>
              <a:gd name="connsiteX2" fmla="*/ 48644 w 77248"/>
              <a:gd name="connsiteY2" fmla="*/ 123927 h 346353"/>
              <a:gd name="connsiteX3" fmla="*/ 42294 w 77248"/>
              <a:gd name="connsiteY3" fmla="*/ 120752 h 346353"/>
              <a:gd name="connsiteX4" fmla="*/ 1019 w 77248"/>
              <a:gd name="connsiteY4" fmla="*/ 250927 h 346353"/>
              <a:gd name="connsiteX5" fmla="*/ 13719 w 77248"/>
              <a:gd name="connsiteY5" fmla="*/ 346177 h 346353"/>
              <a:gd name="connsiteX6" fmla="*/ 26419 w 77248"/>
              <a:gd name="connsiteY6" fmla="*/ 269977 h 346353"/>
              <a:gd name="connsiteX7" fmla="*/ 42294 w 77248"/>
              <a:gd name="connsiteY7" fmla="*/ 111227 h 346353"/>
              <a:gd name="connsiteX8" fmla="*/ 39119 w 77248"/>
              <a:gd name="connsiteY8" fmla="*/ 63602 h 346353"/>
              <a:gd name="connsiteX9" fmla="*/ 77219 w 77248"/>
              <a:gd name="connsiteY9" fmla="*/ 102 h 3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48" h="346353">
                <a:moveTo>
                  <a:pt x="77219" y="102"/>
                </a:moveTo>
                <a:cubicBezTo>
                  <a:pt x="78277" y="2748"/>
                  <a:pt x="50231" y="58840"/>
                  <a:pt x="45469" y="79477"/>
                </a:cubicBezTo>
                <a:cubicBezTo>
                  <a:pt x="40707" y="100114"/>
                  <a:pt x="48644" y="123927"/>
                  <a:pt x="48644" y="123927"/>
                </a:cubicBezTo>
                <a:cubicBezTo>
                  <a:pt x="48115" y="130806"/>
                  <a:pt x="50231" y="99585"/>
                  <a:pt x="42294" y="120752"/>
                </a:cubicBezTo>
                <a:cubicBezTo>
                  <a:pt x="34356" y="141919"/>
                  <a:pt x="5781" y="213356"/>
                  <a:pt x="1019" y="250927"/>
                </a:cubicBezTo>
                <a:cubicBezTo>
                  <a:pt x="-3743" y="288498"/>
                  <a:pt x="9486" y="343002"/>
                  <a:pt x="13719" y="346177"/>
                </a:cubicBezTo>
                <a:cubicBezTo>
                  <a:pt x="17952" y="349352"/>
                  <a:pt x="21656" y="309135"/>
                  <a:pt x="26419" y="269977"/>
                </a:cubicBezTo>
                <a:cubicBezTo>
                  <a:pt x="31181" y="230819"/>
                  <a:pt x="40177" y="145623"/>
                  <a:pt x="42294" y="111227"/>
                </a:cubicBezTo>
                <a:cubicBezTo>
                  <a:pt x="44411" y="76831"/>
                  <a:pt x="32769" y="80535"/>
                  <a:pt x="39119" y="63602"/>
                </a:cubicBezTo>
                <a:cubicBezTo>
                  <a:pt x="45469" y="46669"/>
                  <a:pt x="76161" y="-2544"/>
                  <a:pt x="77219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A10F1F5-B769-9906-8761-E3C2A4A172DF}"/>
              </a:ext>
            </a:extLst>
          </p:cNvPr>
          <p:cNvSpPr/>
          <p:nvPr/>
        </p:nvSpPr>
        <p:spPr>
          <a:xfrm>
            <a:off x="5626089" y="4397302"/>
            <a:ext cx="750112" cy="172863"/>
          </a:xfrm>
          <a:custGeom>
            <a:avLst/>
            <a:gdLst>
              <a:gd name="connsiteX0" fmla="*/ 11 w 750112"/>
              <a:gd name="connsiteY0" fmla="*/ 66748 h 172863"/>
              <a:gd name="connsiteX1" fmla="*/ 342911 w 750112"/>
              <a:gd name="connsiteY1" fmla="*/ 165173 h 172863"/>
              <a:gd name="connsiteX2" fmla="*/ 339736 w 750112"/>
              <a:gd name="connsiteY2" fmla="*/ 155648 h 172863"/>
              <a:gd name="connsiteX3" fmla="*/ 574686 w 750112"/>
              <a:gd name="connsiteY3" fmla="*/ 69923 h 172863"/>
              <a:gd name="connsiteX4" fmla="*/ 749311 w 750112"/>
              <a:gd name="connsiteY4" fmla="*/ 73 h 172863"/>
              <a:gd name="connsiteX5" fmla="*/ 504836 w 750112"/>
              <a:gd name="connsiteY5" fmla="*/ 57223 h 172863"/>
              <a:gd name="connsiteX6" fmla="*/ 304811 w 750112"/>
              <a:gd name="connsiteY6" fmla="*/ 88973 h 172863"/>
              <a:gd name="connsiteX7" fmla="*/ 419111 w 750112"/>
              <a:gd name="connsiteY7" fmla="*/ 114373 h 172863"/>
              <a:gd name="connsiteX8" fmla="*/ 355611 w 750112"/>
              <a:gd name="connsiteY8" fmla="*/ 142948 h 172863"/>
              <a:gd name="connsiteX9" fmla="*/ 11 w 750112"/>
              <a:gd name="connsiteY9" fmla="*/ 66748 h 17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112" h="172863">
                <a:moveTo>
                  <a:pt x="11" y="66748"/>
                </a:moveTo>
                <a:cubicBezTo>
                  <a:pt x="-2106" y="70452"/>
                  <a:pt x="286290" y="150356"/>
                  <a:pt x="342911" y="165173"/>
                </a:cubicBezTo>
                <a:cubicBezTo>
                  <a:pt x="399532" y="179990"/>
                  <a:pt x="301107" y="171523"/>
                  <a:pt x="339736" y="155648"/>
                </a:cubicBezTo>
                <a:cubicBezTo>
                  <a:pt x="378365" y="139773"/>
                  <a:pt x="506424" y="95852"/>
                  <a:pt x="574686" y="69923"/>
                </a:cubicBezTo>
                <a:cubicBezTo>
                  <a:pt x="642948" y="43994"/>
                  <a:pt x="760953" y="2190"/>
                  <a:pt x="749311" y="73"/>
                </a:cubicBezTo>
                <a:cubicBezTo>
                  <a:pt x="737669" y="-2044"/>
                  <a:pt x="578919" y="42406"/>
                  <a:pt x="504836" y="57223"/>
                </a:cubicBezTo>
                <a:cubicBezTo>
                  <a:pt x="430753" y="72040"/>
                  <a:pt x="319098" y="79448"/>
                  <a:pt x="304811" y="88973"/>
                </a:cubicBezTo>
                <a:cubicBezTo>
                  <a:pt x="290524" y="98498"/>
                  <a:pt x="410644" y="105377"/>
                  <a:pt x="419111" y="114373"/>
                </a:cubicBezTo>
                <a:cubicBezTo>
                  <a:pt x="427578" y="123369"/>
                  <a:pt x="419640" y="146123"/>
                  <a:pt x="355611" y="142948"/>
                </a:cubicBezTo>
                <a:cubicBezTo>
                  <a:pt x="291582" y="139773"/>
                  <a:pt x="2128" y="63044"/>
                  <a:pt x="11" y="66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8F186698-1A2A-F98B-7E84-6A2E3296F20E}"/>
              </a:ext>
            </a:extLst>
          </p:cNvPr>
          <p:cNvSpPr/>
          <p:nvPr/>
        </p:nvSpPr>
        <p:spPr>
          <a:xfrm>
            <a:off x="5908673" y="4482343"/>
            <a:ext cx="400362" cy="300390"/>
          </a:xfrm>
          <a:custGeom>
            <a:avLst/>
            <a:gdLst>
              <a:gd name="connsiteX0" fmla="*/ 400052 w 400362"/>
              <a:gd name="connsiteY0" fmla="*/ 757 h 300390"/>
              <a:gd name="connsiteX1" fmla="*/ 149227 w 400362"/>
              <a:gd name="connsiteY1" fmla="*/ 261107 h 300390"/>
              <a:gd name="connsiteX2" fmla="*/ 136527 w 400362"/>
              <a:gd name="connsiteY2" fmla="*/ 299207 h 300390"/>
              <a:gd name="connsiteX3" fmla="*/ 152402 w 400362"/>
              <a:gd name="connsiteY3" fmla="*/ 251582 h 300390"/>
              <a:gd name="connsiteX4" fmla="*/ 127002 w 400362"/>
              <a:gd name="connsiteY4" fmla="*/ 219832 h 300390"/>
              <a:gd name="connsiteX5" fmla="*/ 2 w 400362"/>
              <a:gd name="connsiteY5" fmla="*/ 169032 h 300390"/>
              <a:gd name="connsiteX6" fmla="*/ 130177 w 400362"/>
              <a:gd name="connsiteY6" fmla="*/ 210307 h 300390"/>
              <a:gd name="connsiteX7" fmla="*/ 200027 w 400362"/>
              <a:gd name="connsiteY7" fmla="*/ 181732 h 300390"/>
              <a:gd name="connsiteX8" fmla="*/ 400052 w 400362"/>
              <a:gd name="connsiteY8" fmla="*/ 757 h 3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362" h="300390">
                <a:moveTo>
                  <a:pt x="400052" y="757"/>
                </a:moveTo>
                <a:cubicBezTo>
                  <a:pt x="391585" y="13986"/>
                  <a:pt x="193148" y="211365"/>
                  <a:pt x="149227" y="261107"/>
                </a:cubicBezTo>
                <a:cubicBezTo>
                  <a:pt x="105306" y="310849"/>
                  <a:pt x="136527" y="299207"/>
                  <a:pt x="136527" y="299207"/>
                </a:cubicBezTo>
                <a:cubicBezTo>
                  <a:pt x="137056" y="297620"/>
                  <a:pt x="153989" y="264811"/>
                  <a:pt x="152402" y="251582"/>
                </a:cubicBezTo>
                <a:cubicBezTo>
                  <a:pt x="150815" y="238353"/>
                  <a:pt x="152402" y="233590"/>
                  <a:pt x="127002" y="219832"/>
                </a:cubicBezTo>
                <a:cubicBezTo>
                  <a:pt x="101602" y="206074"/>
                  <a:pt x="-527" y="170619"/>
                  <a:pt x="2" y="169032"/>
                </a:cubicBezTo>
                <a:cubicBezTo>
                  <a:pt x="531" y="167445"/>
                  <a:pt x="96840" y="208190"/>
                  <a:pt x="130177" y="210307"/>
                </a:cubicBezTo>
                <a:cubicBezTo>
                  <a:pt x="163514" y="212424"/>
                  <a:pt x="158752" y="211894"/>
                  <a:pt x="200027" y="181732"/>
                </a:cubicBezTo>
                <a:cubicBezTo>
                  <a:pt x="241302" y="151570"/>
                  <a:pt x="408519" y="-12472"/>
                  <a:pt x="400052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390A9D63-78CD-84F1-6541-05A5D953157D}"/>
              </a:ext>
            </a:extLst>
          </p:cNvPr>
          <p:cNvSpPr/>
          <p:nvPr/>
        </p:nvSpPr>
        <p:spPr>
          <a:xfrm>
            <a:off x="6454748" y="4523851"/>
            <a:ext cx="118573" cy="392313"/>
          </a:xfrm>
          <a:custGeom>
            <a:avLst/>
            <a:gdLst>
              <a:gd name="connsiteX0" fmla="*/ 38127 w 118573"/>
              <a:gd name="connsiteY0" fmla="*/ 524 h 392313"/>
              <a:gd name="connsiteX1" fmla="*/ 111152 w 118573"/>
              <a:gd name="connsiteY1" fmla="*/ 219599 h 392313"/>
              <a:gd name="connsiteX2" fmla="*/ 114327 w 118573"/>
              <a:gd name="connsiteY2" fmla="*/ 270399 h 392313"/>
              <a:gd name="connsiteX3" fmla="*/ 95277 w 118573"/>
              <a:gd name="connsiteY3" fmla="*/ 330724 h 392313"/>
              <a:gd name="connsiteX4" fmla="*/ 88927 w 118573"/>
              <a:gd name="connsiteY4" fmla="*/ 362474 h 392313"/>
              <a:gd name="connsiteX5" fmla="*/ 82577 w 118573"/>
              <a:gd name="connsiteY5" fmla="*/ 321199 h 392313"/>
              <a:gd name="connsiteX6" fmla="*/ 27 w 118573"/>
              <a:gd name="connsiteY6" fmla="*/ 251349 h 392313"/>
              <a:gd name="connsiteX7" fmla="*/ 73052 w 118573"/>
              <a:gd name="connsiteY7" fmla="*/ 340249 h 392313"/>
              <a:gd name="connsiteX8" fmla="*/ 44477 w 118573"/>
              <a:gd name="connsiteY8" fmla="*/ 391049 h 392313"/>
              <a:gd name="connsiteX9" fmla="*/ 104802 w 118573"/>
              <a:gd name="connsiteY9" fmla="*/ 289449 h 392313"/>
              <a:gd name="connsiteX10" fmla="*/ 38127 w 118573"/>
              <a:gd name="connsiteY10" fmla="*/ 524 h 39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573" h="392313">
                <a:moveTo>
                  <a:pt x="38127" y="524"/>
                </a:moveTo>
                <a:cubicBezTo>
                  <a:pt x="39185" y="-11118"/>
                  <a:pt x="98452" y="174620"/>
                  <a:pt x="111152" y="219599"/>
                </a:cubicBezTo>
                <a:cubicBezTo>
                  <a:pt x="123852" y="264578"/>
                  <a:pt x="116973" y="251878"/>
                  <a:pt x="114327" y="270399"/>
                </a:cubicBezTo>
                <a:cubicBezTo>
                  <a:pt x="111681" y="288920"/>
                  <a:pt x="99510" y="315378"/>
                  <a:pt x="95277" y="330724"/>
                </a:cubicBezTo>
                <a:cubicBezTo>
                  <a:pt x="91044" y="346070"/>
                  <a:pt x="91044" y="364062"/>
                  <a:pt x="88927" y="362474"/>
                </a:cubicBezTo>
                <a:cubicBezTo>
                  <a:pt x="86810" y="360886"/>
                  <a:pt x="97394" y="339720"/>
                  <a:pt x="82577" y="321199"/>
                </a:cubicBezTo>
                <a:cubicBezTo>
                  <a:pt x="67760" y="302678"/>
                  <a:pt x="1614" y="248174"/>
                  <a:pt x="27" y="251349"/>
                </a:cubicBezTo>
                <a:cubicBezTo>
                  <a:pt x="-1560" y="254524"/>
                  <a:pt x="65644" y="316966"/>
                  <a:pt x="73052" y="340249"/>
                </a:cubicBezTo>
                <a:cubicBezTo>
                  <a:pt x="80460" y="363532"/>
                  <a:pt x="39185" y="399516"/>
                  <a:pt x="44477" y="391049"/>
                </a:cubicBezTo>
                <a:cubicBezTo>
                  <a:pt x="49769" y="382582"/>
                  <a:pt x="104273" y="351361"/>
                  <a:pt x="104802" y="289449"/>
                </a:cubicBezTo>
                <a:cubicBezTo>
                  <a:pt x="105331" y="227537"/>
                  <a:pt x="37069" y="12166"/>
                  <a:pt x="38127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A740F93-6ECB-A996-C6A8-3539B61BDA44}"/>
              </a:ext>
            </a:extLst>
          </p:cNvPr>
          <p:cNvSpPr/>
          <p:nvPr/>
        </p:nvSpPr>
        <p:spPr>
          <a:xfrm>
            <a:off x="5891789" y="4946649"/>
            <a:ext cx="639266" cy="229591"/>
          </a:xfrm>
          <a:custGeom>
            <a:avLst/>
            <a:gdLst>
              <a:gd name="connsiteX0" fmla="*/ 639186 w 639266"/>
              <a:gd name="connsiteY0" fmla="*/ 1 h 229591"/>
              <a:gd name="connsiteX1" fmla="*/ 531236 w 639266"/>
              <a:gd name="connsiteY1" fmla="*/ 149226 h 229591"/>
              <a:gd name="connsiteX2" fmla="*/ 521711 w 639266"/>
              <a:gd name="connsiteY2" fmla="*/ 228601 h 229591"/>
              <a:gd name="connsiteX3" fmla="*/ 451861 w 639266"/>
              <a:gd name="connsiteY3" fmla="*/ 190501 h 229591"/>
              <a:gd name="connsiteX4" fmla="*/ 356611 w 639266"/>
              <a:gd name="connsiteY4" fmla="*/ 142876 h 229591"/>
              <a:gd name="connsiteX5" fmla="*/ 1011 w 639266"/>
              <a:gd name="connsiteY5" fmla="*/ 34926 h 229591"/>
              <a:gd name="connsiteX6" fmla="*/ 480436 w 639266"/>
              <a:gd name="connsiteY6" fmla="*/ 212726 h 229591"/>
              <a:gd name="connsiteX7" fmla="*/ 512186 w 639266"/>
              <a:gd name="connsiteY7" fmla="*/ 152401 h 229591"/>
              <a:gd name="connsiteX8" fmla="*/ 639186 w 639266"/>
              <a:gd name="connsiteY8" fmla="*/ 1 h 2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266" h="229591">
                <a:moveTo>
                  <a:pt x="639186" y="1"/>
                </a:moveTo>
                <a:cubicBezTo>
                  <a:pt x="642361" y="-528"/>
                  <a:pt x="550815" y="111126"/>
                  <a:pt x="531236" y="149226"/>
                </a:cubicBezTo>
                <a:cubicBezTo>
                  <a:pt x="511657" y="187326"/>
                  <a:pt x="534940" y="221722"/>
                  <a:pt x="521711" y="228601"/>
                </a:cubicBezTo>
                <a:cubicBezTo>
                  <a:pt x="508482" y="235480"/>
                  <a:pt x="479378" y="204789"/>
                  <a:pt x="451861" y="190501"/>
                </a:cubicBezTo>
                <a:cubicBezTo>
                  <a:pt x="424344" y="176214"/>
                  <a:pt x="431753" y="168805"/>
                  <a:pt x="356611" y="142876"/>
                </a:cubicBezTo>
                <a:cubicBezTo>
                  <a:pt x="281469" y="116947"/>
                  <a:pt x="-19626" y="23284"/>
                  <a:pt x="1011" y="34926"/>
                </a:cubicBezTo>
                <a:cubicBezTo>
                  <a:pt x="21648" y="46568"/>
                  <a:pt x="395240" y="193147"/>
                  <a:pt x="480436" y="212726"/>
                </a:cubicBezTo>
                <a:cubicBezTo>
                  <a:pt x="565632" y="232305"/>
                  <a:pt x="484669" y="192089"/>
                  <a:pt x="512186" y="152401"/>
                </a:cubicBezTo>
                <a:cubicBezTo>
                  <a:pt x="539703" y="112713"/>
                  <a:pt x="636011" y="530"/>
                  <a:pt x="63918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86ACB11-0A3E-40E6-5F85-DB8525D340C5}"/>
              </a:ext>
            </a:extLst>
          </p:cNvPr>
          <p:cNvSpPr/>
          <p:nvPr/>
        </p:nvSpPr>
        <p:spPr>
          <a:xfrm>
            <a:off x="5457056" y="4486066"/>
            <a:ext cx="35775" cy="274014"/>
          </a:xfrm>
          <a:custGeom>
            <a:avLst/>
            <a:gdLst>
              <a:gd name="connsiteX0" fmla="*/ 35694 w 35775"/>
              <a:gd name="connsiteY0" fmla="*/ 209 h 274014"/>
              <a:gd name="connsiteX1" fmla="*/ 13469 w 35775"/>
              <a:gd name="connsiteY1" fmla="*/ 152609 h 274014"/>
              <a:gd name="connsiteX2" fmla="*/ 26169 w 35775"/>
              <a:gd name="connsiteY2" fmla="*/ 273259 h 274014"/>
              <a:gd name="connsiteX3" fmla="*/ 16644 w 35775"/>
              <a:gd name="connsiteY3" fmla="*/ 197059 h 274014"/>
              <a:gd name="connsiteX4" fmla="*/ 769 w 35775"/>
              <a:gd name="connsiteY4" fmla="*/ 63709 h 274014"/>
              <a:gd name="connsiteX5" fmla="*/ 3944 w 35775"/>
              <a:gd name="connsiteY5" fmla="*/ 117684 h 274014"/>
              <a:gd name="connsiteX6" fmla="*/ 35694 w 35775"/>
              <a:gd name="connsiteY6" fmla="*/ 209 h 27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5" h="274014">
                <a:moveTo>
                  <a:pt x="35694" y="209"/>
                </a:moveTo>
                <a:cubicBezTo>
                  <a:pt x="37282" y="6030"/>
                  <a:pt x="15056" y="107101"/>
                  <a:pt x="13469" y="152609"/>
                </a:cubicBezTo>
                <a:cubicBezTo>
                  <a:pt x="11881" y="198117"/>
                  <a:pt x="25640" y="265851"/>
                  <a:pt x="26169" y="273259"/>
                </a:cubicBezTo>
                <a:cubicBezTo>
                  <a:pt x="26698" y="280667"/>
                  <a:pt x="20877" y="231984"/>
                  <a:pt x="16644" y="197059"/>
                </a:cubicBezTo>
                <a:cubicBezTo>
                  <a:pt x="12411" y="162134"/>
                  <a:pt x="2886" y="76938"/>
                  <a:pt x="769" y="63709"/>
                </a:cubicBezTo>
                <a:cubicBezTo>
                  <a:pt x="-1348" y="50480"/>
                  <a:pt x="1298" y="123505"/>
                  <a:pt x="3944" y="117684"/>
                </a:cubicBezTo>
                <a:cubicBezTo>
                  <a:pt x="6590" y="111863"/>
                  <a:pt x="34106" y="-5612"/>
                  <a:pt x="35694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5CBB8A75-473A-08CE-332D-EA6BD038542F}"/>
              </a:ext>
            </a:extLst>
          </p:cNvPr>
          <p:cNvSpPr/>
          <p:nvPr/>
        </p:nvSpPr>
        <p:spPr>
          <a:xfrm>
            <a:off x="6273739" y="5148120"/>
            <a:ext cx="340709" cy="477980"/>
          </a:xfrm>
          <a:custGeom>
            <a:avLst/>
            <a:gdLst>
              <a:gd name="connsiteX0" fmla="*/ 339786 w 340709"/>
              <a:gd name="connsiteY0" fmla="*/ 1730 h 477980"/>
              <a:gd name="connsiteX1" fmla="*/ 196911 w 340709"/>
              <a:gd name="connsiteY1" fmla="*/ 287480 h 477980"/>
              <a:gd name="connsiteX2" fmla="*/ 61 w 340709"/>
              <a:gd name="connsiteY2" fmla="*/ 477980 h 477980"/>
              <a:gd name="connsiteX3" fmla="*/ 174686 w 340709"/>
              <a:gd name="connsiteY3" fmla="*/ 287480 h 477980"/>
              <a:gd name="connsiteX4" fmla="*/ 82611 w 340709"/>
              <a:gd name="connsiteY4" fmla="*/ 373205 h 477980"/>
              <a:gd name="connsiteX5" fmla="*/ 250886 w 340709"/>
              <a:gd name="connsiteY5" fmla="*/ 176355 h 477980"/>
              <a:gd name="connsiteX6" fmla="*/ 339786 w 340709"/>
              <a:gd name="connsiteY6" fmla="*/ 1730 h 47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709" h="477980">
                <a:moveTo>
                  <a:pt x="339786" y="1730"/>
                </a:moveTo>
                <a:cubicBezTo>
                  <a:pt x="330790" y="20251"/>
                  <a:pt x="253532" y="208105"/>
                  <a:pt x="196911" y="287480"/>
                </a:cubicBezTo>
                <a:cubicBezTo>
                  <a:pt x="140290" y="366855"/>
                  <a:pt x="3765" y="477980"/>
                  <a:pt x="61" y="477980"/>
                </a:cubicBezTo>
                <a:cubicBezTo>
                  <a:pt x="-3643" y="477980"/>
                  <a:pt x="160928" y="304942"/>
                  <a:pt x="174686" y="287480"/>
                </a:cubicBezTo>
                <a:cubicBezTo>
                  <a:pt x="188444" y="270018"/>
                  <a:pt x="69911" y="391726"/>
                  <a:pt x="82611" y="373205"/>
                </a:cubicBezTo>
                <a:cubicBezTo>
                  <a:pt x="95311" y="354684"/>
                  <a:pt x="211728" y="234563"/>
                  <a:pt x="250886" y="176355"/>
                </a:cubicBezTo>
                <a:cubicBezTo>
                  <a:pt x="290044" y="118147"/>
                  <a:pt x="348782" y="-16791"/>
                  <a:pt x="339786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98CA3C82-74AD-95D9-E8C5-255E44C97FF5}"/>
              </a:ext>
            </a:extLst>
          </p:cNvPr>
          <p:cNvSpPr/>
          <p:nvPr/>
        </p:nvSpPr>
        <p:spPr>
          <a:xfrm>
            <a:off x="5556211" y="4498709"/>
            <a:ext cx="127762" cy="855598"/>
          </a:xfrm>
          <a:custGeom>
            <a:avLst/>
            <a:gdLst>
              <a:gd name="connsiteX0" fmla="*/ 39 w 127762"/>
              <a:gd name="connsiteY0" fmla="*/ 266 h 855598"/>
              <a:gd name="connsiteX1" fmla="*/ 47664 w 127762"/>
              <a:gd name="connsiteY1" fmla="*/ 146316 h 855598"/>
              <a:gd name="connsiteX2" fmla="*/ 15914 w 127762"/>
              <a:gd name="connsiteY2" fmla="*/ 260616 h 855598"/>
              <a:gd name="connsiteX3" fmla="*/ 34964 w 127762"/>
              <a:gd name="connsiteY3" fmla="*/ 257441 h 855598"/>
              <a:gd name="connsiteX4" fmla="*/ 9564 w 127762"/>
              <a:gd name="connsiteY4" fmla="*/ 482866 h 855598"/>
              <a:gd name="connsiteX5" fmla="*/ 28614 w 127762"/>
              <a:gd name="connsiteY5" fmla="*/ 663841 h 855598"/>
              <a:gd name="connsiteX6" fmla="*/ 127039 w 127762"/>
              <a:gd name="connsiteY6" fmla="*/ 854341 h 855598"/>
              <a:gd name="connsiteX7" fmla="*/ 69889 w 127762"/>
              <a:gd name="connsiteY7" fmla="*/ 733691 h 855598"/>
              <a:gd name="connsiteX8" fmla="*/ 6389 w 127762"/>
              <a:gd name="connsiteY8" fmla="*/ 489216 h 855598"/>
              <a:gd name="connsiteX9" fmla="*/ 19089 w 127762"/>
              <a:gd name="connsiteY9" fmla="*/ 251091 h 855598"/>
              <a:gd name="connsiteX10" fmla="*/ 28614 w 127762"/>
              <a:gd name="connsiteY10" fmla="*/ 282841 h 855598"/>
              <a:gd name="connsiteX11" fmla="*/ 57189 w 127762"/>
              <a:gd name="connsiteY11" fmla="*/ 184416 h 855598"/>
              <a:gd name="connsiteX12" fmla="*/ 39 w 127762"/>
              <a:gd name="connsiteY12" fmla="*/ 266 h 8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62" h="855598">
                <a:moveTo>
                  <a:pt x="39" y="266"/>
                </a:moveTo>
                <a:cubicBezTo>
                  <a:pt x="-1549" y="-6084"/>
                  <a:pt x="45018" y="102924"/>
                  <a:pt x="47664" y="146316"/>
                </a:cubicBezTo>
                <a:cubicBezTo>
                  <a:pt x="50310" y="189708"/>
                  <a:pt x="18031" y="242095"/>
                  <a:pt x="15914" y="260616"/>
                </a:cubicBezTo>
                <a:cubicBezTo>
                  <a:pt x="13797" y="279137"/>
                  <a:pt x="36022" y="220399"/>
                  <a:pt x="34964" y="257441"/>
                </a:cubicBezTo>
                <a:cubicBezTo>
                  <a:pt x="33906" y="294483"/>
                  <a:pt x="10622" y="415133"/>
                  <a:pt x="9564" y="482866"/>
                </a:cubicBezTo>
                <a:cubicBezTo>
                  <a:pt x="8506" y="550599"/>
                  <a:pt x="9035" y="601929"/>
                  <a:pt x="28614" y="663841"/>
                </a:cubicBezTo>
                <a:cubicBezTo>
                  <a:pt x="48193" y="725753"/>
                  <a:pt x="120160" y="842699"/>
                  <a:pt x="127039" y="854341"/>
                </a:cubicBezTo>
                <a:cubicBezTo>
                  <a:pt x="133918" y="865983"/>
                  <a:pt x="89997" y="794545"/>
                  <a:pt x="69889" y="733691"/>
                </a:cubicBezTo>
                <a:cubicBezTo>
                  <a:pt x="49781" y="672837"/>
                  <a:pt x="14856" y="569649"/>
                  <a:pt x="6389" y="489216"/>
                </a:cubicBezTo>
                <a:cubicBezTo>
                  <a:pt x="-2078" y="408783"/>
                  <a:pt x="15385" y="285487"/>
                  <a:pt x="19089" y="251091"/>
                </a:cubicBezTo>
                <a:cubicBezTo>
                  <a:pt x="22793" y="216695"/>
                  <a:pt x="22264" y="293953"/>
                  <a:pt x="28614" y="282841"/>
                </a:cubicBezTo>
                <a:cubicBezTo>
                  <a:pt x="34964" y="271729"/>
                  <a:pt x="60364" y="234687"/>
                  <a:pt x="57189" y="184416"/>
                </a:cubicBezTo>
                <a:cubicBezTo>
                  <a:pt x="54014" y="134145"/>
                  <a:pt x="1627" y="6616"/>
                  <a:pt x="3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7EA98DC5-20F2-A062-21EC-4F94681E0494}"/>
              </a:ext>
            </a:extLst>
          </p:cNvPr>
          <p:cNvSpPr/>
          <p:nvPr/>
        </p:nvSpPr>
        <p:spPr>
          <a:xfrm>
            <a:off x="6648428" y="2971780"/>
            <a:ext cx="53894" cy="158897"/>
          </a:xfrm>
          <a:custGeom>
            <a:avLst/>
            <a:gdLst>
              <a:gd name="connsiteX0" fmla="*/ 22 w 53894"/>
              <a:gd name="connsiteY0" fmla="*/ 20 h 158897"/>
              <a:gd name="connsiteX1" fmla="*/ 44472 w 53894"/>
              <a:gd name="connsiteY1" fmla="*/ 120670 h 158897"/>
              <a:gd name="connsiteX2" fmla="*/ 50822 w 53894"/>
              <a:gd name="connsiteY2" fmla="*/ 158770 h 158897"/>
              <a:gd name="connsiteX3" fmla="*/ 50822 w 53894"/>
              <a:gd name="connsiteY3" fmla="*/ 111145 h 158897"/>
              <a:gd name="connsiteX4" fmla="*/ 22 w 53894"/>
              <a:gd name="connsiteY4" fmla="*/ 20 h 15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4" h="158897">
                <a:moveTo>
                  <a:pt x="22" y="20"/>
                </a:moveTo>
                <a:cubicBezTo>
                  <a:pt x="-1036" y="1608"/>
                  <a:pt x="36005" y="94212"/>
                  <a:pt x="44472" y="120670"/>
                </a:cubicBezTo>
                <a:cubicBezTo>
                  <a:pt x="52939" y="147128"/>
                  <a:pt x="49764" y="160358"/>
                  <a:pt x="50822" y="158770"/>
                </a:cubicBezTo>
                <a:cubicBezTo>
                  <a:pt x="51880" y="157182"/>
                  <a:pt x="57172" y="134428"/>
                  <a:pt x="50822" y="111145"/>
                </a:cubicBezTo>
                <a:cubicBezTo>
                  <a:pt x="44472" y="87862"/>
                  <a:pt x="1080" y="-1568"/>
                  <a:pt x="2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9BB63608-6DCD-F031-53BD-759E8C9FCB59}"/>
              </a:ext>
            </a:extLst>
          </p:cNvPr>
          <p:cNvSpPr/>
          <p:nvPr/>
        </p:nvSpPr>
        <p:spPr>
          <a:xfrm>
            <a:off x="6470642" y="3164891"/>
            <a:ext cx="149367" cy="18250"/>
          </a:xfrm>
          <a:custGeom>
            <a:avLst/>
            <a:gdLst>
              <a:gd name="connsiteX0" fmla="*/ 8 w 149367"/>
              <a:gd name="connsiteY0" fmla="*/ 16459 h 18250"/>
              <a:gd name="connsiteX1" fmla="*/ 120658 w 149367"/>
              <a:gd name="connsiteY1" fmla="*/ 16459 h 18250"/>
              <a:gd name="connsiteX2" fmla="*/ 149233 w 149367"/>
              <a:gd name="connsiteY2" fmla="*/ 584 h 18250"/>
              <a:gd name="connsiteX3" fmla="*/ 114308 w 149367"/>
              <a:gd name="connsiteY3" fmla="*/ 3759 h 18250"/>
              <a:gd name="connsiteX4" fmla="*/ 8 w 149367"/>
              <a:gd name="connsiteY4" fmla="*/ 16459 h 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67" h="18250">
                <a:moveTo>
                  <a:pt x="8" y="16459"/>
                </a:moveTo>
                <a:cubicBezTo>
                  <a:pt x="1066" y="18576"/>
                  <a:pt x="95787" y="19105"/>
                  <a:pt x="120658" y="16459"/>
                </a:cubicBezTo>
                <a:cubicBezTo>
                  <a:pt x="145529" y="13813"/>
                  <a:pt x="150291" y="2701"/>
                  <a:pt x="149233" y="584"/>
                </a:cubicBezTo>
                <a:cubicBezTo>
                  <a:pt x="148175" y="-1533"/>
                  <a:pt x="136004" y="2701"/>
                  <a:pt x="114308" y="3759"/>
                </a:cubicBezTo>
                <a:cubicBezTo>
                  <a:pt x="92612" y="4817"/>
                  <a:pt x="-1050" y="14342"/>
                  <a:pt x="8" y="16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576A64F-E4B2-D0FD-E9A4-048845B90993}"/>
              </a:ext>
            </a:extLst>
          </p:cNvPr>
          <p:cNvSpPr/>
          <p:nvPr/>
        </p:nvSpPr>
        <p:spPr>
          <a:xfrm>
            <a:off x="6364645" y="3181228"/>
            <a:ext cx="366381" cy="64005"/>
          </a:xfrm>
          <a:custGeom>
            <a:avLst/>
            <a:gdLst>
              <a:gd name="connsiteX0" fmla="*/ 1230 w 366381"/>
              <a:gd name="connsiteY0" fmla="*/ 41397 h 64005"/>
              <a:gd name="connsiteX1" fmla="*/ 245705 w 366381"/>
              <a:gd name="connsiteY1" fmla="*/ 15997 h 64005"/>
              <a:gd name="connsiteX2" fmla="*/ 169505 w 366381"/>
              <a:gd name="connsiteY2" fmla="*/ 38222 h 64005"/>
              <a:gd name="connsiteX3" fmla="*/ 302855 w 366381"/>
              <a:gd name="connsiteY3" fmla="*/ 122 h 64005"/>
              <a:gd name="connsiteX4" fmla="*/ 366355 w 366381"/>
              <a:gd name="connsiteY4" fmla="*/ 25522 h 64005"/>
              <a:gd name="connsiteX5" fmla="*/ 309205 w 366381"/>
              <a:gd name="connsiteY5" fmla="*/ 9647 h 64005"/>
              <a:gd name="connsiteX6" fmla="*/ 204430 w 366381"/>
              <a:gd name="connsiteY6" fmla="*/ 25522 h 64005"/>
              <a:gd name="connsiteX7" fmla="*/ 80605 w 366381"/>
              <a:gd name="connsiteY7" fmla="*/ 63622 h 64005"/>
              <a:gd name="connsiteX8" fmla="*/ 147280 w 366381"/>
              <a:gd name="connsiteY8" fmla="*/ 44572 h 64005"/>
              <a:gd name="connsiteX9" fmla="*/ 1230 w 366381"/>
              <a:gd name="connsiteY9" fmla="*/ 41397 h 6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381" h="64005">
                <a:moveTo>
                  <a:pt x="1230" y="41397"/>
                </a:moveTo>
                <a:cubicBezTo>
                  <a:pt x="17634" y="36634"/>
                  <a:pt x="217659" y="16526"/>
                  <a:pt x="245705" y="15997"/>
                </a:cubicBezTo>
                <a:cubicBezTo>
                  <a:pt x="273751" y="15468"/>
                  <a:pt x="169505" y="38222"/>
                  <a:pt x="169505" y="38222"/>
                </a:cubicBezTo>
                <a:cubicBezTo>
                  <a:pt x="179030" y="35576"/>
                  <a:pt x="270047" y="2239"/>
                  <a:pt x="302855" y="122"/>
                </a:cubicBezTo>
                <a:cubicBezTo>
                  <a:pt x="335663" y="-1995"/>
                  <a:pt x="365297" y="23934"/>
                  <a:pt x="366355" y="25522"/>
                </a:cubicBezTo>
                <a:cubicBezTo>
                  <a:pt x="367413" y="27110"/>
                  <a:pt x="336192" y="9647"/>
                  <a:pt x="309205" y="9647"/>
                </a:cubicBezTo>
                <a:cubicBezTo>
                  <a:pt x="282218" y="9647"/>
                  <a:pt x="242530" y="16526"/>
                  <a:pt x="204430" y="25522"/>
                </a:cubicBezTo>
                <a:cubicBezTo>
                  <a:pt x="166330" y="34518"/>
                  <a:pt x="90130" y="60447"/>
                  <a:pt x="80605" y="63622"/>
                </a:cubicBezTo>
                <a:cubicBezTo>
                  <a:pt x="71080" y="66797"/>
                  <a:pt x="156805" y="49335"/>
                  <a:pt x="147280" y="44572"/>
                </a:cubicBezTo>
                <a:cubicBezTo>
                  <a:pt x="137755" y="39809"/>
                  <a:pt x="-15174" y="46160"/>
                  <a:pt x="1230" y="4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52B85814-6C9B-B2E5-EC72-E957D30AB512}"/>
              </a:ext>
            </a:extLst>
          </p:cNvPr>
          <p:cNvSpPr/>
          <p:nvPr/>
        </p:nvSpPr>
        <p:spPr>
          <a:xfrm>
            <a:off x="6586333" y="3130550"/>
            <a:ext cx="278868" cy="120833"/>
          </a:xfrm>
          <a:custGeom>
            <a:avLst/>
            <a:gdLst>
              <a:gd name="connsiteX0" fmla="*/ 160542 w 278868"/>
              <a:gd name="connsiteY0" fmla="*/ 0 h 120833"/>
              <a:gd name="connsiteX1" fmla="*/ 163717 w 278868"/>
              <a:gd name="connsiteY1" fmla="*/ 92075 h 120833"/>
              <a:gd name="connsiteX2" fmla="*/ 189117 w 278868"/>
              <a:gd name="connsiteY2" fmla="*/ 98425 h 120833"/>
              <a:gd name="connsiteX3" fmla="*/ 55767 w 278868"/>
              <a:gd name="connsiteY3" fmla="*/ 114300 h 120833"/>
              <a:gd name="connsiteX4" fmla="*/ 8142 w 278868"/>
              <a:gd name="connsiteY4" fmla="*/ 120650 h 120833"/>
              <a:gd name="connsiteX5" fmla="*/ 214517 w 278868"/>
              <a:gd name="connsiteY5" fmla="*/ 107950 h 120833"/>
              <a:gd name="connsiteX6" fmla="*/ 278017 w 278868"/>
              <a:gd name="connsiteY6" fmla="*/ 107950 h 120833"/>
              <a:gd name="connsiteX7" fmla="*/ 179592 w 278868"/>
              <a:gd name="connsiteY7" fmla="*/ 92075 h 120833"/>
              <a:gd name="connsiteX8" fmla="*/ 160542 w 278868"/>
              <a:gd name="connsiteY8" fmla="*/ 0 h 12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868" h="120833">
                <a:moveTo>
                  <a:pt x="160542" y="0"/>
                </a:moveTo>
                <a:cubicBezTo>
                  <a:pt x="157896" y="0"/>
                  <a:pt x="158954" y="75671"/>
                  <a:pt x="163717" y="92075"/>
                </a:cubicBezTo>
                <a:cubicBezTo>
                  <a:pt x="168480" y="108479"/>
                  <a:pt x="207109" y="94721"/>
                  <a:pt x="189117" y="98425"/>
                </a:cubicBezTo>
                <a:cubicBezTo>
                  <a:pt x="171125" y="102129"/>
                  <a:pt x="85929" y="110596"/>
                  <a:pt x="55767" y="114300"/>
                </a:cubicBezTo>
                <a:cubicBezTo>
                  <a:pt x="25604" y="118004"/>
                  <a:pt x="-18316" y="121708"/>
                  <a:pt x="8142" y="120650"/>
                </a:cubicBezTo>
                <a:cubicBezTo>
                  <a:pt x="34600" y="119592"/>
                  <a:pt x="169538" y="110067"/>
                  <a:pt x="214517" y="107950"/>
                </a:cubicBezTo>
                <a:cubicBezTo>
                  <a:pt x="259496" y="105833"/>
                  <a:pt x="283838" y="110596"/>
                  <a:pt x="278017" y="107950"/>
                </a:cubicBezTo>
                <a:cubicBezTo>
                  <a:pt x="272196" y="105304"/>
                  <a:pt x="195467" y="104246"/>
                  <a:pt x="179592" y="92075"/>
                </a:cubicBezTo>
                <a:cubicBezTo>
                  <a:pt x="163717" y="79904"/>
                  <a:pt x="163188" y="0"/>
                  <a:pt x="1605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F6D87582-F54E-FC43-F4E9-8FF85B3D5E43}"/>
              </a:ext>
            </a:extLst>
          </p:cNvPr>
          <p:cNvSpPr/>
          <p:nvPr/>
        </p:nvSpPr>
        <p:spPr>
          <a:xfrm>
            <a:off x="6518272" y="4048056"/>
            <a:ext cx="115829" cy="95376"/>
          </a:xfrm>
          <a:custGeom>
            <a:avLst/>
            <a:gdLst>
              <a:gd name="connsiteX0" fmla="*/ 3 w 115829"/>
              <a:gd name="connsiteY0" fmla="*/ 69 h 95376"/>
              <a:gd name="connsiteX1" fmla="*/ 85728 w 115829"/>
              <a:gd name="connsiteY1" fmla="*/ 57219 h 95376"/>
              <a:gd name="connsiteX2" fmla="*/ 34928 w 115829"/>
              <a:gd name="connsiteY2" fmla="*/ 76269 h 95376"/>
              <a:gd name="connsiteX3" fmla="*/ 114303 w 115829"/>
              <a:gd name="connsiteY3" fmla="*/ 95319 h 95376"/>
              <a:gd name="connsiteX4" fmla="*/ 82553 w 115829"/>
              <a:gd name="connsiteY4" fmla="*/ 69919 h 95376"/>
              <a:gd name="connsiteX5" fmla="*/ 3 w 115829"/>
              <a:gd name="connsiteY5" fmla="*/ 69 h 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29" h="95376">
                <a:moveTo>
                  <a:pt x="3" y="69"/>
                </a:moveTo>
                <a:cubicBezTo>
                  <a:pt x="532" y="-2048"/>
                  <a:pt x="79907" y="44519"/>
                  <a:pt x="85728" y="57219"/>
                </a:cubicBezTo>
                <a:cubicBezTo>
                  <a:pt x="91549" y="69919"/>
                  <a:pt x="30166" y="69919"/>
                  <a:pt x="34928" y="76269"/>
                </a:cubicBezTo>
                <a:cubicBezTo>
                  <a:pt x="39690" y="82619"/>
                  <a:pt x="106366" y="96377"/>
                  <a:pt x="114303" y="95319"/>
                </a:cubicBezTo>
                <a:cubicBezTo>
                  <a:pt x="122240" y="94261"/>
                  <a:pt x="97370" y="84206"/>
                  <a:pt x="82553" y="69919"/>
                </a:cubicBezTo>
                <a:cubicBezTo>
                  <a:pt x="67736" y="55632"/>
                  <a:pt x="-526" y="2186"/>
                  <a:pt x="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F572EC6-FF98-8995-9FA1-79242C39A08D}"/>
              </a:ext>
            </a:extLst>
          </p:cNvPr>
          <p:cNvSpPr/>
          <p:nvPr/>
        </p:nvSpPr>
        <p:spPr>
          <a:xfrm>
            <a:off x="5744107" y="2504583"/>
            <a:ext cx="1361543" cy="600240"/>
          </a:xfrm>
          <a:custGeom>
            <a:avLst/>
            <a:gdLst>
              <a:gd name="connsiteX0" fmla="*/ 15343 w 1361543"/>
              <a:gd name="connsiteY0" fmla="*/ 594217 h 600240"/>
              <a:gd name="connsiteX1" fmla="*/ 564618 w 1361543"/>
              <a:gd name="connsiteY1" fmla="*/ 327517 h 600240"/>
              <a:gd name="connsiteX2" fmla="*/ 494768 w 1361543"/>
              <a:gd name="connsiteY2" fmla="*/ 349742 h 600240"/>
              <a:gd name="connsiteX3" fmla="*/ 1044043 w 1361543"/>
              <a:gd name="connsiteY3" fmla="*/ 108442 h 600240"/>
              <a:gd name="connsiteX4" fmla="*/ 1361543 w 1361543"/>
              <a:gd name="connsiteY4" fmla="*/ 492 h 600240"/>
              <a:gd name="connsiteX5" fmla="*/ 1044043 w 1361543"/>
              <a:gd name="connsiteY5" fmla="*/ 146542 h 600240"/>
              <a:gd name="connsiteX6" fmla="*/ 701143 w 1361543"/>
              <a:gd name="connsiteY6" fmla="*/ 273542 h 600240"/>
              <a:gd name="connsiteX7" fmla="*/ 199493 w 1361543"/>
              <a:gd name="connsiteY7" fmla="*/ 492617 h 600240"/>
              <a:gd name="connsiteX8" fmla="*/ 15343 w 1361543"/>
              <a:gd name="connsiteY8" fmla="*/ 594217 h 6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543" h="600240">
                <a:moveTo>
                  <a:pt x="15343" y="594217"/>
                </a:moveTo>
                <a:cubicBezTo>
                  <a:pt x="76197" y="566700"/>
                  <a:pt x="484714" y="368263"/>
                  <a:pt x="564618" y="327517"/>
                </a:cubicBezTo>
                <a:cubicBezTo>
                  <a:pt x="644522" y="286771"/>
                  <a:pt x="414864" y="386254"/>
                  <a:pt x="494768" y="349742"/>
                </a:cubicBezTo>
                <a:cubicBezTo>
                  <a:pt x="574672" y="313229"/>
                  <a:pt x="899580" y="166650"/>
                  <a:pt x="1044043" y="108442"/>
                </a:cubicBezTo>
                <a:cubicBezTo>
                  <a:pt x="1188506" y="50234"/>
                  <a:pt x="1361543" y="-5858"/>
                  <a:pt x="1361543" y="492"/>
                </a:cubicBezTo>
                <a:cubicBezTo>
                  <a:pt x="1361543" y="6842"/>
                  <a:pt x="1154110" y="101034"/>
                  <a:pt x="1044043" y="146542"/>
                </a:cubicBezTo>
                <a:cubicBezTo>
                  <a:pt x="933976" y="192050"/>
                  <a:pt x="841901" y="215863"/>
                  <a:pt x="701143" y="273542"/>
                </a:cubicBezTo>
                <a:cubicBezTo>
                  <a:pt x="560385" y="331221"/>
                  <a:pt x="312205" y="435996"/>
                  <a:pt x="199493" y="492617"/>
                </a:cubicBezTo>
                <a:cubicBezTo>
                  <a:pt x="86781" y="549238"/>
                  <a:pt x="-45511" y="621734"/>
                  <a:pt x="15343" y="594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AE25F288-3D1A-D03A-8B76-8073686D5D37}"/>
              </a:ext>
            </a:extLst>
          </p:cNvPr>
          <p:cNvSpPr/>
          <p:nvPr/>
        </p:nvSpPr>
        <p:spPr>
          <a:xfrm>
            <a:off x="5742824" y="2596325"/>
            <a:ext cx="1062647" cy="526019"/>
          </a:xfrm>
          <a:custGeom>
            <a:avLst/>
            <a:gdLst>
              <a:gd name="connsiteX0" fmla="*/ 7101 w 1062647"/>
              <a:gd name="connsiteY0" fmla="*/ 521525 h 526019"/>
              <a:gd name="connsiteX1" fmla="*/ 565901 w 1062647"/>
              <a:gd name="connsiteY1" fmla="*/ 238950 h 526019"/>
              <a:gd name="connsiteX2" fmla="*/ 1061201 w 1062647"/>
              <a:gd name="connsiteY2" fmla="*/ 825 h 526019"/>
              <a:gd name="connsiteX3" fmla="*/ 702426 w 1062647"/>
              <a:gd name="connsiteY3" fmla="*/ 169100 h 526019"/>
              <a:gd name="connsiteX4" fmla="*/ 280151 w 1062647"/>
              <a:gd name="connsiteY4" fmla="*/ 394525 h 526019"/>
              <a:gd name="connsiteX5" fmla="*/ 7101 w 1062647"/>
              <a:gd name="connsiteY5" fmla="*/ 521525 h 5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647" h="526019">
                <a:moveTo>
                  <a:pt x="7101" y="521525"/>
                </a:moveTo>
                <a:cubicBezTo>
                  <a:pt x="54726" y="495596"/>
                  <a:pt x="390218" y="325733"/>
                  <a:pt x="565901" y="238950"/>
                </a:cubicBezTo>
                <a:cubicBezTo>
                  <a:pt x="741584" y="152167"/>
                  <a:pt x="1038447" y="12467"/>
                  <a:pt x="1061201" y="825"/>
                </a:cubicBezTo>
                <a:cubicBezTo>
                  <a:pt x="1083955" y="-10817"/>
                  <a:pt x="832601" y="103483"/>
                  <a:pt x="702426" y="169100"/>
                </a:cubicBezTo>
                <a:cubicBezTo>
                  <a:pt x="572251" y="234717"/>
                  <a:pt x="397626" y="333671"/>
                  <a:pt x="280151" y="394525"/>
                </a:cubicBezTo>
                <a:cubicBezTo>
                  <a:pt x="162676" y="455379"/>
                  <a:pt x="-40524" y="547454"/>
                  <a:pt x="7101" y="52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105A0E7-BD1F-F6B5-6053-A7AB269F9CBD}"/>
              </a:ext>
            </a:extLst>
          </p:cNvPr>
          <p:cNvSpPr/>
          <p:nvPr/>
        </p:nvSpPr>
        <p:spPr>
          <a:xfrm>
            <a:off x="6902393" y="2454461"/>
            <a:ext cx="644656" cy="187465"/>
          </a:xfrm>
          <a:custGeom>
            <a:avLst/>
            <a:gdLst>
              <a:gd name="connsiteX0" fmla="*/ 57 w 644656"/>
              <a:gd name="connsiteY0" fmla="*/ 104589 h 187465"/>
              <a:gd name="connsiteX1" fmla="*/ 317557 w 644656"/>
              <a:gd name="connsiteY1" fmla="*/ 2989 h 187465"/>
              <a:gd name="connsiteX2" fmla="*/ 444557 w 644656"/>
              <a:gd name="connsiteY2" fmla="*/ 25214 h 187465"/>
              <a:gd name="connsiteX3" fmla="*/ 444557 w 644656"/>
              <a:gd name="connsiteY3" fmla="*/ 6164 h 187465"/>
              <a:gd name="connsiteX4" fmla="*/ 574732 w 644656"/>
              <a:gd name="connsiteY4" fmla="*/ 66489 h 187465"/>
              <a:gd name="connsiteX5" fmla="*/ 571557 w 644656"/>
              <a:gd name="connsiteY5" fmla="*/ 60139 h 187465"/>
              <a:gd name="connsiteX6" fmla="*/ 641407 w 644656"/>
              <a:gd name="connsiteY6" fmla="*/ 187139 h 187465"/>
              <a:gd name="connsiteX7" fmla="*/ 625532 w 644656"/>
              <a:gd name="connsiteY7" fmla="*/ 95064 h 187465"/>
              <a:gd name="connsiteX8" fmla="*/ 558857 w 644656"/>
              <a:gd name="connsiteY8" fmla="*/ 41089 h 187465"/>
              <a:gd name="connsiteX9" fmla="*/ 425507 w 644656"/>
              <a:gd name="connsiteY9" fmla="*/ 22039 h 187465"/>
              <a:gd name="connsiteX10" fmla="*/ 190557 w 644656"/>
              <a:gd name="connsiteY10" fmla="*/ 60139 h 187465"/>
              <a:gd name="connsiteX11" fmla="*/ 377882 w 644656"/>
              <a:gd name="connsiteY11" fmla="*/ 6164 h 187465"/>
              <a:gd name="connsiteX12" fmla="*/ 292157 w 644656"/>
              <a:gd name="connsiteY12" fmla="*/ 18864 h 187465"/>
              <a:gd name="connsiteX13" fmla="*/ 57 w 644656"/>
              <a:gd name="connsiteY13" fmla="*/ 104589 h 18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4656" h="187465">
                <a:moveTo>
                  <a:pt x="57" y="104589"/>
                </a:moveTo>
                <a:cubicBezTo>
                  <a:pt x="4290" y="101943"/>
                  <a:pt x="243474" y="16218"/>
                  <a:pt x="317557" y="2989"/>
                </a:cubicBezTo>
                <a:cubicBezTo>
                  <a:pt x="391640" y="-10240"/>
                  <a:pt x="423390" y="24685"/>
                  <a:pt x="444557" y="25214"/>
                </a:cubicBezTo>
                <a:cubicBezTo>
                  <a:pt x="465724" y="25743"/>
                  <a:pt x="422861" y="-715"/>
                  <a:pt x="444557" y="6164"/>
                </a:cubicBezTo>
                <a:cubicBezTo>
                  <a:pt x="466253" y="13043"/>
                  <a:pt x="574732" y="66489"/>
                  <a:pt x="574732" y="66489"/>
                </a:cubicBezTo>
                <a:cubicBezTo>
                  <a:pt x="595899" y="75485"/>
                  <a:pt x="571557" y="60139"/>
                  <a:pt x="571557" y="60139"/>
                </a:cubicBezTo>
                <a:cubicBezTo>
                  <a:pt x="582669" y="80247"/>
                  <a:pt x="632411" y="181318"/>
                  <a:pt x="641407" y="187139"/>
                </a:cubicBezTo>
                <a:cubicBezTo>
                  <a:pt x="650403" y="192960"/>
                  <a:pt x="639290" y="119406"/>
                  <a:pt x="625532" y="95064"/>
                </a:cubicBezTo>
                <a:cubicBezTo>
                  <a:pt x="611774" y="70722"/>
                  <a:pt x="592194" y="53260"/>
                  <a:pt x="558857" y="41089"/>
                </a:cubicBezTo>
                <a:cubicBezTo>
                  <a:pt x="525520" y="28918"/>
                  <a:pt x="486890" y="18864"/>
                  <a:pt x="425507" y="22039"/>
                </a:cubicBezTo>
                <a:cubicBezTo>
                  <a:pt x="364124" y="25214"/>
                  <a:pt x="198494" y="62785"/>
                  <a:pt x="190557" y="60139"/>
                </a:cubicBezTo>
                <a:cubicBezTo>
                  <a:pt x="182620" y="57493"/>
                  <a:pt x="360949" y="13043"/>
                  <a:pt x="377882" y="6164"/>
                </a:cubicBezTo>
                <a:cubicBezTo>
                  <a:pt x="394815" y="-715"/>
                  <a:pt x="357774" y="1401"/>
                  <a:pt x="292157" y="18864"/>
                </a:cubicBezTo>
                <a:cubicBezTo>
                  <a:pt x="226540" y="36326"/>
                  <a:pt x="-4176" y="107235"/>
                  <a:pt x="57" y="104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1ADB406D-4DEA-E55C-4558-8CCEBB8B39CF}"/>
              </a:ext>
            </a:extLst>
          </p:cNvPr>
          <p:cNvSpPr/>
          <p:nvPr/>
        </p:nvSpPr>
        <p:spPr>
          <a:xfrm>
            <a:off x="7035658" y="2468828"/>
            <a:ext cx="518703" cy="240575"/>
          </a:xfrm>
          <a:custGeom>
            <a:avLst/>
            <a:gdLst>
              <a:gd name="connsiteX0" fmla="*/ 142 w 518703"/>
              <a:gd name="connsiteY0" fmla="*/ 39422 h 240575"/>
              <a:gd name="connsiteX1" fmla="*/ 339867 w 518703"/>
              <a:gd name="connsiteY1" fmla="*/ 26722 h 240575"/>
              <a:gd name="connsiteX2" fmla="*/ 454167 w 518703"/>
              <a:gd name="connsiteY2" fmla="*/ 112447 h 240575"/>
              <a:gd name="connsiteX3" fmla="*/ 450992 w 518703"/>
              <a:gd name="connsiteY3" fmla="*/ 99747 h 240575"/>
              <a:gd name="connsiteX4" fmla="*/ 492267 w 518703"/>
              <a:gd name="connsiteY4" fmla="*/ 166422 h 240575"/>
              <a:gd name="connsiteX5" fmla="*/ 517667 w 518703"/>
              <a:gd name="connsiteY5" fmla="*/ 239447 h 240575"/>
              <a:gd name="connsiteX6" fmla="*/ 457342 w 518703"/>
              <a:gd name="connsiteY6" fmla="*/ 106097 h 240575"/>
              <a:gd name="connsiteX7" fmla="*/ 371617 w 518703"/>
              <a:gd name="connsiteY7" fmla="*/ 20372 h 240575"/>
              <a:gd name="connsiteX8" fmla="*/ 298592 w 518703"/>
              <a:gd name="connsiteY8" fmla="*/ 1322 h 240575"/>
              <a:gd name="connsiteX9" fmla="*/ 142 w 518703"/>
              <a:gd name="connsiteY9" fmla="*/ 39422 h 2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703" h="240575">
                <a:moveTo>
                  <a:pt x="142" y="39422"/>
                </a:moveTo>
                <a:cubicBezTo>
                  <a:pt x="7021" y="43655"/>
                  <a:pt x="264196" y="14551"/>
                  <a:pt x="339867" y="26722"/>
                </a:cubicBezTo>
                <a:cubicBezTo>
                  <a:pt x="415538" y="38893"/>
                  <a:pt x="435646" y="100276"/>
                  <a:pt x="454167" y="112447"/>
                </a:cubicBezTo>
                <a:cubicBezTo>
                  <a:pt x="472688" y="124618"/>
                  <a:pt x="444642" y="90751"/>
                  <a:pt x="450992" y="99747"/>
                </a:cubicBezTo>
                <a:cubicBezTo>
                  <a:pt x="457342" y="108743"/>
                  <a:pt x="481155" y="143139"/>
                  <a:pt x="492267" y="166422"/>
                </a:cubicBezTo>
                <a:cubicBezTo>
                  <a:pt x="503379" y="189705"/>
                  <a:pt x="523488" y="249501"/>
                  <a:pt x="517667" y="239447"/>
                </a:cubicBezTo>
                <a:cubicBezTo>
                  <a:pt x="511846" y="229393"/>
                  <a:pt x="481684" y="142610"/>
                  <a:pt x="457342" y="106097"/>
                </a:cubicBezTo>
                <a:cubicBezTo>
                  <a:pt x="433000" y="69585"/>
                  <a:pt x="398075" y="37835"/>
                  <a:pt x="371617" y="20372"/>
                </a:cubicBezTo>
                <a:cubicBezTo>
                  <a:pt x="345159" y="2909"/>
                  <a:pt x="359446" y="-2911"/>
                  <a:pt x="298592" y="1322"/>
                </a:cubicBezTo>
                <a:cubicBezTo>
                  <a:pt x="237738" y="5555"/>
                  <a:pt x="-6737" y="35189"/>
                  <a:pt x="142" y="39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4BFBE586-9EB2-583A-B45C-8ACB8BAADC23}"/>
              </a:ext>
            </a:extLst>
          </p:cNvPr>
          <p:cNvSpPr/>
          <p:nvPr/>
        </p:nvSpPr>
        <p:spPr>
          <a:xfrm>
            <a:off x="6972148" y="2679593"/>
            <a:ext cx="570424" cy="368591"/>
          </a:xfrm>
          <a:custGeom>
            <a:avLst/>
            <a:gdLst>
              <a:gd name="connsiteX0" fmla="*/ 568477 w 570424"/>
              <a:gd name="connsiteY0" fmla="*/ 107 h 368591"/>
              <a:gd name="connsiteX1" fmla="*/ 457352 w 570424"/>
              <a:gd name="connsiteY1" fmla="*/ 108057 h 368591"/>
              <a:gd name="connsiteX2" fmla="*/ 266852 w 570424"/>
              <a:gd name="connsiteY2" fmla="*/ 193782 h 368591"/>
              <a:gd name="connsiteX3" fmla="*/ 152 w 570424"/>
              <a:gd name="connsiteY3" fmla="*/ 368407 h 368591"/>
              <a:gd name="connsiteX4" fmla="*/ 231927 w 570424"/>
              <a:gd name="connsiteY4" fmla="*/ 225532 h 368591"/>
              <a:gd name="connsiteX5" fmla="*/ 454177 w 570424"/>
              <a:gd name="connsiteY5" fmla="*/ 139807 h 368591"/>
              <a:gd name="connsiteX6" fmla="*/ 520852 w 570424"/>
              <a:gd name="connsiteY6" fmla="*/ 89007 h 368591"/>
              <a:gd name="connsiteX7" fmla="*/ 568477 w 570424"/>
              <a:gd name="connsiteY7" fmla="*/ 107 h 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424" h="368591">
                <a:moveTo>
                  <a:pt x="568477" y="107"/>
                </a:moveTo>
                <a:cubicBezTo>
                  <a:pt x="557894" y="3282"/>
                  <a:pt x="507623" y="75778"/>
                  <a:pt x="457352" y="108057"/>
                </a:cubicBezTo>
                <a:cubicBezTo>
                  <a:pt x="407081" y="140336"/>
                  <a:pt x="343052" y="150390"/>
                  <a:pt x="266852" y="193782"/>
                </a:cubicBezTo>
                <a:cubicBezTo>
                  <a:pt x="190652" y="237174"/>
                  <a:pt x="5973" y="363115"/>
                  <a:pt x="152" y="368407"/>
                </a:cubicBezTo>
                <a:cubicBezTo>
                  <a:pt x="-5669" y="373699"/>
                  <a:pt x="156256" y="263632"/>
                  <a:pt x="231927" y="225532"/>
                </a:cubicBezTo>
                <a:cubicBezTo>
                  <a:pt x="307598" y="187432"/>
                  <a:pt x="406023" y="162561"/>
                  <a:pt x="454177" y="139807"/>
                </a:cubicBezTo>
                <a:cubicBezTo>
                  <a:pt x="502331" y="117053"/>
                  <a:pt x="497569" y="112820"/>
                  <a:pt x="520852" y="89007"/>
                </a:cubicBezTo>
                <a:cubicBezTo>
                  <a:pt x="544135" y="65195"/>
                  <a:pt x="579060" y="-3068"/>
                  <a:pt x="56847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9194DC0E-F180-43B2-67F8-57D7E54BE5D3}"/>
              </a:ext>
            </a:extLst>
          </p:cNvPr>
          <p:cNvSpPr/>
          <p:nvPr/>
        </p:nvSpPr>
        <p:spPr>
          <a:xfrm>
            <a:off x="6756242" y="2447821"/>
            <a:ext cx="533988" cy="108459"/>
          </a:xfrm>
          <a:custGeom>
            <a:avLst/>
            <a:gdLst>
              <a:gd name="connsiteX0" fmla="*/ 44608 w 533988"/>
              <a:gd name="connsiteY0" fmla="*/ 104 h 108459"/>
              <a:gd name="connsiteX1" fmla="*/ 171608 w 533988"/>
              <a:gd name="connsiteY1" fmla="*/ 25504 h 108459"/>
              <a:gd name="connsiteX2" fmla="*/ 89058 w 533988"/>
              <a:gd name="connsiteY2" fmla="*/ 60429 h 108459"/>
              <a:gd name="connsiteX3" fmla="*/ 165258 w 533988"/>
              <a:gd name="connsiteY3" fmla="*/ 57254 h 108459"/>
              <a:gd name="connsiteX4" fmla="*/ 158 w 533988"/>
              <a:gd name="connsiteY4" fmla="*/ 108054 h 108459"/>
              <a:gd name="connsiteX5" fmla="*/ 200183 w 533988"/>
              <a:gd name="connsiteY5" fmla="*/ 25504 h 108459"/>
              <a:gd name="connsiteX6" fmla="*/ 419258 w 533988"/>
              <a:gd name="connsiteY6" fmla="*/ 22329 h 108459"/>
              <a:gd name="connsiteX7" fmla="*/ 533558 w 533988"/>
              <a:gd name="connsiteY7" fmla="*/ 15979 h 108459"/>
              <a:gd name="connsiteX8" fmla="*/ 381158 w 533988"/>
              <a:gd name="connsiteY8" fmla="*/ 15979 h 108459"/>
              <a:gd name="connsiteX9" fmla="*/ 209708 w 533988"/>
              <a:gd name="connsiteY9" fmla="*/ 31854 h 108459"/>
              <a:gd name="connsiteX10" fmla="*/ 152558 w 533988"/>
              <a:gd name="connsiteY10" fmla="*/ 35029 h 108459"/>
              <a:gd name="connsiteX11" fmla="*/ 44608 w 533988"/>
              <a:gd name="connsiteY11" fmla="*/ 104 h 10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988" h="108459">
                <a:moveTo>
                  <a:pt x="44608" y="104"/>
                </a:moveTo>
                <a:cubicBezTo>
                  <a:pt x="47783" y="-1483"/>
                  <a:pt x="164200" y="15450"/>
                  <a:pt x="171608" y="25504"/>
                </a:cubicBezTo>
                <a:cubicBezTo>
                  <a:pt x="179016" y="35558"/>
                  <a:pt x="90116" y="55138"/>
                  <a:pt x="89058" y="60429"/>
                </a:cubicBezTo>
                <a:cubicBezTo>
                  <a:pt x="88000" y="65720"/>
                  <a:pt x="180075" y="49317"/>
                  <a:pt x="165258" y="57254"/>
                </a:cubicBezTo>
                <a:cubicBezTo>
                  <a:pt x="150441" y="65192"/>
                  <a:pt x="-5663" y="113346"/>
                  <a:pt x="158" y="108054"/>
                </a:cubicBezTo>
                <a:cubicBezTo>
                  <a:pt x="5979" y="102762"/>
                  <a:pt x="130333" y="39791"/>
                  <a:pt x="200183" y="25504"/>
                </a:cubicBezTo>
                <a:cubicBezTo>
                  <a:pt x="270033" y="11217"/>
                  <a:pt x="363696" y="23916"/>
                  <a:pt x="419258" y="22329"/>
                </a:cubicBezTo>
                <a:cubicBezTo>
                  <a:pt x="474820" y="20742"/>
                  <a:pt x="539908" y="17037"/>
                  <a:pt x="533558" y="15979"/>
                </a:cubicBezTo>
                <a:cubicBezTo>
                  <a:pt x="527208" y="14921"/>
                  <a:pt x="435133" y="13333"/>
                  <a:pt x="381158" y="15979"/>
                </a:cubicBezTo>
                <a:cubicBezTo>
                  <a:pt x="327183" y="18625"/>
                  <a:pt x="247808" y="28679"/>
                  <a:pt x="209708" y="31854"/>
                </a:cubicBezTo>
                <a:cubicBezTo>
                  <a:pt x="171608" y="35029"/>
                  <a:pt x="177429" y="40850"/>
                  <a:pt x="152558" y="35029"/>
                </a:cubicBezTo>
                <a:cubicBezTo>
                  <a:pt x="127687" y="29208"/>
                  <a:pt x="41433" y="1691"/>
                  <a:pt x="44608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FC84023D-E643-3CF6-0533-D0D47480F542}"/>
              </a:ext>
            </a:extLst>
          </p:cNvPr>
          <p:cNvSpPr/>
          <p:nvPr/>
        </p:nvSpPr>
        <p:spPr>
          <a:xfrm>
            <a:off x="5765238" y="1882775"/>
            <a:ext cx="496715" cy="73134"/>
          </a:xfrm>
          <a:custGeom>
            <a:avLst/>
            <a:gdLst>
              <a:gd name="connsiteX0" fmla="*/ 3737 w 496715"/>
              <a:gd name="connsiteY0" fmla="*/ 73025 h 73134"/>
              <a:gd name="connsiteX1" fmla="*/ 448237 w 496715"/>
              <a:gd name="connsiteY1" fmla="*/ 3175 h 73134"/>
              <a:gd name="connsiteX2" fmla="*/ 346637 w 496715"/>
              <a:gd name="connsiteY2" fmla="*/ 12700 h 73134"/>
              <a:gd name="connsiteX3" fmla="*/ 495862 w 496715"/>
              <a:gd name="connsiteY3" fmla="*/ 3175 h 73134"/>
              <a:gd name="connsiteX4" fmla="*/ 397437 w 496715"/>
              <a:gd name="connsiteY4" fmla="*/ 0 h 73134"/>
              <a:gd name="connsiteX5" fmla="*/ 191062 w 496715"/>
              <a:gd name="connsiteY5" fmla="*/ 3175 h 73134"/>
              <a:gd name="connsiteX6" fmla="*/ 232337 w 496715"/>
              <a:gd name="connsiteY6" fmla="*/ 19050 h 73134"/>
              <a:gd name="connsiteX7" fmla="*/ 3737 w 496715"/>
              <a:gd name="connsiteY7" fmla="*/ 73025 h 7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715" h="73134">
                <a:moveTo>
                  <a:pt x="3737" y="73025"/>
                </a:moveTo>
                <a:cubicBezTo>
                  <a:pt x="39720" y="70379"/>
                  <a:pt x="391087" y="13229"/>
                  <a:pt x="448237" y="3175"/>
                </a:cubicBezTo>
                <a:cubicBezTo>
                  <a:pt x="505387" y="-6879"/>
                  <a:pt x="338700" y="12700"/>
                  <a:pt x="346637" y="12700"/>
                </a:cubicBezTo>
                <a:cubicBezTo>
                  <a:pt x="354574" y="12700"/>
                  <a:pt x="487395" y="5292"/>
                  <a:pt x="495862" y="3175"/>
                </a:cubicBezTo>
                <a:cubicBezTo>
                  <a:pt x="504329" y="1058"/>
                  <a:pt x="448237" y="0"/>
                  <a:pt x="397437" y="0"/>
                </a:cubicBezTo>
                <a:cubicBezTo>
                  <a:pt x="346637" y="0"/>
                  <a:pt x="218579" y="0"/>
                  <a:pt x="191062" y="3175"/>
                </a:cubicBezTo>
                <a:cubicBezTo>
                  <a:pt x="163545" y="6350"/>
                  <a:pt x="261970" y="8467"/>
                  <a:pt x="232337" y="19050"/>
                </a:cubicBezTo>
                <a:cubicBezTo>
                  <a:pt x="202704" y="29633"/>
                  <a:pt x="-32246" y="75671"/>
                  <a:pt x="3737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8D03F1E6-E165-6C42-AD10-85F714F6F3C1}"/>
              </a:ext>
            </a:extLst>
          </p:cNvPr>
          <p:cNvSpPr/>
          <p:nvPr/>
        </p:nvSpPr>
        <p:spPr>
          <a:xfrm>
            <a:off x="6248114" y="1882754"/>
            <a:ext cx="316992" cy="553849"/>
          </a:xfrm>
          <a:custGeom>
            <a:avLst/>
            <a:gdLst>
              <a:gd name="connsiteX0" fmla="*/ 286 w 316992"/>
              <a:gd name="connsiteY0" fmla="*/ 21 h 553849"/>
              <a:gd name="connsiteX1" fmla="*/ 38386 w 316992"/>
              <a:gd name="connsiteY1" fmla="*/ 63521 h 553849"/>
              <a:gd name="connsiteX2" fmla="*/ 51086 w 316992"/>
              <a:gd name="connsiteY2" fmla="*/ 98446 h 553849"/>
              <a:gd name="connsiteX3" fmla="*/ 139986 w 316992"/>
              <a:gd name="connsiteY3" fmla="*/ 142896 h 553849"/>
              <a:gd name="connsiteX4" fmla="*/ 86011 w 316992"/>
              <a:gd name="connsiteY4" fmla="*/ 152421 h 553849"/>
              <a:gd name="connsiteX5" fmla="*/ 171736 w 316992"/>
              <a:gd name="connsiteY5" fmla="*/ 165121 h 553849"/>
              <a:gd name="connsiteX6" fmla="*/ 206661 w 316992"/>
              <a:gd name="connsiteY6" fmla="*/ 238146 h 553849"/>
              <a:gd name="connsiteX7" fmla="*/ 216186 w 316992"/>
              <a:gd name="connsiteY7" fmla="*/ 266721 h 553849"/>
              <a:gd name="connsiteX8" fmla="*/ 270161 w 316992"/>
              <a:gd name="connsiteY8" fmla="*/ 311171 h 553849"/>
              <a:gd name="connsiteX9" fmla="*/ 298736 w 316992"/>
              <a:gd name="connsiteY9" fmla="*/ 431821 h 553849"/>
              <a:gd name="connsiteX10" fmla="*/ 314611 w 316992"/>
              <a:gd name="connsiteY10" fmla="*/ 552471 h 553849"/>
              <a:gd name="connsiteX11" fmla="*/ 311436 w 316992"/>
              <a:gd name="connsiteY11" fmla="*/ 485796 h 553849"/>
              <a:gd name="connsiteX12" fmla="*/ 263811 w 316992"/>
              <a:gd name="connsiteY12" fmla="*/ 317521 h 553849"/>
              <a:gd name="connsiteX13" fmla="*/ 187611 w 316992"/>
              <a:gd name="connsiteY13" fmla="*/ 180996 h 553849"/>
              <a:gd name="connsiteX14" fmla="*/ 146336 w 316992"/>
              <a:gd name="connsiteY14" fmla="*/ 146071 h 553849"/>
              <a:gd name="connsiteX15" fmla="*/ 54261 w 316992"/>
              <a:gd name="connsiteY15" fmla="*/ 117496 h 553849"/>
              <a:gd name="connsiteX16" fmla="*/ 60611 w 316992"/>
              <a:gd name="connsiteY16" fmla="*/ 57171 h 553849"/>
              <a:gd name="connsiteX17" fmla="*/ 286 w 316992"/>
              <a:gd name="connsiteY17" fmla="*/ 21 h 5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992" h="553849">
                <a:moveTo>
                  <a:pt x="286" y="21"/>
                </a:moveTo>
                <a:cubicBezTo>
                  <a:pt x="-3418" y="1079"/>
                  <a:pt x="29919" y="47117"/>
                  <a:pt x="38386" y="63521"/>
                </a:cubicBezTo>
                <a:cubicBezTo>
                  <a:pt x="46853" y="79925"/>
                  <a:pt x="34153" y="85217"/>
                  <a:pt x="51086" y="98446"/>
                </a:cubicBezTo>
                <a:cubicBezTo>
                  <a:pt x="68019" y="111675"/>
                  <a:pt x="134165" y="133900"/>
                  <a:pt x="139986" y="142896"/>
                </a:cubicBezTo>
                <a:cubicBezTo>
                  <a:pt x="145807" y="151892"/>
                  <a:pt x="80719" y="148717"/>
                  <a:pt x="86011" y="152421"/>
                </a:cubicBezTo>
                <a:cubicBezTo>
                  <a:pt x="91303" y="156125"/>
                  <a:pt x="151628" y="150834"/>
                  <a:pt x="171736" y="165121"/>
                </a:cubicBezTo>
                <a:cubicBezTo>
                  <a:pt x="191844" y="179408"/>
                  <a:pt x="199253" y="221213"/>
                  <a:pt x="206661" y="238146"/>
                </a:cubicBezTo>
                <a:cubicBezTo>
                  <a:pt x="214069" y="255079"/>
                  <a:pt x="205603" y="254550"/>
                  <a:pt x="216186" y="266721"/>
                </a:cubicBezTo>
                <a:cubicBezTo>
                  <a:pt x="226769" y="278892"/>
                  <a:pt x="256403" y="283654"/>
                  <a:pt x="270161" y="311171"/>
                </a:cubicBezTo>
                <a:cubicBezTo>
                  <a:pt x="283919" y="338688"/>
                  <a:pt x="291328" y="391604"/>
                  <a:pt x="298736" y="431821"/>
                </a:cubicBezTo>
                <a:cubicBezTo>
                  <a:pt x="306144" y="472038"/>
                  <a:pt x="312494" y="543475"/>
                  <a:pt x="314611" y="552471"/>
                </a:cubicBezTo>
                <a:cubicBezTo>
                  <a:pt x="316728" y="561467"/>
                  <a:pt x="319903" y="524954"/>
                  <a:pt x="311436" y="485796"/>
                </a:cubicBezTo>
                <a:cubicBezTo>
                  <a:pt x="302969" y="446638"/>
                  <a:pt x="284448" y="368321"/>
                  <a:pt x="263811" y="317521"/>
                </a:cubicBezTo>
                <a:cubicBezTo>
                  <a:pt x="243174" y="266721"/>
                  <a:pt x="207190" y="209571"/>
                  <a:pt x="187611" y="180996"/>
                </a:cubicBezTo>
                <a:cubicBezTo>
                  <a:pt x="168032" y="152421"/>
                  <a:pt x="168561" y="156654"/>
                  <a:pt x="146336" y="146071"/>
                </a:cubicBezTo>
                <a:cubicBezTo>
                  <a:pt x="124111" y="135488"/>
                  <a:pt x="68548" y="132313"/>
                  <a:pt x="54261" y="117496"/>
                </a:cubicBezTo>
                <a:cubicBezTo>
                  <a:pt x="39974" y="102679"/>
                  <a:pt x="68019" y="77808"/>
                  <a:pt x="60611" y="57171"/>
                </a:cubicBezTo>
                <a:cubicBezTo>
                  <a:pt x="53203" y="36534"/>
                  <a:pt x="3990" y="-1037"/>
                  <a:pt x="28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AC3808F5-30A2-4DFE-FC27-C9A1647304F3}"/>
              </a:ext>
            </a:extLst>
          </p:cNvPr>
          <p:cNvSpPr/>
          <p:nvPr/>
        </p:nvSpPr>
        <p:spPr>
          <a:xfrm>
            <a:off x="6292786" y="1866866"/>
            <a:ext cx="572902" cy="566792"/>
          </a:xfrm>
          <a:custGeom>
            <a:avLst/>
            <a:gdLst>
              <a:gd name="connsiteX0" fmla="*/ 64 w 572902"/>
              <a:gd name="connsiteY0" fmla="*/ 34 h 566792"/>
              <a:gd name="connsiteX1" fmla="*/ 200089 w 572902"/>
              <a:gd name="connsiteY1" fmla="*/ 88934 h 566792"/>
              <a:gd name="connsiteX2" fmla="*/ 190564 w 572902"/>
              <a:gd name="connsiteY2" fmla="*/ 79409 h 566792"/>
              <a:gd name="connsiteX3" fmla="*/ 301689 w 572902"/>
              <a:gd name="connsiteY3" fmla="*/ 212759 h 566792"/>
              <a:gd name="connsiteX4" fmla="*/ 301689 w 572902"/>
              <a:gd name="connsiteY4" fmla="*/ 193709 h 566792"/>
              <a:gd name="connsiteX5" fmla="*/ 377889 w 572902"/>
              <a:gd name="connsiteY5" fmla="*/ 279434 h 566792"/>
              <a:gd name="connsiteX6" fmla="*/ 479489 w 572902"/>
              <a:gd name="connsiteY6" fmla="*/ 435009 h 566792"/>
              <a:gd name="connsiteX7" fmla="*/ 571564 w 572902"/>
              <a:gd name="connsiteY7" fmla="*/ 565184 h 566792"/>
              <a:gd name="connsiteX8" fmla="*/ 536639 w 572902"/>
              <a:gd name="connsiteY8" fmla="*/ 511209 h 566792"/>
              <a:gd name="connsiteX9" fmla="*/ 400114 w 572902"/>
              <a:gd name="connsiteY9" fmla="*/ 298484 h 566792"/>
              <a:gd name="connsiteX10" fmla="*/ 292164 w 572902"/>
              <a:gd name="connsiteY10" fmla="*/ 181009 h 566792"/>
              <a:gd name="connsiteX11" fmla="*/ 225489 w 572902"/>
              <a:gd name="connsiteY11" fmla="*/ 79409 h 566792"/>
              <a:gd name="connsiteX12" fmla="*/ 64 w 572902"/>
              <a:gd name="connsiteY12" fmla="*/ 34 h 56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902" h="566792">
                <a:moveTo>
                  <a:pt x="64" y="34"/>
                </a:moveTo>
                <a:cubicBezTo>
                  <a:pt x="-4169" y="1621"/>
                  <a:pt x="200089" y="88934"/>
                  <a:pt x="200089" y="88934"/>
                </a:cubicBezTo>
                <a:cubicBezTo>
                  <a:pt x="231839" y="102163"/>
                  <a:pt x="173631" y="58772"/>
                  <a:pt x="190564" y="79409"/>
                </a:cubicBezTo>
                <a:cubicBezTo>
                  <a:pt x="207497" y="100047"/>
                  <a:pt x="301689" y="212759"/>
                  <a:pt x="301689" y="212759"/>
                </a:cubicBezTo>
                <a:cubicBezTo>
                  <a:pt x="320210" y="231809"/>
                  <a:pt x="288989" y="182597"/>
                  <a:pt x="301689" y="193709"/>
                </a:cubicBezTo>
                <a:cubicBezTo>
                  <a:pt x="314389" y="204821"/>
                  <a:pt x="348256" y="239218"/>
                  <a:pt x="377889" y="279434"/>
                </a:cubicBezTo>
                <a:cubicBezTo>
                  <a:pt x="407522" y="319650"/>
                  <a:pt x="447210" y="387384"/>
                  <a:pt x="479489" y="435009"/>
                </a:cubicBezTo>
                <a:cubicBezTo>
                  <a:pt x="511768" y="482634"/>
                  <a:pt x="562039" y="552484"/>
                  <a:pt x="571564" y="565184"/>
                </a:cubicBezTo>
                <a:cubicBezTo>
                  <a:pt x="581089" y="577884"/>
                  <a:pt x="536639" y="511209"/>
                  <a:pt x="536639" y="511209"/>
                </a:cubicBezTo>
                <a:cubicBezTo>
                  <a:pt x="508064" y="466759"/>
                  <a:pt x="440860" y="353517"/>
                  <a:pt x="400114" y="298484"/>
                </a:cubicBezTo>
                <a:cubicBezTo>
                  <a:pt x="359368" y="243451"/>
                  <a:pt x="321268" y="217521"/>
                  <a:pt x="292164" y="181009"/>
                </a:cubicBezTo>
                <a:cubicBezTo>
                  <a:pt x="263060" y="144497"/>
                  <a:pt x="267822" y="107455"/>
                  <a:pt x="225489" y="79409"/>
                </a:cubicBezTo>
                <a:cubicBezTo>
                  <a:pt x="183156" y="51363"/>
                  <a:pt x="4297" y="-1553"/>
                  <a:pt x="6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33D8BBC-7726-DCB5-9A98-83D74C606757}"/>
              </a:ext>
            </a:extLst>
          </p:cNvPr>
          <p:cNvSpPr/>
          <p:nvPr/>
        </p:nvSpPr>
        <p:spPr>
          <a:xfrm>
            <a:off x="6343640" y="1962150"/>
            <a:ext cx="352723" cy="426862"/>
          </a:xfrm>
          <a:custGeom>
            <a:avLst/>
            <a:gdLst>
              <a:gd name="connsiteX0" fmla="*/ 10 w 352723"/>
              <a:gd name="connsiteY0" fmla="*/ 0 h 426862"/>
              <a:gd name="connsiteX1" fmla="*/ 101610 w 352723"/>
              <a:gd name="connsiteY1" fmla="*/ 50800 h 426862"/>
              <a:gd name="connsiteX2" fmla="*/ 152410 w 352723"/>
              <a:gd name="connsiteY2" fmla="*/ 149225 h 426862"/>
              <a:gd name="connsiteX3" fmla="*/ 234960 w 352723"/>
              <a:gd name="connsiteY3" fmla="*/ 342900 h 426862"/>
              <a:gd name="connsiteX4" fmla="*/ 257185 w 352723"/>
              <a:gd name="connsiteY4" fmla="*/ 409575 h 426862"/>
              <a:gd name="connsiteX5" fmla="*/ 244485 w 352723"/>
              <a:gd name="connsiteY5" fmla="*/ 365125 h 426862"/>
              <a:gd name="connsiteX6" fmla="*/ 260360 w 352723"/>
              <a:gd name="connsiteY6" fmla="*/ 419100 h 426862"/>
              <a:gd name="connsiteX7" fmla="*/ 352435 w 352723"/>
              <a:gd name="connsiteY7" fmla="*/ 415925 h 426862"/>
              <a:gd name="connsiteX8" fmla="*/ 285760 w 352723"/>
              <a:gd name="connsiteY8" fmla="*/ 415925 h 426862"/>
              <a:gd name="connsiteX9" fmla="*/ 187335 w 352723"/>
              <a:gd name="connsiteY9" fmla="*/ 266700 h 426862"/>
              <a:gd name="connsiteX10" fmla="*/ 123835 w 352723"/>
              <a:gd name="connsiteY10" fmla="*/ 82550 h 426862"/>
              <a:gd name="connsiteX11" fmla="*/ 95260 w 352723"/>
              <a:gd name="connsiteY11" fmla="*/ 50800 h 426862"/>
              <a:gd name="connsiteX12" fmla="*/ 10 w 352723"/>
              <a:gd name="connsiteY12" fmla="*/ 0 h 4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723" h="426862">
                <a:moveTo>
                  <a:pt x="10" y="0"/>
                </a:moveTo>
                <a:cubicBezTo>
                  <a:pt x="1068" y="0"/>
                  <a:pt x="76210" y="25929"/>
                  <a:pt x="101610" y="50800"/>
                </a:cubicBezTo>
                <a:cubicBezTo>
                  <a:pt x="127010" y="75671"/>
                  <a:pt x="130185" y="100542"/>
                  <a:pt x="152410" y="149225"/>
                </a:cubicBezTo>
                <a:cubicBezTo>
                  <a:pt x="174635" y="197908"/>
                  <a:pt x="217498" y="299508"/>
                  <a:pt x="234960" y="342900"/>
                </a:cubicBezTo>
                <a:cubicBezTo>
                  <a:pt x="252422" y="386292"/>
                  <a:pt x="255598" y="405871"/>
                  <a:pt x="257185" y="409575"/>
                </a:cubicBezTo>
                <a:cubicBezTo>
                  <a:pt x="258772" y="413279"/>
                  <a:pt x="243956" y="363538"/>
                  <a:pt x="244485" y="365125"/>
                </a:cubicBezTo>
                <a:cubicBezTo>
                  <a:pt x="245014" y="366712"/>
                  <a:pt x="242368" y="410633"/>
                  <a:pt x="260360" y="419100"/>
                </a:cubicBezTo>
                <a:cubicBezTo>
                  <a:pt x="278352" y="427567"/>
                  <a:pt x="348202" y="416454"/>
                  <a:pt x="352435" y="415925"/>
                </a:cubicBezTo>
                <a:cubicBezTo>
                  <a:pt x="356668" y="415396"/>
                  <a:pt x="313277" y="440796"/>
                  <a:pt x="285760" y="415925"/>
                </a:cubicBezTo>
                <a:cubicBezTo>
                  <a:pt x="258243" y="391054"/>
                  <a:pt x="214322" y="322262"/>
                  <a:pt x="187335" y="266700"/>
                </a:cubicBezTo>
                <a:cubicBezTo>
                  <a:pt x="160348" y="211138"/>
                  <a:pt x="139181" y="118533"/>
                  <a:pt x="123835" y="82550"/>
                </a:cubicBezTo>
                <a:cubicBezTo>
                  <a:pt x="108489" y="46567"/>
                  <a:pt x="113251" y="61912"/>
                  <a:pt x="95260" y="50800"/>
                </a:cubicBezTo>
                <a:cubicBezTo>
                  <a:pt x="77269" y="39688"/>
                  <a:pt x="-1048" y="0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59F7F49E-D6F4-CF0B-9946-49DB30E4D3D5}"/>
              </a:ext>
            </a:extLst>
          </p:cNvPr>
          <p:cNvSpPr/>
          <p:nvPr/>
        </p:nvSpPr>
        <p:spPr>
          <a:xfrm>
            <a:off x="6396862" y="1939320"/>
            <a:ext cx="282514" cy="275177"/>
          </a:xfrm>
          <a:custGeom>
            <a:avLst/>
            <a:gdLst>
              <a:gd name="connsiteX0" fmla="*/ 763 w 282514"/>
              <a:gd name="connsiteY0" fmla="*/ 605 h 275177"/>
              <a:gd name="connsiteX1" fmla="*/ 118238 w 282514"/>
              <a:gd name="connsiteY1" fmla="*/ 73630 h 275177"/>
              <a:gd name="connsiteX2" fmla="*/ 181738 w 282514"/>
              <a:gd name="connsiteY2" fmla="*/ 165705 h 275177"/>
              <a:gd name="connsiteX3" fmla="*/ 172213 w 282514"/>
              <a:gd name="connsiteY3" fmla="*/ 146655 h 275177"/>
              <a:gd name="connsiteX4" fmla="*/ 280163 w 282514"/>
              <a:gd name="connsiteY4" fmla="*/ 273655 h 275177"/>
              <a:gd name="connsiteX5" fmla="*/ 238888 w 282514"/>
              <a:gd name="connsiteY5" fmla="*/ 210155 h 275177"/>
              <a:gd name="connsiteX6" fmla="*/ 149988 w 282514"/>
              <a:gd name="connsiteY6" fmla="*/ 111730 h 275177"/>
              <a:gd name="connsiteX7" fmla="*/ 70613 w 282514"/>
              <a:gd name="connsiteY7" fmla="*/ 41880 h 275177"/>
              <a:gd name="connsiteX8" fmla="*/ 763 w 282514"/>
              <a:gd name="connsiteY8" fmla="*/ 605 h 27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14" h="275177">
                <a:moveTo>
                  <a:pt x="763" y="605"/>
                </a:moveTo>
                <a:cubicBezTo>
                  <a:pt x="8700" y="5897"/>
                  <a:pt x="88076" y="46113"/>
                  <a:pt x="118238" y="73630"/>
                </a:cubicBezTo>
                <a:cubicBezTo>
                  <a:pt x="148400" y="101147"/>
                  <a:pt x="181738" y="165705"/>
                  <a:pt x="181738" y="165705"/>
                </a:cubicBezTo>
                <a:cubicBezTo>
                  <a:pt x="190734" y="177876"/>
                  <a:pt x="155809" y="128663"/>
                  <a:pt x="172213" y="146655"/>
                </a:cubicBezTo>
                <a:cubicBezTo>
                  <a:pt x="188617" y="164647"/>
                  <a:pt x="269051" y="263072"/>
                  <a:pt x="280163" y="273655"/>
                </a:cubicBezTo>
                <a:cubicBezTo>
                  <a:pt x="291275" y="284238"/>
                  <a:pt x="260584" y="237142"/>
                  <a:pt x="238888" y="210155"/>
                </a:cubicBezTo>
                <a:cubicBezTo>
                  <a:pt x="217192" y="183168"/>
                  <a:pt x="178034" y="139776"/>
                  <a:pt x="149988" y="111730"/>
                </a:cubicBezTo>
                <a:cubicBezTo>
                  <a:pt x="121942" y="83684"/>
                  <a:pt x="92309" y="57755"/>
                  <a:pt x="70613" y="41880"/>
                </a:cubicBezTo>
                <a:cubicBezTo>
                  <a:pt x="48917" y="26005"/>
                  <a:pt x="-7174" y="-4687"/>
                  <a:pt x="763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FF57D94-349B-9600-0A1F-448CFE7B7C79}"/>
              </a:ext>
            </a:extLst>
          </p:cNvPr>
          <p:cNvSpPr/>
          <p:nvPr/>
        </p:nvSpPr>
        <p:spPr>
          <a:xfrm>
            <a:off x="6527701" y="2047733"/>
            <a:ext cx="112606" cy="226714"/>
          </a:xfrm>
          <a:custGeom>
            <a:avLst/>
            <a:gdLst>
              <a:gd name="connsiteX0" fmla="*/ 99 w 112606"/>
              <a:gd name="connsiteY0" fmla="*/ 142 h 226714"/>
              <a:gd name="connsiteX1" fmla="*/ 57249 w 112606"/>
              <a:gd name="connsiteY1" fmla="*/ 139842 h 226714"/>
              <a:gd name="connsiteX2" fmla="*/ 111224 w 112606"/>
              <a:gd name="connsiteY2" fmla="*/ 225567 h 226714"/>
              <a:gd name="connsiteX3" fmla="*/ 92174 w 112606"/>
              <a:gd name="connsiteY3" fmla="*/ 184292 h 226714"/>
              <a:gd name="connsiteX4" fmla="*/ 44549 w 112606"/>
              <a:gd name="connsiteY4" fmla="*/ 114442 h 226714"/>
              <a:gd name="connsiteX5" fmla="*/ 99 w 112606"/>
              <a:gd name="connsiteY5" fmla="*/ 142 h 2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06" h="226714">
                <a:moveTo>
                  <a:pt x="99" y="142"/>
                </a:moveTo>
                <a:cubicBezTo>
                  <a:pt x="2216" y="4375"/>
                  <a:pt x="38728" y="102271"/>
                  <a:pt x="57249" y="139842"/>
                </a:cubicBezTo>
                <a:cubicBezTo>
                  <a:pt x="75770" y="177413"/>
                  <a:pt x="105403" y="218159"/>
                  <a:pt x="111224" y="225567"/>
                </a:cubicBezTo>
                <a:cubicBezTo>
                  <a:pt x="117045" y="232975"/>
                  <a:pt x="103287" y="202813"/>
                  <a:pt x="92174" y="184292"/>
                </a:cubicBezTo>
                <a:cubicBezTo>
                  <a:pt x="81062" y="165771"/>
                  <a:pt x="58837" y="141430"/>
                  <a:pt x="44549" y="114442"/>
                </a:cubicBezTo>
                <a:cubicBezTo>
                  <a:pt x="30262" y="87455"/>
                  <a:pt x="-2018" y="-4091"/>
                  <a:pt x="99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89464D3-C98E-5FA5-1788-2459F836050F}"/>
              </a:ext>
            </a:extLst>
          </p:cNvPr>
          <p:cNvSpPr/>
          <p:nvPr/>
        </p:nvSpPr>
        <p:spPr>
          <a:xfrm>
            <a:off x="6538970" y="2088676"/>
            <a:ext cx="138093" cy="149739"/>
          </a:xfrm>
          <a:custGeom>
            <a:avLst/>
            <a:gdLst>
              <a:gd name="connsiteX0" fmla="*/ 4705 w 138093"/>
              <a:gd name="connsiteY0" fmla="*/ 3649 h 149739"/>
              <a:gd name="connsiteX1" fmla="*/ 128530 w 138093"/>
              <a:gd name="connsiteY1" fmla="*/ 143349 h 149739"/>
              <a:gd name="connsiteX2" fmla="*/ 119005 w 138093"/>
              <a:gd name="connsiteY2" fmla="*/ 117949 h 149739"/>
              <a:gd name="connsiteX3" fmla="*/ 33280 w 138093"/>
              <a:gd name="connsiteY3" fmla="*/ 44924 h 149739"/>
              <a:gd name="connsiteX4" fmla="*/ 4705 w 138093"/>
              <a:gd name="connsiteY4" fmla="*/ 3649 h 14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93" h="149739">
                <a:moveTo>
                  <a:pt x="4705" y="3649"/>
                </a:moveTo>
                <a:cubicBezTo>
                  <a:pt x="20580" y="20053"/>
                  <a:pt x="109480" y="124299"/>
                  <a:pt x="128530" y="143349"/>
                </a:cubicBezTo>
                <a:cubicBezTo>
                  <a:pt x="147580" y="162399"/>
                  <a:pt x="134880" y="134353"/>
                  <a:pt x="119005" y="117949"/>
                </a:cubicBezTo>
                <a:cubicBezTo>
                  <a:pt x="103130" y="101545"/>
                  <a:pt x="49684" y="59212"/>
                  <a:pt x="33280" y="44924"/>
                </a:cubicBezTo>
                <a:cubicBezTo>
                  <a:pt x="16876" y="30636"/>
                  <a:pt x="-11170" y="-12755"/>
                  <a:pt x="4705" y="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5675CED2-EBCF-72FA-2234-8F506DE94359}"/>
              </a:ext>
            </a:extLst>
          </p:cNvPr>
          <p:cNvSpPr/>
          <p:nvPr/>
        </p:nvSpPr>
        <p:spPr>
          <a:xfrm>
            <a:off x="6606961" y="2266950"/>
            <a:ext cx="172468" cy="114822"/>
          </a:xfrm>
          <a:custGeom>
            <a:avLst/>
            <a:gdLst>
              <a:gd name="connsiteX0" fmla="*/ 214 w 172468"/>
              <a:gd name="connsiteY0" fmla="*/ 15875 h 114822"/>
              <a:gd name="connsiteX1" fmla="*/ 89114 w 172468"/>
              <a:gd name="connsiteY1" fmla="*/ 0 h 114822"/>
              <a:gd name="connsiteX2" fmla="*/ 114514 w 172468"/>
              <a:gd name="connsiteY2" fmla="*/ 25400 h 114822"/>
              <a:gd name="connsiteX3" fmla="*/ 171664 w 172468"/>
              <a:gd name="connsiteY3" fmla="*/ 114300 h 114822"/>
              <a:gd name="connsiteX4" fmla="*/ 146264 w 172468"/>
              <a:gd name="connsiteY4" fmla="*/ 60325 h 114822"/>
              <a:gd name="connsiteX5" fmla="*/ 120864 w 172468"/>
              <a:gd name="connsiteY5" fmla="*/ 22225 h 114822"/>
              <a:gd name="connsiteX6" fmla="*/ 214 w 172468"/>
              <a:gd name="connsiteY6" fmla="*/ 15875 h 1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468" h="114822">
                <a:moveTo>
                  <a:pt x="214" y="15875"/>
                </a:moveTo>
                <a:cubicBezTo>
                  <a:pt x="-5078" y="12171"/>
                  <a:pt x="89114" y="0"/>
                  <a:pt x="89114" y="0"/>
                </a:cubicBezTo>
                <a:cubicBezTo>
                  <a:pt x="108164" y="1587"/>
                  <a:pt x="100756" y="6350"/>
                  <a:pt x="114514" y="25400"/>
                </a:cubicBezTo>
                <a:cubicBezTo>
                  <a:pt x="128272" y="44450"/>
                  <a:pt x="166372" y="108479"/>
                  <a:pt x="171664" y="114300"/>
                </a:cubicBezTo>
                <a:cubicBezTo>
                  <a:pt x="176956" y="120121"/>
                  <a:pt x="154731" y="75671"/>
                  <a:pt x="146264" y="60325"/>
                </a:cubicBezTo>
                <a:cubicBezTo>
                  <a:pt x="137797" y="44979"/>
                  <a:pt x="140972" y="26987"/>
                  <a:pt x="120864" y="22225"/>
                </a:cubicBezTo>
                <a:cubicBezTo>
                  <a:pt x="100756" y="17463"/>
                  <a:pt x="5506" y="19579"/>
                  <a:pt x="21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8B2FF995-C18B-E221-78E3-9F418911C2D9}"/>
              </a:ext>
            </a:extLst>
          </p:cNvPr>
          <p:cNvSpPr/>
          <p:nvPr/>
        </p:nvSpPr>
        <p:spPr>
          <a:xfrm>
            <a:off x="6660377" y="2306129"/>
            <a:ext cx="105795" cy="91193"/>
          </a:xfrm>
          <a:custGeom>
            <a:avLst/>
            <a:gdLst>
              <a:gd name="connsiteX0" fmla="*/ 35698 w 105795"/>
              <a:gd name="connsiteY0" fmla="*/ 87821 h 91193"/>
              <a:gd name="connsiteX1" fmla="*/ 3948 w 105795"/>
              <a:gd name="connsiteY1" fmla="*/ 21146 h 91193"/>
              <a:gd name="connsiteX2" fmla="*/ 48398 w 105795"/>
              <a:gd name="connsiteY2" fmla="*/ 8446 h 91193"/>
              <a:gd name="connsiteX3" fmla="*/ 70623 w 105795"/>
              <a:gd name="connsiteY3" fmla="*/ 24321 h 91193"/>
              <a:gd name="connsiteX4" fmla="*/ 99198 w 105795"/>
              <a:gd name="connsiteY4" fmla="*/ 90996 h 91193"/>
              <a:gd name="connsiteX5" fmla="*/ 102373 w 105795"/>
              <a:gd name="connsiteY5" fmla="*/ 43371 h 91193"/>
              <a:gd name="connsiteX6" fmla="*/ 57923 w 105795"/>
              <a:gd name="connsiteY6" fmla="*/ 2096 h 91193"/>
              <a:gd name="connsiteX7" fmla="*/ 773 w 105795"/>
              <a:gd name="connsiteY7" fmla="*/ 11621 h 91193"/>
              <a:gd name="connsiteX8" fmla="*/ 35698 w 105795"/>
              <a:gd name="connsiteY8" fmla="*/ 87821 h 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95" h="91193">
                <a:moveTo>
                  <a:pt x="35698" y="87821"/>
                </a:moveTo>
                <a:cubicBezTo>
                  <a:pt x="36227" y="89408"/>
                  <a:pt x="1831" y="34375"/>
                  <a:pt x="3948" y="21146"/>
                </a:cubicBezTo>
                <a:cubicBezTo>
                  <a:pt x="6065" y="7917"/>
                  <a:pt x="48398" y="8446"/>
                  <a:pt x="48398" y="8446"/>
                </a:cubicBezTo>
                <a:cubicBezTo>
                  <a:pt x="59510" y="8975"/>
                  <a:pt x="62156" y="10563"/>
                  <a:pt x="70623" y="24321"/>
                </a:cubicBezTo>
                <a:cubicBezTo>
                  <a:pt x="79090" y="38079"/>
                  <a:pt x="93906" y="87821"/>
                  <a:pt x="99198" y="90996"/>
                </a:cubicBezTo>
                <a:cubicBezTo>
                  <a:pt x="104490" y="94171"/>
                  <a:pt x="109252" y="58188"/>
                  <a:pt x="102373" y="43371"/>
                </a:cubicBezTo>
                <a:cubicBezTo>
                  <a:pt x="95494" y="28554"/>
                  <a:pt x="74856" y="7388"/>
                  <a:pt x="57923" y="2096"/>
                </a:cubicBezTo>
                <a:cubicBezTo>
                  <a:pt x="40990" y="-3196"/>
                  <a:pt x="7652" y="2096"/>
                  <a:pt x="773" y="11621"/>
                </a:cubicBezTo>
                <a:cubicBezTo>
                  <a:pt x="-6106" y="21146"/>
                  <a:pt x="35169" y="86234"/>
                  <a:pt x="35698" y="87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E0CE3D8-92F6-70E3-134E-11819E3BCC92}"/>
              </a:ext>
            </a:extLst>
          </p:cNvPr>
          <p:cNvSpPr/>
          <p:nvPr/>
        </p:nvSpPr>
        <p:spPr>
          <a:xfrm>
            <a:off x="6530925" y="2349414"/>
            <a:ext cx="184379" cy="89072"/>
          </a:xfrm>
          <a:custGeom>
            <a:avLst/>
            <a:gdLst>
              <a:gd name="connsiteX0" fmla="*/ 50 w 184379"/>
              <a:gd name="connsiteY0" fmla="*/ 88986 h 89072"/>
              <a:gd name="connsiteX1" fmla="*/ 142925 w 184379"/>
              <a:gd name="connsiteY1" fmla="*/ 47711 h 89072"/>
              <a:gd name="connsiteX2" fmla="*/ 184200 w 184379"/>
              <a:gd name="connsiteY2" fmla="*/ 54061 h 89072"/>
              <a:gd name="connsiteX3" fmla="*/ 158800 w 184379"/>
              <a:gd name="connsiteY3" fmla="*/ 86 h 89072"/>
              <a:gd name="connsiteX4" fmla="*/ 181025 w 184379"/>
              <a:gd name="connsiteY4" fmla="*/ 41361 h 89072"/>
              <a:gd name="connsiteX5" fmla="*/ 127050 w 184379"/>
              <a:gd name="connsiteY5" fmla="*/ 35011 h 89072"/>
              <a:gd name="connsiteX6" fmla="*/ 50 w 184379"/>
              <a:gd name="connsiteY6" fmla="*/ 88986 h 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79" h="89072">
                <a:moveTo>
                  <a:pt x="50" y="88986"/>
                </a:moveTo>
                <a:cubicBezTo>
                  <a:pt x="2696" y="91103"/>
                  <a:pt x="112233" y="53532"/>
                  <a:pt x="142925" y="47711"/>
                </a:cubicBezTo>
                <a:cubicBezTo>
                  <a:pt x="173617" y="41890"/>
                  <a:pt x="181554" y="61998"/>
                  <a:pt x="184200" y="54061"/>
                </a:cubicBezTo>
                <a:cubicBezTo>
                  <a:pt x="186846" y="46124"/>
                  <a:pt x="159329" y="2203"/>
                  <a:pt x="158800" y="86"/>
                </a:cubicBezTo>
                <a:cubicBezTo>
                  <a:pt x="158271" y="-2031"/>
                  <a:pt x="186317" y="35540"/>
                  <a:pt x="181025" y="41361"/>
                </a:cubicBezTo>
                <a:cubicBezTo>
                  <a:pt x="175733" y="47182"/>
                  <a:pt x="154567" y="27603"/>
                  <a:pt x="127050" y="35011"/>
                </a:cubicBezTo>
                <a:cubicBezTo>
                  <a:pt x="99533" y="42419"/>
                  <a:pt x="-2596" y="86869"/>
                  <a:pt x="50" y="8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454FFAC4-DB32-AD4F-60EE-2DA14A72F8C6}"/>
              </a:ext>
            </a:extLst>
          </p:cNvPr>
          <p:cNvSpPr/>
          <p:nvPr/>
        </p:nvSpPr>
        <p:spPr>
          <a:xfrm>
            <a:off x="6727825" y="2390775"/>
            <a:ext cx="150128" cy="34937"/>
          </a:xfrm>
          <a:custGeom>
            <a:avLst/>
            <a:gdLst>
              <a:gd name="connsiteX0" fmla="*/ 0 w 150128"/>
              <a:gd name="connsiteY0" fmla="*/ 19050 h 34937"/>
              <a:gd name="connsiteX1" fmla="*/ 85725 w 150128"/>
              <a:gd name="connsiteY1" fmla="*/ 15875 h 34937"/>
              <a:gd name="connsiteX2" fmla="*/ 149225 w 150128"/>
              <a:gd name="connsiteY2" fmla="*/ 34925 h 34937"/>
              <a:gd name="connsiteX3" fmla="*/ 120650 w 150128"/>
              <a:gd name="connsiteY3" fmla="*/ 12700 h 34937"/>
              <a:gd name="connsiteX4" fmla="*/ 85725 w 150128"/>
              <a:gd name="connsiteY4" fmla="*/ 0 h 34937"/>
              <a:gd name="connsiteX5" fmla="*/ 0 w 150128"/>
              <a:gd name="connsiteY5" fmla="*/ 19050 h 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28" h="34937">
                <a:moveTo>
                  <a:pt x="0" y="19050"/>
                </a:moveTo>
                <a:cubicBezTo>
                  <a:pt x="0" y="21696"/>
                  <a:pt x="60854" y="13229"/>
                  <a:pt x="85725" y="15875"/>
                </a:cubicBezTo>
                <a:cubicBezTo>
                  <a:pt x="110596" y="18521"/>
                  <a:pt x="143404" y="35454"/>
                  <a:pt x="149225" y="34925"/>
                </a:cubicBezTo>
                <a:cubicBezTo>
                  <a:pt x="155046" y="34396"/>
                  <a:pt x="131233" y="18521"/>
                  <a:pt x="120650" y="12700"/>
                </a:cubicBezTo>
                <a:cubicBezTo>
                  <a:pt x="110067" y="6879"/>
                  <a:pt x="103187" y="0"/>
                  <a:pt x="85725" y="0"/>
                </a:cubicBezTo>
                <a:cubicBezTo>
                  <a:pt x="68263" y="0"/>
                  <a:pt x="0" y="16404"/>
                  <a:pt x="0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C968343B-8140-1809-9192-766403F024E9}"/>
              </a:ext>
            </a:extLst>
          </p:cNvPr>
          <p:cNvSpPr/>
          <p:nvPr/>
        </p:nvSpPr>
        <p:spPr>
          <a:xfrm>
            <a:off x="4943382" y="1888530"/>
            <a:ext cx="1186839" cy="543525"/>
          </a:xfrm>
          <a:custGeom>
            <a:avLst/>
            <a:gdLst>
              <a:gd name="connsiteX0" fmla="*/ 93 w 1186839"/>
              <a:gd name="connsiteY0" fmla="*/ 543520 h 543525"/>
              <a:gd name="connsiteX1" fmla="*/ 603343 w 1186839"/>
              <a:gd name="connsiteY1" fmla="*/ 172045 h 543525"/>
              <a:gd name="connsiteX2" fmla="*/ 371568 w 1186839"/>
              <a:gd name="connsiteY2" fmla="*/ 305395 h 543525"/>
              <a:gd name="connsiteX3" fmla="*/ 860518 w 1186839"/>
              <a:gd name="connsiteY3" fmla="*/ 86320 h 543525"/>
              <a:gd name="connsiteX4" fmla="*/ 676368 w 1186839"/>
              <a:gd name="connsiteY4" fmla="*/ 156170 h 543525"/>
              <a:gd name="connsiteX5" fmla="*/ 1184368 w 1186839"/>
              <a:gd name="connsiteY5" fmla="*/ 595 h 543525"/>
              <a:gd name="connsiteX6" fmla="*/ 882743 w 1186839"/>
              <a:gd name="connsiteY6" fmla="*/ 99020 h 543525"/>
              <a:gd name="connsiteX7" fmla="*/ 381093 w 1186839"/>
              <a:gd name="connsiteY7" fmla="*/ 260945 h 543525"/>
              <a:gd name="connsiteX8" fmla="*/ 555718 w 1186839"/>
              <a:gd name="connsiteY8" fmla="*/ 181570 h 543525"/>
              <a:gd name="connsiteX9" fmla="*/ 93 w 1186839"/>
              <a:gd name="connsiteY9" fmla="*/ 543520 h 5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39" h="543525">
                <a:moveTo>
                  <a:pt x="93" y="543520"/>
                </a:moveTo>
                <a:cubicBezTo>
                  <a:pt x="8031" y="541932"/>
                  <a:pt x="541430" y="211733"/>
                  <a:pt x="603343" y="172045"/>
                </a:cubicBezTo>
                <a:cubicBezTo>
                  <a:pt x="665256" y="132357"/>
                  <a:pt x="328706" y="319682"/>
                  <a:pt x="371568" y="305395"/>
                </a:cubicBezTo>
                <a:cubicBezTo>
                  <a:pt x="414430" y="291108"/>
                  <a:pt x="809718" y="111191"/>
                  <a:pt x="860518" y="86320"/>
                </a:cubicBezTo>
                <a:cubicBezTo>
                  <a:pt x="911318" y="61449"/>
                  <a:pt x="622393" y="170457"/>
                  <a:pt x="676368" y="156170"/>
                </a:cubicBezTo>
                <a:cubicBezTo>
                  <a:pt x="730343" y="141882"/>
                  <a:pt x="1149972" y="10120"/>
                  <a:pt x="1184368" y="595"/>
                </a:cubicBezTo>
                <a:cubicBezTo>
                  <a:pt x="1218764" y="-8930"/>
                  <a:pt x="882743" y="99020"/>
                  <a:pt x="882743" y="99020"/>
                </a:cubicBezTo>
                <a:lnTo>
                  <a:pt x="381093" y="260945"/>
                </a:lnTo>
                <a:cubicBezTo>
                  <a:pt x="326589" y="274703"/>
                  <a:pt x="620805" y="136062"/>
                  <a:pt x="555718" y="181570"/>
                </a:cubicBezTo>
                <a:cubicBezTo>
                  <a:pt x="490631" y="227078"/>
                  <a:pt x="-7845" y="545108"/>
                  <a:pt x="93" y="543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125FBBC-901B-F4B5-5392-C68009772070}"/>
              </a:ext>
            </a:extLst>
          </p:cNvPr>
          <p:cNvSpPr/>
          <p:nvPr/>
        </p:nvSpPr>
        <p:spPr>
          <a:xfrm>
            <a:off x="4666738" y="1889060"/>
            <a:ext cx="1619818" cy="923188"/>
          </a:xfrm>
          <a:custGeom>
            <a:avLst/>
            <a:gdLst>
              <a:gd name="connsiteX0" fmla="*/ 1619762 w 1619818"/>
              <a:gd name="connsiteY0" fmla="*/ 65 h 923188"/>
              <a:gd name="connsiteX1" fmla="*/ 1181612 w 1619818"/>
              <a:gd name="connsiteY1" fmla="*/ 44515 h 923188"/>
              <a:gd name="connsiteX2" fmla="*/ 737112 w 1619818"/>
              <a:gd name="connsiteY2" fmla="*/ 203265 h 923188"/>
              <a:gd name="connsiteX3" fmla="*/ 797437 w 1619818"/>
              <a:gd name="connsiteY3" fmla="*/ 187390 h 923188"/>
              <a:gd name="connsiteX4" fmla="*/ 524387 w 1619818"/>
              <a:gd name="connsiteY4" fmla="*/ 323915 h 923188"/>
              <a:gd name="connsiteX5" fmla="*/ 206887 w 1619818"/>
              <a:gd name="connsiteY5" fmla="*/ 596965 h 923188"/>
              <a:gd name="connsiteX6" fmla="*/ 251337 w 1619818"/>
              <a:gd name="connsiteY6" fmla="*/ 568390 h 923188"/>
              <a:gd name="connsiteX7" fmla="*/ 10037 w 1619818"/>
              <a:gd name="connsiteY7" fmla="*/ 917640 h 923188"/>
              <a:gd name="connsiteX8" fmla="*/ 102112 w 1619818"/>
              <a:gd name="connsiteY8" fmla="*/ 746190 h 923188"/>
              <a:gd name="connsiteX9" fmla="*/ 603762 w 1619818"/>
              <a:gd name="connsiteY9" fmla="*/ 273115 h 923188"/>
              <a:gd name="connsiteX10" fmla="*/ 562487 w 1619818"/>
              <a:gd name="connsiteY10" fmla="*/ 327090 h 923188"/>
              <a:gd name="connsiteX11" fmla="*/ 1019687 w 1619818"/>
              <a:gd name="connsiteY11" fmla="*/ 114365 h 923188"/>
              <a:gd name="connsiteX12" fmla="*/ 959362 w 1619818"/>
              <a:gd name="connsiteY12" fmla="*/ 133415 h 923188"/>
              <a:gd name="connsiteX13" fmla="*/ 1299087 w 1619818"/>
              <a:gd name="connsiteY13" fmla="*/ 3240 h 923188"/>
              <a:gd name="connsiteX14" fmla="*/ 1153037 w 1619818"/>
              <a:gd name="connsiteY14" fmla="*/ 50865 h 923188"/>
              <a:gd name="connsiteX15" fmla="*/ 1619762 w 1619818"/>
              <a:gd name="connsiteY15" fmla="*/ 65 h 92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9818" h="923188">
                <a:moveTo>
                  <a:pt x="1619762" y="65"/>
                </a:moveTo>
                <a:cubicBezTo>
                  <a:pt x="1624524" y="-993"/>
                  <a:pt x="1328720" y="10648"/>
                  <a:pt x="1181612" y="44515"/>
                </a:cubicBezTo>
                <a:cubicBezTo>
                  <a:pt x="1034504" y="78382"/>
                  <a:pt x="801141" y="179453"/>
                  <a:pt x="737112" y="203265"/>
                </a:cubicBezTo>
                <a:cubicBezTo>
                  <a:pt x="673083" y="227077"/>
                  <a:pt x="832891" y="167282"/>
                  <a:pt x="797437" y="187390"/>
                </a:cubicBezTo>
                <a:cubicBezTo>
                  <a:pt x="761983" y="207498"/>
                  <a:pt x="622812" y="255652"/>
                  <a:pt x="524387" y="323915"/>
                </a:cubicBezTo>
                <a:cubicBezTo>
                  <a:pt x="425962" y="392178"/>
                  <a:pt x="252395" y="556219"/>
                  <a:pt x="206887" y="596965"/>
                </a:cubicBezTo>
                <a:cubicBezTo>
                  <a:pt x="161379" y="637711"/>
                  <a:pt x="284145" y="514944"/>
                  <a:pt x="251337" y="568390"/>
                </a:cubicBezTo>
                <a:cubicBezTo>
                  <a:pt x="218529" y="621836"/>
                  <a:pt x="34908" y="888007"/>
                  <a:pt x="10037" y="917640"/>
                </a:cubicBezTo>
                <a:cubicBezTo>
                  <a:pt x="-14834" y="947273"/>
                  <a:pt x="3158" y="853611"/>
                  <a:pt x="102112" y="746190"/>
                </a:cubicBezTo>
                <a:cubicBezTo>
                  <a:pt x="201066" y="638769"/>
                  <a:pt x="527033" y="342965"/>
                  <a:pt x="603762" y="273115"/>
                </a:cubicBezTo>
                <a:cubicBezTo>
                  <a:pt x="680491" y="203265"/>
                  <a:pt x="493166" y="353548"/>
                  <a:pt x="562487" y="327090"/>
                </a:cubicBezTo>
                <a:cubicBezTo>
                  <a:pt x="631808" y="300632"/>
                  <a:pt x="953541" y="146644"/>
                  <a:pt x="1019687" y="114365"/>
                </a:cubicBezTo>
                <a:cubicBezTo>
                  <a:pt x="1085833" y="82086"/>
                  <a:pt x="912795" y="151936"/>
                  <a:pt x="959362" y="133415"/>
                </a:cubicBezTo>
                <a:cubicBezTo>
                  <a:pt x="1005929" y="114894"/>
                  <a:pt x="1266808" y="16998"/>
                  <a:pt x="1299087" y="3240"/>
                </a:cubicBezTo>
                <a:cubicBezTo>
                  <a:pt x="1331366" y="-10518"/>
                  <a:pt x="1107000" y="50865"/>
                  <a:pt x="1153037" y="50865"/>
                </a:cubicBezTo>
                <a:cubicBezTo>
                  <a:pt x="1199074" y="50865"/>
                  <a:pt x="1615000" y="1123"/>
                  <a:pt x="161976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5323BC3A-A971-FF2B-5587-311CF13512C6}"/>
              </a:ext>
            </a:extLst>
          </p:cNvPr>
          <p:cNvSpPr/>
          <p:nvPr/>
        </p:nvSpPr>
        <p:spPr>
          <a:xfrm>
            <a:off x="4635698" y="2753845"/>
            <a:ext cx="123750" cy="789267"/>
          </a:xfrm>
          <a:custGeom>
            <a:avLst/>
            <a:gdLst>
              <a:gd name="connsiteX0" fmla="*/ 123627 w 123750"/>
              <a:gd name="connsiteY0" fmla="*/ 2055 h 789267"/>
              <a:gd name="connsiteX1" fmla="*/ 12502 w 123750"/>
              <a:gd name="connsiteY1" fmla="*/ 411630 h 789267"/>
              <a:gd name="connsiteX2" fmla="*/ 2977 w 123750"/>
              <a:gd name="connsiteY2" fmla="*/ 779930 h 789267"/>
              <a:gd name="connsiteX3" fmla="*/ 15677 w 123750"/>
              <a:gd name="connsiteY3" fmla="*/ 637055 h 789267"/>
              <a:gd name="connsiteX4" fmla="*/ 53777 w 123750"/>
              <a:gd name="connsiteY4" fmla="*/ 186205 h 789267"/>
              <a:gd name="connsiteX5" fmla="*/ 34727 w 123750"/>
              <a:gd name="connsiteY5" fmla="*/ 249705 h 789267"/>
              <a:gd name="connsiteX6" fmla="*/ 123627 w 123750"/>
              <a:gd name="connsiteY6" fmla="*/ 2055 h 78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50" h="789267">
                <a:moveTo>
                  <a:pt x="123627" y="2055"/>
                </a:moveTo>
                <a:cubicBezTo>
                  <a:pt x="119923" y="29042"/>
                  <a:pt x="32610" y="281984"/>
                  <a:pt x="12502" y="411630"/>
                </a:cubicBezTo>
                <a:cubicBezTo>
                  <a:pt x="-7606" y="541276"/>
                  <a:pt x="2448" y="742359"/>
                  <a:pt x="2977" y="779930"/>
                </a:cubicBezTo>
                <a:cubicBezTo>
                  <a:pt x="3506" y="817501"/>
                  <a:pt x="7210" y="736009"/>
                  <a:pt x="15677" y="637055"/>
                </a:cubicBezTo>
                <a:cubicBezTo>
                  <a:pt x="24144" y="538101"/>
                  <a:pt x="50602" y="250763"/>
                  <a:pt x="53777" y="186205"/>
                </a:cubicBezTo>
                <a:cubicBezTo>
                  <a:pt x="56952" y="121647"/>
                  <a:pt x="23085" y="277222"/>
                  <a:pt x="34727" y="249705"/>
                </a:cubicBezTo>
                <a:cubicBezTo>
                  <a:pt x="46369" y="222188"/>
                  <a:pt x="127331" y="-24932"/>
                  <a:pt x="123627" y="2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D6A5D055-4830-A971-D693-856A853CF591}"/>
              </a:ext>
            </a:extLst>
          </p:cNvPr>
          <p:cNvSpPr/>
          <p:nvPr/>
        </p:nvSpPr>
        <p:spPr>
          <a:xfrm>
            <a:off x="4601286" y="2723922"/>
            <a:ext cx="145339" cy="815851"/>
          </a:xfrm>
          <a:custGeom>
            <a:avLst/>
            <a:gdLst>
              <a:gd name="connsiteX0" fmla="*/ 145339 w 145339"/>
              <a:gd name="connsiteY0" fmla="*/ 228 h 815851"/>
              <a:gd name="connsiteX1" fmla="*/ 11989 w 145339"/>
              <a:gd name="connsiteY1" fmla="*/ 381228 h 815851"/>
              <a:gd name="connsiteX2" fmla="*/ 5639 w 145339"/>
              <a:gd name="connsiteY2" fmla="*/ 787628 h 815851"/>
              <a:gd name="connsiteX3" fmla="*/ 5639 w 145339"/>
              <a:gd name="connsiteY3" fmla="*/ 730478 h 815851"/>
              <a:gd name="connsiteX4" fmla="*/ 15164 w 145339"/>
              <a:gd name="connsiteY4" fmla="*/ 324078 h 815851"/>
              <a:gd name="connsiteX5" fmla="*/ 11989 w 145339"/>
              <a:gd name="connsiteY5" fmla="*/ 435203 h 815851"/>
              <a:gd name="connsiteX6" fmla="*/ 145339 w 145339"/>
              <a:gd name="connsiteY6" fmla="*/ 228 h 8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339" h="815851">
                <a:moveTo>
                  <a:pt x="145339" y="228"/>
                </a:moveTo>
                <a:cubicBezTo>
                  <a:pt x="145339" y="-8768"/>
                  <a:pt x="35272" y="249995"/>
                  <a:pt x="11989" y="381228"/>
                </a:cubicBezTo>
                <a:cubicBezTo>
                  <a:pt x="-11294" y="512461"/>
                  <a:pt x="6697" y="729420"/>
                  <a:pt x="5639" y="787628"/>
                </a:cubicBezTo>
                <a:cubicBezTo>
                  <a:pt x="4581" y="845836"/>
                  <a:pt x="4051" y="807736"/>
                  <a:pt x="5639" y="730478"/>
                </a:cubicBezTo>
                <a:cubicBezTo>
                  <a:pt x="7227" y="653220"/>
                  <a:pt x="14106" y="373290"/>
                  <a:pt x="15164" y="324078"/>
                </a:cubicBezTo>
                <a:cubicBezTo>
                  <a:pt x="16222" y="274866"/>
                  <a:pt x="-10765" y="486532"/>
                  <a:pt x="11989" y="435203"/>
                </a:cubicBezTo>
                <a:cubicBezTo>
                  <a:pt x="34743" y="383874"/>
                  <a:pt x="145339" y="9224"/>
                  <a:pt x="145339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30A21FEA-BCD7-5E20-6201-BEEE721248FB}"/>
              </a:ext>
            </a:extLst>
          </p:cNvPr>
          <p:cNvSpPr/>
          <p:nvPr/>
        </p:nvSpPr>
        <p:spPr>
          <a:xfrm>
            <a:off x="6369048" y="2085615"/>
            <a:ext cx="149239" cy="405794"/>
          </a:xfrm>
          <a:custGeom>
            <a:avLst/>
            <a:gdLst>
              <a:gd name="connsiteX0" fmla="*/ 2 w 149239"/>
              <a:gd name="connsiteY0" fmla="*/ 360 h 405794"/>
              <a:gd name="connsiteX1" fmla="*/ 101602 w 149239"/>
              <a:gd name="connsiteY1" fmla="*/ 95610 h 405794"/>
              <a:gd name="connsiteX2" fmla="*/ 111127 w 149239"/>
              <a:gd name="connsiteY2" fmla="*/ 209910 h 405794"/>
              <a:gd name="connsiteX3" fmla="*/ 127002 w 149239"/>
              <a:gd name="connsiteY3" fmla="*/ 197210 h 405794"/>
              <a:gd name="connsiteX4" fmla="*/ 149227 w 149239"/>
              <a:gd name="connsiteY4" fmla="*/ 403585 h 405794"/>
              <a:gd name="connsiteX5" fmla="*/ 123827 w 149239"/>
              <a:gd name="connsiteY5" fmla="*/ 295635 h 405794"/>
              <a:gd name="connsiteX6" fmla="*/ 104777 w 149239"/>
              <a:gd name="connsiteY6" fmla="*/ 130535 h 405794"/>
              <a:gd name="connsiteX7" fmla="*/ 2 w 149239"/>
              <a:gd name="connsiteY7" fmla="*/ 360 h 4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39" h="405794">
                <a:moveTo>
                  <a:pt x="2" y="360"/>
                </a:moveTo>
                <a:cubicBezTo>
                  <a:pt x="-527" y="-5461"/>
                  <a:pt x="83081" y="60685"/>
                  <a:pt x="101602" y="95610"/>
                </a:cubicBezTo>
                <a:cubicBezTo>
                  <a:pt x="120123" y="130535"/>
                  <a:pt x="106894" y="192977"/>
                  <a:pt x="111127" y="209910"/>
                </a:cubicBezTo>
                <a:cubicBezTo>
                  <a:pt x="115360" y="226843"/>
                  <a:pt x="120652" y="164931"/>
                  <a:pt x="127002" y="197210"/>
                </a:cubicBezTo>
                <a:cubicBezTo>
                  <a:pt x="133352" y="229489"/>
                  <a:pt x="149756" y="387181"/>
                  <a:pt x="149227" y="403585"/>
                </a:cubicBezTo>
                <a:cubicBezTo>
                  <a:pt x="148698" y="419989"/>
                  <a:pt x="131235" y="341143"/>
                  <a:pt x="123827" y="295635"/>
                </a:cubicBezTo>
                <a:cubicBezTo>
                  <a:pt x="116419" y="250127"/>
                  <a:pt x="121710" y="180806"/>
                  <a:pt x="104777" y="130535"/>
                </a:cubicBezTo>
                <a:cubicBezTo>
                  <a:pt x="87844" y="80264"/>
                  <a:pt x="531" y="6181"/>
                  <a:pt x="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4D1D2DD-03D7-695E-1CF8-58EE0E105976}"/>
              </a:ext>
            </a:extLst>
          </p:cNvPr>
          <p:cNvSpPr/>
          <p:nvPr/>
        </p:nvSpPr>
        <p:spPr>
          <a:xfrm>
            <a:off x="6118223" y="2059282"/>
            <a:ext cx="289052" cy="106140"/>
          </a:xfrm>
          <a:custGeom>
            <a:avLst/>
            <a:gdLst>
              <a:gd name="connsiteX0" fmla="*/ 2 w 289052"/>
              <a:gd name="connsiteY0" fmla="*/ 74318 h 106140"/>
              <a:gd name="connsiteX1" fmla="*/ 139702 w 289052"/>
              <a:gd name="connsiteY1" fmla="*/ 33043 h 106140"/>
              <a:gd name="connsiteX2" fmla="*/ 288927 w 289052"/>
              <a:gd name="connsiteY2" fmla="*/ 106068 h 106140"/>
              <a:gd name="connsiteX3" fmla="*/ 165102 w 289052"/>
              <a:gd name="connsiteY3" fmla="*/ 17168 h 106140"/>
              <a:gd name="connsiteX4" fmla="*/ 142877 w 289052"/>
              <a:gd name="connsiteY4" fmla="*/ 4468 h 106140"/>
              <a:gd name="connsiteX5" fmla="*/ 2 w 289052"/>
              <a:gd name="connsiteY5" fmla="*/ 74318 h 10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052" h="106140">
                <a:moveTo>
                  <a:pt x="2" y="74318"/>
                </a:moveTo>
                <a:cubicBezTo>
                  <a:pt x="-527" y="79081"/>
                  <a:pt x="91548" y="27751"/>
                  <a:pt x="139702" y="33043"/>
                </a:cubicBezTo>
                <a:cubicBezTo>
                  <a:pt x="187856" y="38335"/>
                  <a:pt x="284694" y="108714"/>
                  <a:pt x="288927" y="106068"/>
                </a:cubicBezTo>
                <a:cubicBezTo>
                  <a:pt x="293160" y="103422"/>
                  <a:pt x="189444" y="34101"/>
                  <a:pt x="165102" y="17168"/>
                </a:cubicBezTo>
                <a:cubicBezTo>
                  <a:pt x="140760" y="235"/>
                  <a:pt x="166689" y="-4528"/>
                  <a:pt x="142877" y="4468"/>
                </a:cubicBezTo>
                <a:cubicBezTo>
                  <a:pt x="119065" y="13464"/>
                  <a:pt x="531" y="69555"/>
                  <a:pt x="2" y="74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60470200-3180-812E-BA29-3ECF753A43E3}"/>
              </a:ext>
            </a:extLst>
          </p:cNvPr>
          <p:cNvSpPr/>
          <p:nvPr/>
        </p:nvSpPr>
        <p:spPr>
          <a:xfrm>
            <a:off x="5841464" y="2222399"/>
            <a:ext cx="118076" cy="307184"/>
          </a:xfrm>
          <a:custGeom>
            <a:avLst/>
            <a:gdLst>
              <a:gd name="connsiteX0" fmla="*/ 118011 w 118076"/>
              <a:gd name="connsiteY0" fmla="*/ 101 h 307184"/>
              <a:gd name="connsiteX1" fmla="*/ 22761 w 118076"/>
              <a:gd name="connsiteY1" fmla="*/ 120751 h 307184"/>
              <a:gd name="connsiteX2" fmla="*/ 536 w 118076"/>
              <a:gd name="connsiteY2" fmla="*/ 304901 h 307184"/>
              <a:gd name="connsiteX3" fmla="*/ 6886 w 118076"/>
              <a:gd name="connsiteY3" fmla="*/ 216001 h 307184"/>
              <a:gd name="connsiteX4" fmla="*/ 6886 w 118076"/>
              <a:gd name="connsiteY4" fmla="*/ 101701 h 307184"/>
              <a:gd name="connsiteX5" fmla="*/ 118011 w 118076"/>
              <a:gd name="connsiteY5" fmla="*/ 101 h 30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76" h="307184">
                <a:moveTo>
                  <a:pt x="118011" y="101"/>
                </a:moveTo>
                <a:cubicBezTo>
                  <a:pt x="120657" y="3276"/>
                  <a:pt x="42340" y="69951"/>
                  <a:pt x="22761" y="120751"/>
                </a:cubicBezTo>
                <a:cubicBezTo>
                  <a:pt x="3182" y="171551"/>
                  <a:pt x="3182" y="289026"/>
                  <a:pt x="536" y="304901"/>
                </a:cubicBezTo>
                <a:cubicBezTo>
                  <a:pt x="-2110" y="320776"/>
                  <a:pt x="5828" y="249868"/>
                  <a:pt x="6886" y="216001"/>
                </a:cubicBezTo>
                <a:cubicBezTo>
                  <a:pt x="7944" y="182134"/>
                  <a:pt x="-8460" y="133980"/>
                  <a:pt x="6886" y="101701"/>
                </a:cubicBezTo>
                <a:cubicBezTo>
                  <a:pt x="22232" y="69422"/>
                  <a:pt x="115365" y="-3074"/>
                  <a:pt x="11801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727EBAA0-B668-5926-46C5-7D15F7413CB5}"/>
              </a:ext>
            </a:extLst>
          </p:cNvPr>
          <p:cNvSpPr/>
          <p:nvPr/>
        </p:nvSpPr>
        <p:spPr>
          <a:xfrm>
            <a:off x="5656340" y="2190716"/>
            <a:ext cx="77948" cy="208460"/>
          </a:xfrm>
          <a:custGeom>
            <a:avLst/>
            <a:gdLst>
              <a:gd name="connsiteX0" fmla="*/ 77710 w 77948"/>
              <a:gd name="connsiteY0" fmla="*/ 34 h 208460"/>
              <a:gd name="connsiteX1" fmla="*/ 26910 w 77948"/>
              <a:gd name="connsiteY1" fmla="*/ 85759 h 208460"/>
              <a:gd name="connsiteX2" fmla="*/ 68185 w 77948"/>
              <a:gd name="connsiteY2" fmla="*/ 206409 h 208460"/>
              <a:gd name="connsiteX3" fmla="*/ 30085 w 77948"/>
              <a:gd name="connsiteY3" fmla="*/ 155609 h 208460"/>
              <a:gd name="connsiteX4" fmla="*/ 1510 w 77948"/>
              <a:gd name="connsiteY4" fmla="*/ 76234 h 208460"/>
              <a:gd name="connsiteX5" fmla="*/ 77710 w 77948"/>
              <a:gd name="connsiteY5" fmla="*/ 34 h 20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48" h="208460">
                <a:moveTo>
                  <a:pt x="77710" y="34"/>
                </a:moveTo>
                <a:cubicBezTo>
                  <a:pt x="81943" y="1621"/>
                  <a:pt x="28497" y="51363"/>
                  <a:pt x="26910" y="85759"/>
                </a:cubicBezTo>
                <a:cubicBezTo>
                  <a:pt x="25322" y="120155"/>
                  <a:pt x="67656" y="194767"/>
                  <a:pt x="68185" y="206409"/>
                </a:cubicBezTo>
                <a:cubicBezTo>
                  <a:pt x="68714" y="218051"/>
                  <a:pt x="41197" y="177305"/>
                  <a:pt x="30085" y="155609"/>
                </a:cubicBezTo>
                <a:cubicBezTo>
                  <a:pt x="18973" y="133913"/>
                  <a:pt x="-6427" y="100576"/>
                  <a:pt x="1510" y="76234"/>
                </a:cubicBezTo>
                <a:cubicBezTo>
                  <a:pt x="9447" y="51892"/>
                  <a:pt x="73477" y="-1553"/>
                  <a:pt x="7771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3BB077AD-17DA-1294-283A-E057016DA03A}"/>
              </a:ext>
            </a:extLst>
          </p:cNvPr>
          <p:cNvSpPr/>
          <p:nvPr/>
        </p:nvSpPr>
        <p:spPr>
          <a:xfrm>
            <a:off x="5597506" y="1933681"/>
            <a:ext cx="585540" cy="190417"/>
          </a:xfrm>
          <a:custGeom>
            <a:avLst/>
            <a:gdLst>
              <a:gd name="connsiteX0" fmla="*/ 19 w 585540"/>
              <a:gd name="connsiteY0" fmla="*/ 190394 h 190417"/>
              <a:gd name="connsiteX1" fmla="*/ 495319 w 585540"/>
              <a:gd name="connsiteY1" fmla="*/ 12594 h 190417"/>
              <a:gd name="connsiteX2" fmla="*/ 584219 w 585540"/>
              <a:gd name="connsiteY2" fmla="*/ 15769 h 190417"/>
              <a:gd name="connsiteX3" fmla="*/ 476269 w 585540"/>
              <a:gd name="connsiteY3" fmla="*/ 25294 h 190417"/>
              <a:gd name="connsiteX4" fmla="*/ 19 w 585540"/>
              <a:gd name="connsiteY4" fmla="*/ 190394 h 19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40" h="190417">
                <a:moveTo>
                  <a:pt x="19" y="190394"/>
                </a:moveTo>
                <a:cubicBezTo>
                  <a:pt x="3194" y="188277"/>
                  <a:pt x="397952" y="41698"/>
                  <a:pt x="495319" y="12594"/>
                </a:cubicBezTo>
                <a:cubicBezTo>
                  <a:pt x="592686" y="-16510"/>
                  <a:pt x="587394" y="13652"/>
                  <a:pt x="584219" y="15769"/>
                </a:cubicBezTo>
                <a:cubicBezTo>
                  <a:pt x="581044" y="17886"/>
                  <a:pt x="576811" y="-3281"/>
                  <a:pt x="476269" y="25294"/>
                </a:cubicBezTo>
                <a:cubicBezTo>
                  <a:pt x="375727" y="53869"/>
                  <a:pt x="-3156" y="192511"/>
                  <a:pt x="19" y="190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2F394491-3EFF-56DC-A982-D91C98BCF0C7}"/>
              </a:ext>
            </a:extLst>
          </p:cNvPr>
          <p:cNvSpPr/>
          <p:nvPr/>
        </p:nvSpPr>
        <p:spPr>
          <a:xfrm>
            <a:off x="5946655" y="2263724"/>
            <a:ext cx="48739" cy="379009"/>
          </a:xfrm>
          <a:custGeom>
            <a:avLst/>
            <a:gdLst>
              <a:gd name="connsiteX0" fmla="*/ 47745 w 48739"/>
              <a:gd name="connsiteY0" fmla="*/ 51 h 379009"/>
              <a:gd name="connsiteX1" fmla="*/ 38220 w 48739"/>
              <a:gd name="connsiteY1" fmla="*/ 92126 h 379009"/>
              <a:gd name="connsiteX2" fmla="*/ 120 w 48739"/>
              <a:gd name="connsiteY2" fmla="*/ 184201 h 379009"/>
              <a:gd name="connsiteX3" fmla="*/ 25520 w 48739"/>
              <a:gd name="connsiteY3" fmla="*/ 377876 h 379009"/>
              <a:gd name="connsiteX4" fmla="*/ 6470 w 48739"/>
              <a:gd name="connsiteY4" fmla="*/ 257226 h 379009"/>
              <a:gd name="connsiteX5" fmla="*/ 6470 w 48739"/>
              <a:gd name="connsiteY5" fmla="*/ 114351 h 379009"/>
              <a:gd name="connsiteX6" fmla="*/ 19170 w 48739"/>
              <a:gd name="connsiteY6" fmla="*/ 104826 h 379009"/>
              <a:gd name="connsiteX7" fmla="*/ 47745 w 48739"/>
              <a:gd name="connsiteY7" fmla="*/ 51 h 37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39" h="379009">
                <a:moveTo>
                  <a:pt x="47745" y="51"/>
                </a:moveTo>
                <a:cubicBezTo>
                  <a:pt x="50920" y="-2066"/>
                  <a:pt x="46157" y="61434"/>
                  <a:pt x="38220" y="92126"/>
                </a:cubicBezTo>
                <a:cubicBezTo>
                  <a:pt x="30283" y="122818"/>
                  <a:pt x="2237" y="136576"/>
                  <a:pt x="120" y="184201"/>
                </a:cubicBezTo>
                <a:cubicBezTo>
                  <a:pt x="-1997" y="231826"/>
                  <a:pt x="24462" y="365705"/>
                  <a:pt x="25520" y="377876"/>
                </a:cubicBezTo>
                <a:cubicBezTo>
                  <a:pt x="26578" y="390047"/>
                  <a:pt x="9645" y="301147"/>
                  <a:pt x="6470" y="257226"/>
                </a:cubicBezTo>
                <a:cubicBezTo>
                  <a:pt x="3295" y="213305"/>
                  <a:pt x="4353" y="139751"/>
                  <a:pt x="6470" y="114351"/>
                </a:cubicBezTo>
                <a:cubicBezTo>
                  <a:pt x="8587" y="88951"/>
                  <a:pt x="8587" y="121230"/>
                  <a:pt x="19170" y="104826"/>
                </a:cubicBezTo>
                <a:cubicBezTo>
                  <a:pt x="29753" y="88422"/>
                  <a:pt x="44570" y="2168"/>
                  <a:pt x="4774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ED18D73-2654-7638-995C-DC361EE2A91F}"/>
              </a:ext>
            </a:extLst>
          </p:cNvPr>
          <p:cNvSpPr/>
          <p:nvPr/>
        </p:nvSpPr>
        <p:spPr>
          <a:xfrm>
            <a:off x="5845518" y="2497953"/>
            <a:ext cx="939457" cy="398927"/>
          </a:xfrm>
          <a:custGeom>
            <a:avLst/>
            <a:gdLst>
              <a:gd name="connsiteX0" fmla="*/ 2832 w 939457"/>
              <a:gd name="connsiteY0" fmla="*/ 397647 h 398927"/>
              <a:gd name="connsiteX1" fmla="*/ 587032 w 939457"/>
              <a:gd name="connsiteY1" fmla="*/ 108722 h 398927"/>
              <a:gd name="connsiteX2" fmla="*/ 425107 w 939457"/>
              <a:gd name="connsiteY2" fmla="*/ 181747 h 398927"/>
              <a:gd name="connsiteX3" fmla="*/ 748957 w 939457"/>
              <a:gd name="connsiteY3" fmla="*/ 76972 h 398927"/>
              <a:gd name="connsiteX4" fmla="*/ 663232 w 939457"/>
              <a:gd name="connsiteY4" fmla="*/ 118247 h 398927"/>
              <a:gd name="connsiteX5" fmla="*/ 939457 w 939457"/>
              <a:gd name="connsiteY5" fmla="*/ 772 h 398927"/>
              <a:gd name="connsiteX6" fmla="*/ 660057 w 939457"/>
              <a:gd name="connsiteY6" fmla="*/ 64272 h 398927"/>
              <a:gd name="connsiteX7" fmla="*/ 291757 w 939457"/>
              <a:gd name="connsiteY7" fmla="*/ 146822 h 398927"/>
              <a:gd name="connsiteX8" fmla="*/ 542582 w 939457"/>
              <a:gd name="connsiteY8" fmla="*/ 108722 h 398927"/>
              <a:gd name="connsiteX9" fmla="*/ 294932 w 939457"/>
              <a:gd name="connsiteY9" fmla="*/ 223022 h 398927"/>
              <a:gd name="connsiteX10" fmla="*/ 136182 w 939457"/>
              <a:gd name="connsiteY10" fmla="*/ 261122 h 398927"/>
              <a:gd name="connsiteX11" fmla="*/ 355257 w 939457"/>
              <a:gd name="connsiteY11" fmla="*/ 216672 h 398927"/>
              <a:gd name="connsiteX12" fmla="*/ 2832 w 939457"/>
              <a:gd name="connsiteY12" fmla="*/ 397647 h 39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9457" h="398927">
                <a:moveTo>
                  <a:pt x="2832" y="397647"/>
                </a:moveTo>
                <a:cubicBezTo>
                  <a:pt x="41461" y="379655"/>
                  <a:pt x="516653" y="144705"/>
                  <a:pt x="587032" y="108722"/>
                </a:cubicBezTo>
                <a:cubicBezTo>
                  <a:pt x="657411" y="72739"/>
                  <a:pt x="398120" y="187039"/>
                  <a:pt x="425107" y="181747"/>
                </a:cubicBezTo>
                <a:cubicBezTo>
                  <a:pt x="452095" y="176455"/>
                  <a:pt x="709270" y="87555"/>
                  <a:pt x="748957" y="76972"/>
                </a:cubicBezTo>
                <a:cubicBezTo>
                  <a:pt x="788645" y="66389"/>
                  <a:pt x="631482" y="130947"/>
                  <a:pt x="663232" y="118247"/>
                </a:cubicBezTo>
                <a:cubicBezTo>
                  <a:pt x="694982" y="105547"/>
                  <a:pt x="939986" y="9768"/>
                  <a:pt x="939457" y="772"/>
                </a:cubicBezTo>
                <a:cubicBezTo>
                  <a:pt x="938928" y="-8224"/>
                  <a:pt x="660057" y="64272"/>
                  <a:pt x="660057" y="64272"/>
                </a:cubicBezTo>
                <a:lnTo>
                  <a:pt x="291757" y="146822"/>
                </a:lnTo>
                <a:cubicBezTo>
                  <a:pt x="272178" y="154230"/>
                  <a:pt x="542053" y="96022"/>
                  <a:pt x="542582" y="108722"/>
                </a:cubicBezTo>
                <a:cubicBezTo>
                  <a:pt x="543111" y="121422"/>
                  <a:pt x="362665" y="197622"/>
                  <a:pt x="294932" y="223022"/>
                </a:cubicBezTo>
                <a:cubicBezTo>
                  <a:pt x="227199" y="248422"/>
                  <a:pt x="126128" y="262180"/>
                  <a:pt x="136182" y="261122"/>
                </a:cubicBezTo>
                <a:cubicBezTo>
                  <a:pt x="146236" y="260064"/>
                  <a:pt x="377482" y="194976"/>
                  <a:pt x="355257" y="216672"/>
                </a:cubicBezTo>
                <a:cubicBezTo>
                  <a:pt x="333032" y="238368"/>
                  <a:pt x="-35797" y="415639"/>
                  <a:pt x="2832" y="39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4BF172C-DD3A-B9A7-E7D0-31F761001B98}"/>
              </a:ext>
            </a:extLst>
          </p:cNvPr>
          <p:cNvSpPr/>
          <p:nvPr/>
        </p:nvSpPr>
        <p:spPr>
          <a:xfrm>
            <a:off x="5486416" y="2781120"/>
            <a:ext cx="501661" cy="411705"/>
          </a:xfrm>
          <a:custGeom>
            <a:avLst/>
            <a:gdLst>
              <a:gd name="connsiteX0" fmla="*/ 501634 w 501661"/>
              <a:gd name="connsiteY0" fmla="*/ 180 h 411705"/>
              <a:gd name="connsiteX1" fmla="*/ 180959 w 501661"/>
              <a:gd name="connsiteY1" fmla="*/ 251005 h 411705"/>
              <a:gd name="connsiteX2" fmla="*/ 215884 w 501661"/>
              <a:gd name="connsiteY2" fmla="*/ 241480 h 411705"/>
              <a:gd name="connsiteX3" fmla="*/ 117459 w 501661"/>
              <a:gd name="connsiteY3" fmla="*/ 317680 h 411705"/>
              <a:gd name="connsiteX4" fmla="*/ 3159 w 501661"/>
              <a:gd name="connsiteY4" fmla="*/ 409755 h 411705"/>
              <a:gd name="connsiteX5" fmla="*/ 250809 w 501661"/>
              <a:gd name="connsiteY5" fmla="*/ 225605 h 411705"/>
              <a:gd name="connsiteX6" fmla="*/ 139684 w 501661"/>
              <a:gd name="connsiteY6" fmla="*/ 285930 h 411705"/>
              <a:gd name="connsiteX7" fmla="*/ 276209 w 501661"/>
              <a:gd name="connsiteY7" fmla="*/ 165280 h 411705"/>
              <a:gd name="connsiteX8" fmla="*/ 161909 w 501661"/>
              <a:gd name="connsiteY8" fmla="*/ 209730 h 411705"/>
              <a:gd name="connsiteX9" fmla="*/ 501634 w 501661"/>
              <a:gd name="connsiteY9" fmla="*/ 180 h 4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661" h="411705">
                <a:moveTo>
                  <a:pt x="501634" y="180"/>
                </a:moveTo>
                <a:cubicBezTo>
                  <a:pt x="504809" y="7059"/>
                  <a:pt x="228584" y="210788"/>
                  <a:pt x="180959" y="251005"/>
                </a:cubicBezTo>
                <a:cubicBezTo>
                  <a:pt x="133334" y="291222"/>
                  <a:pt x="226467" y="230368"/>
                  <a:pt x="215884" y="241480"/>
                </a:cubicBezTo>
                <a:cubicBezTo>
                  <a:pt x="205301" y="252592"/>
                  <a:pt x="152913" y="289634"/>
                  <a:pt x="117459" y="317680"/>
                </a:cubicBezTo>
                <a:cubicBezTo>
                  <a:pt x="82005" y="345726"/>
                  <a:pt x="-19066" y="425101"/>
                  <a:pt x="3159" y="409755"/>
                </a:cubicBezTo>
                <a:cubicBezTo>
                  <a:pt x="25384" y="394409"/>
                  <a:pt x="228055" y="246242"/>
                  <a:pt x="250809" y="225605"/>
                </a:cubicBezTo>
                <a:cubicBezTo>
                  <a:pt x="273563" y="204968"/>
                  <a:pt x="135451" y="295984"/>
                  <a:pt x="139684" y="285930"/>
                </a:cubicBezTo>
                <a:cubicBezTo>
                  <a:pt x="143917" y="275876"/>
                  <a:pt x="272505" y="177980"/>
                  <a:pt x="276209" y="165280"/>
                </a:cubicBezTo>
                <a:cubicBezTo>
                  <a:pt x="279913" y="152580"/>
                  <a:pt x="124867" y="234072"/>
                  <a:pt x="161909" y="209730"/>
                </a:cubicBezTo>
                <a:cubicBezTo>
                  <a:pt x="198951" y="185388"/>
                  <a:pt x="498459" y="-6699"/>
                  <a:pt x="501634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866DA59A-A726-F935-7577-67BA48FEDAB7}"/>
              </a:ext>
            </a:extLst>
          </p:cNvPr>
          <p:cNvSpPr/>
          <p:nvPr/>
        </p:nvSpPr>
        <p:spPr>
          <a:xfrm>
            <a:off x="5511673" y="3053579"/>
            <a:ext cx="464049" cy="197707"/>
          </a:xfrm>
          <a:custGeom>
            <a:avLst/>
            <a:gdLst>
              <a:gd name="connsiteX0" fmla="*/ 231902 w 464049"/>
              <a:gd name="connsiteY0" fmla="*/ 771 h 197707"/>
              <a:gd name="connsiteX1" fmla="*/ 219202 w 464049"/>
              <a:gd name="connsiteY1" fmla="*/ 96021 h 197707"/>
              <a:gd name="connsiteX2" fmla="*/ 263652 w 464049"/>
              <a:gd name="connsiteY2" fmla="*/ 194446 h 197707"/>
              <a:gd name="connsiteX3" fmla="*/ 257302 w 464049"/>
              <a:gd name="connsiteY3" fmla="*/ 175396 h 197707"/>
              <a:gd name="connsiteX4" fmla="*/ 358902 w 464049"/>
              <a:gd name="connsiteY4" fmla="*/ 188096 h 197707"/>
              <a:gd name="connsiteX5" fmla="*/ 463677 w 464049"/>
              <a:gd name="connsiteY5" fmla="*/ 188096 h 197707"/>
              <a:gd name="connsiteX6" fmla="*/ 390652 w 464049"/>
              <a:gd name="connsiteY6" fmla="*/ 178571 h 197707"/>
              <a:gd name="connsiteX7" fmla="*/ 308102 w 464049"/>
              <a:gd name="connsiteY7" fmla="*/ 172221 h 197707"/>
              <a:gd name="connsiteX8" fmla="*/ 244602 w 464049"/>
              <a:gd name="connsiteY8" fmla="*/ 130946 h 197707"/>
              <a:gd name="connsiteX9" fmla="*/ 222377 w 464049"/>
              <a:gd name="connsiteY9" fmla="*/ 149996 h 197707"/>
              <a:gd name="connsiteX10" fmla="*/ 212852 w 464049"/>
              <a:gd name="connsiteY10" fmla="*/ 102371 h 197707"/>
              <a:gd name="connsiteX11" fmla="*/ 127 w 464049"/>
              <a:gd name="connsiteY11" fmla="*/ 124596 h 197707"/>
              <a:gd name="connsiteX12" fmla="*/ 181102 w 464049"/>
              <a:gd name="connsiteY12" fmla="*/ 70621 h 197707"/>
              <a:gd name="connsiteX13" fmla="*/ 152527 w 464049"/>
              <a:gd name="connsiteY13" fmla="*/ 149996 h 197707"/>
              <a:gd name="connsiteX14" fmla="*/ 231902 w 464049"/>
              <a:gd name="connsiteY14" fmla="*/ 771 h 1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049" h="197707">
                <a:moveTo>
                  <a:pt x="231902" y="771"/>
                </a:moveTo>
                <a:cubicBezTo>
                  <a:pt x="243014" y="-8225"/>
                  <a:pt x="213910" y="63742"/>
                  <a:pt x="219202" y="96021"/>
                </a:cubicBezTo>
                <a:cubicBezTo>
                  <a:pt x="224494" y="128300"/>
                  <a:pt x="263652" y="194446"/>
                  <a:pt x="263652" y="194446"/>
                </a:cubicBezTo>
                <a:cubicBezTo>
                  <a:pt x="270002" y="207675"/>
                  <a:pt x="241427" y="176454"/>
                  <a:pt x="257302" y="175396"/>
                </a:cubicBezTo>
                <a:cubicBezTo>
                  <a:pt x="273177" y="174338"/>
                  <a:pt x="324506" y="185979"/>
                  <a:pt x="358902" y="188096"/>
                </a:cubicBezTo>
                <a:cubicBezTo>
                  <a:pt x="393298" y="190213"/>
                  <a:pt x="458385" y="189683"/>
                  <a:pt x="463677" y="188096"/>
                </a:cubicBezTo>
                <a:cubicBezTo>
                  <a:pt x="468969" y="186509"/>
                  <a:pt x="416581" y="181217"/>
                  <a:pt x="390652" y="178571"/>
                </a:cubicBezTo>
                <a:cubicBezTo>
                  <a:pt x="364723" y="175925"/>
                  <a:pt x="332444" y="180158"/>
                  <a:pt x="308102" y="172221"/>
                </a:cubicBezTo>
                <a:cubicBezTo>
                  <a:pt x="283760" y="164284"/>
                  <a:pt x="258889" y="134650"/>
                  <a:pt x="244602" y="130946"/>
                </a:cubicBezTo>
                <a:cubicBezTo>
                  <a:pt x="230315" y="127242"/>
                  <a:pt x="227669" y="154759"/>
                  <a:pt x="222377" y="149996"/>
                </a:cubicBezTo>
                <a:cubicBezTo>
                  <a:pt x="217085" y="145234"/>
                  <a:pt x="249894" y="106604"/>
                  <a:pt x="212852" y="102371"/>
                </a:cubicBezTo>
                <a:cubicBezTo>
                  <a:pt x="175810" y="98138"/>
                  <a:pt x="5419" y="129888"/>
                  <a:pt x="127" y="124596"/>
                </a:cubicBezTo>
                <a:cubicBezTo>
                  <a:pt x="-5165" y="119304"/>
                  <a:pt x="155702" y="66388"/>
                  <a:pt x="181102" y="70621"/>
                </a:cubicBezTo>
                <a:cubicBezTo>
                  <a:pt x="206502" y="74854"/>
                  <a:pt x="137181" y="163754"/>
                  <a:pt x="152527" y="149996"/>
                </a:cubicBezTo>
                <a:cubicBezTo>
                  <a:pt x="167873" y="136238"/>
                  <a:pt x="220790" y="9767"/>
                  <a:pt x="231902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AD1FE548-D694-8796-1D15-B1E90026DF9D}"/>
              </a:ext>
            </a:extLst>
          </p:cNvPr>
          <p:cNvSpPr/>
          <p:nvPr/>
        </p:nvSpPr>
        <p:spPr>
          <a:xfrm>
            <a:off x="5507304" y="3168130"/>
            <a:ext cx="220676" cy="118106"/>
          </a:xfrm>
          <a:custGeom>
            <a:avLst/>
            <a:gdLst>
              <a:gd name="connsiteX0" fmla="*/ 220396 w 220676"/>
              <a:gd name="connsiteY0" fmla="*/ 520 h 118106"/>
              <a:gd name="connsiteX1" fmla="*/ 55296 w 220676"/>
              <a:gd name="connsiteY1" fmla="*/ 13220 h 118106"/>
              <a:gd name="connsiteX2" fmla="*/ 33071 w 220676"/>
              <a:gd name="connsiteY2" fmla="*/ 44970 h 118106"/>
              <a:gd name="connsiteX3" fmla="*/ 26721 w 220676"/>
              <a:gd name="connsiteY3" fmla="*/ 117995 h 118106"/>
              <a:gd name="connsiteX4" fmla="*/ 26721 w 220676"/>
              <a:gd name="connsiteY4" fmla="*/ 60845 h 118106"/>
              <a:gd name="connsiteX5" fmla="*/ 10846 w 220676"/>
              <a:gd name="connsiteY5" fmla="*/ 29095 h 118106"/>
              <a:gd name="connsiteX6" fmla="*/ 220396 w 220676"/>
              <a:gd name="connsiteY6" fmla="*/ 520 h 11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76" h="118106">
                <a:moveTo>
                  <a:pt x="220396" y="520"/>
                </a:moveTo>
                <a:cubicBezTo>
                  <a:pt x="227804" y="-2126"/>
                  <a:pt x="86517" y="5812"/>
                  <a:pt x="55296" y="13220"/>
                </a:cubicBezTo>
                <a:cubicBezTo>
                  <a:pt x="24075" y="20628"/>
                  <a:pt x="37834" y="27507"/>
                  <a:pt x="33071" y="44970"/>
                </a:cubicBezTo>
                <a:cubicBezTo>
                  <a:pt x="28308" y="62433"/>
                  <a:pt x="27779" y="115349"/>
                  <a:pt x="26721" y="117995"/>
                </a:cubicBezTo>
                <a:cubicBezTo>
                  <a:pt x="25663" y="120641"/>
                  <a:pt x="29367" y="75662"/>
                  <a:pt x="26721" y="60845"/>
                </a:cubicBezTo>
                <a:cubicBezTo>
                  <a:pt x="24075" y="46028"/>
                  <a:pt x="-19846" y="40208"/>
                  <a:pt x="10846" y="29095"/>
                </a:cubicBezTo>
                <a:cubicBezTo>
                  <a:pt x="41538" y="17983"/>
                  <a:pt x="212988" y="3166"/>
                  <a:pt x="220396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BE5C297-8171-F31B-59DA-EC403301AB32}"/>
              </a:ext>
            </a:extLst>
          </p:cNvPr>
          <p:cNvSpPr/>
          <p:nvPr/>
        </p:nvSpPr>
        <p:spPr>
          <a:xfrm>
            <a:off x="5476212" y="3152775"/>
            <a:ext cx="65066" cy="127134"/>
          </a:xfrm>
          <a:custGeom>
            <a:avLst/>
            <a:gdLst>
              <a:gd name="connsiteX0" fmla="*/ 29238 w 65066"/>
              <a:gd name="connsiteY0" fmla="*/ 0 h 127134"/>
              <a:gd name="connsiteX1" fmla="*/ 663 w 65066"/>
              <a:gd name="connsiteY1" fmla="*/ 66675 h 127134"/>
              <a:gd name="connsiteX2" fmla="*/ 64163 w 65066"/>
              <a:gd name="connsiteY2" fmla="*/ 127000 h 127134"/>
              <a:gd name="connsiteX3" fmla="*/ 35588 w 65066"/>
              <a:gd name="connsiteY3" fmla="*/ 82550 h 127134"/>
              <a:gd name="connsiteX4" fmla="*/ 663 w 65066"/>
              <a:gd name="connsiteY4" fmla="*/ 66675 h 127134"/>
              <a:gd name="connsiteX5" fmla="*/ 29238 w 65066"/>
              <a:gd name="connsiteY5" fmla="*/ 0 h 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6" h="127134">
                <a:moveTo>
                  <a:pt x="29238" y="0"/>
                </a:moveTo>
                <a:cubicBezTo>
                  <a:pt x="29238" y="0"/>
                  <a:pt x="-5158" y="45508"/>
                  <a:pt x="663" y="66675"/>
                </a:cubicBezTo>
                <a:cubicBezTo>
                  <a:pt x="6484" y="87842"/>
                  <a:pt x="58342" y="124354"/>
                  <a:pt x="64163" y="127000"/>
                </a:cubicBezTo>
                <a:cubicBezTo>
                  <a:pt x="69984" y="129646"/>
                  <a:pt x="46171" y="92604"/>
                  <a:pt x="35588" y="82550"/>
                </a:cubicBezTo>
                <a:cubicBezTo>
                  <a:pt x="25005" y="72496"/>
                  <a:pt x="2780" y="74083"/>
                  <a:pt x="663" y="66675"/>
                </a:cubicBezTo>
                <a:cubicBezTo>
                  <a:pt x="-1454" y="59267"/>
                  <a:pt x="29238" y="0"/>
                  <a:pt x="292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ADA99D9-28EE-D1DE-5383-A9C427458DCE}"/>
              </a:ext>
            </a:extLst>
          </p:cNvPr>
          <p:cNvSpPr/>
          <p:nvPr/>
        </p:nvSpPr>
        <p:spPr>
          <a:xfrm>
            <a:off x="5506578" y="3263798"/>
            <a:ext cx="551144" cy="23468"/>
          </a:xfrm>
          <a:custGeom>
            <a:avLst/>
            <a:gdLst>
              <a:gd name="connsiteX0" fmla="*/ 2047 w 551144"/>
              <a:gd name="connsiteY0" fmla="*/ 22327 h 23468"/>
              <a:gd name="connsiteX1" fmla="*/ 525922 w 551144"/>
              <a:gd name="connsiteY1" fmla="*/ 19152 h 23468"/>
              <a:gd name="connsiteX2" fmla="*/ 456072 w 551144"/>
              <a:gd name="connsiteY2" fmla="*/ 9627 h 23468"/>
              <a:gd name="connsiteX3" fmla="*/ 348122 w 551144"/>
              <a:gd name="connsiteY3" fmla="*/ 102 h 23468"/>
              <a:gd name="connsiteX4" fmla="*/ 2047 w 551144"/>
              <a:gd name="connsiteY4" fmla="*/ 22327 h 2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44" h="23468">
                <a:moveTo>
                  <a:pt x="2047" y="22327"/>
                </a:moveTo>
                <a:cubicBezTo>
                  <a:pt x="31680" y="25502"/>
                  <a:pt x="450251" y="21269"/>
                  <a:pt x="525922" y="19152"/>
                </a:cubicBezTo>
                <a:cubicBezTo>
                  <a:pt x="601593" y="17035"/>
                  <a:pt x="485705" y="12802"/>
                  <a:pt x="456072" y="9627"/>
                </a:cubicBezTo>
                <a:cubicBezTo>
                  <a:pt x="426439" y="6452"/>
                  <a:pt x="423264" y="-956"/>
                  <a:pt x="348122" y="102"/>
                </a:cubicBezTo>
                <a:cubicBezTo>
                  <a:pt x="272980" y="1160"/>
                  <a:pt x="-27586" y="19152"/>
                  <a:pt x="2047" y="22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77EAD60A-0A9C-B83D-4EC3-EC4B3D26C20A}"/>
              </a:ext>
            </a:extLst>
          </p:cNvPr>
          <p:cNvSpPr/>
          <p:nvPr/>
        </p:nvSpPr>
        <p:spPr>
          <a:xfrm>
            <a:off x="5969611" y="3170173"/>
            <a:ext cx="399276" cy="993397"/>
          </a:xfrm>
          <a:custGeom>
            <a:avLst/>
            <a:gdLst>
              <a:gd name="connsiteX0" fmla="*/ 69239 w 399276"/>
              <a:gd name="connsiteY0" fmla="*/ 46102 h 993397"/>
              <a:gd name="connsiteX1" fmla="*/ 304189 w 399276"/>
              <a:gd name="connsiteY1" fmla="*/ 293752 h 993397"/>
              <a:gd name="connsiteX2" fmla="*/ 361339 w 399276"/>
              <a:gd name="connsiteY2" fmla="*/ 455677 h 993397"/>
              <a:gd name="connsiteX3" fmla="*/ 367689 w 399276"/>
              <a:gd name="connsiteY3" fmla="*/ 436627 h 993397"/>
              <a:gd name="connsiteX4" fmla="*/ 374039 w 399276"/>
              <a:gd name="connsiteY4" fmla="*/ 490602 h 993397"/>
              <a:gd name="connsiteX5" fmla="*/ 297839 w 399276"/>
              <a:gd name="connsiteY5" fmla="*/ 627127 h 993397"/>
              <a:gd name="connsiteX6" fmla="*/ 202589 w 399276"/>
              <a:gd name="connsiteY6" fmla="*/ 725552 h 993397"/>
              <a:gd name="connsiteX7" fmla="*/ 240689 w 399276"/>
              <a:gd name="connsiteY7" fmla="*/ 681102 h 993397"/>
              <a:gd name="connsiteX8" fmla="*/ 158139 w 399276"/>
              <a:gd name="connsiteY8" fmla="*/ 830327 h 993397"/>
              <a:gd name="connsiteX9" fmla="*/ 2564 w 399276"/>
              <a:gd name="connsiteY9" fmla="*/ 992252 h 993397"/>
              <a:gd name="connsiteX10" fmla="*/ 85114 w 399276"/>
              <a:gd name="connsiteY10" fmla="*/ 881127 h 993397"/>
              <a:gd name="connsiteX11" fmla="*/ 380389 w 399276"/>
              <a:gd name="connsiteY11" fmla="*/ 506477 h 993397"/>
              <a:gd name="connsiteX12" fmla="*/ 361339 w 399276"/>
              <a:gd name="connsiteY12" fmla="*/ 379477 h 993397"/>
              <a:gd name="connsiteX13" fmla="*/ 294664 w 399276"/>
              <a:gd name="connsiteY13" fmla="*/ 239777 h 993397"/>
              <a:gd name="connsiteX14" fmla="*/ 24789 w 399276"/>
              <a:gd name="connsiteY14" fmla="*/ 17527 h 993397"/>
              <a:gd name="connsiteX15" fmla="*/ 69239 w 399276"/>
              <a:gd name="connsiteY15" fmla="*/ 46102 h 99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276" h="993397">
                <a:moveTo>
                  <a:pt x="69239" y="46102"/>
                </a:moveTo>
                <a:cubicBezTo>
                  <a:pt x="115806" y="92139"/>
                  <a:pt x="255506" y="225490"/>
                  <a:pt x="304189" y="293752"/>
                </a:cubicBezTo>
                <a:cubicBezTo>
                  <a:pt x="352872" y="362014"/>
                  <a:pt x="350756" y="431865"/>
                  <a:pt x="361339" y="455677"/>
                </a:cubicBezTo>
                <a:cubicBezTo>
                  <a:pt x="371922" y="479489"/>
                  <a:pt x="365572" y="430806"/>
                  <a:pt x="367689" y="436627"/>
                </a:cubicBezTo>
                <a:cubicBezTo>
                  <a:pt x="369806" y="442448"/>
                  <a:pt x="385681" y="458852"/>
                  <a:pt x="374039" y="490602"/>
                </a:cubicBezTo>
                <a:cubicBezTo>
                  <a:pt x="362397" y="522352"/>
                  <a:pt x="326414" y="587969"/>
                  <a:pt x="297839" y="627127"/>
                </a:cubicBezTo>
                <a:cubicBezTo>
                  <a:pt x="269264" y="666285"/>
                  <a:pt x="212114" y="716556"/>
                  <a:pt x="202589" y="725552"/>
                </a:cubicBezTo>
                <a:cubicBezTo>
                  <a:pt x="193064" y="734548"/>
                  <a:pt x="248097" y="663640"/>
                  <a:pt x="240689" y="681102"/>
                </a:cubicBezTo>
                <a:cubicBezTo>
                  <a:pt x="233281" y="698564"/>
                  <a:pt x="197826" y="778469"/>
                  <a:pt x="158139" y="830327"/>
                </a:cubicBezTo>
                <a:cubicBezTo>
                  <a:pt x="118452" y="882185"/>
                  <a:pt x="14735" y="983785"/>
                  <a:pt x="2564" y="992252"/>
                </a:cubicBezTo>
                <a:cubicBezTo>
                  <a:pt x="-9607" y="1000719"/>
                  <a:pt x="22143" y="962089"/>
                  <a:pt x="85114" y="881127"/>
                </a:cubicBezTo>
                <a:cubicBezTo>
                  <a:pt x="148085" y="800165"/>
                  <a:pt x="334352" y="590085"/>
                  <a:pt x="380389" y="506477"/>
                </a:cubicBezTo>
                <a:cubicBezTo>
                  <a:pt x="426426" y="422869"/>
                  <a:pt x="375626" y="423927"/>
                  <a:pt x="361339" y="379477"/>
                </a:cubicBezTo>
                <a:cubicBezTo>
                  <a:pt x="347052" y="335027"/>
                  <a:pt x="350756" y="300102"/>
                  <a:pt x="294664" y="239777"/>
                </a:cubicBezTo>
                <a:cubicBezTo>
                  <a:pt x="238572" y="179452"/>
                  <a:pt x="63418" y="50335"/>
                  <a:pt x="24789" y="17527"/>
                </a:cubicBezTo>
                <a:cubicBezTo>
                  <a:pt x="-13840" y="-15281"/>
                  <a:pt x="22672" y="65"/>
                  <a:pt x="69239" y="46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24F91CB-D57D-EC9A-BB05-8BAA455D2A4A}"/>
              </a:ext>
            </a:extLst>
          </p:cNvPr>
          <p:cNvSpPr/>
          <p:nvPr/>
        </p:nvSpPr>
        <p:spPr>
          <a:xfrm>
            <a:off x="5926985" y="3180985"/>
            <a:ext cx="383168" cy="1007423"/>
          </a:xfrm>
          <a:custGeom>
            <a:avLst/>
            <a:gdLst>
              <a:gd name="connsiteX0" fmla="*/ 29315 w 383168"/>
              <a:gd name="connsiteY0" fmla="*/ 365 h 1007423"/>
              <a:gd name="connsiteX1" fmla="*/ 305540 w 383168"/>
              <a:gd name="connsiteY1" fmla="*/ 292465 h 1007423"/>
              <a:gd name="connsiteX2" fmla="*/ 349990 w 383168"/>
              <a:gd name="connsiteY2" fmla="*/ 413115 h 1007423"/>
              <a:gd name="connsiteX3" fmla="*/ 330940 w 383168"/>
              <a:gd name="connsiteY3" fmla="*/ 543290 h 1007423"/>
              <a:gd name="connsiteX4" fmla="*/ 343640 w 383168"/>
              <a:gd name="connsiteY4" fmla="*/ 482965 h 1007423"/>
              <a:gd name="connsiteX5" fmla="*/ 238865 w 383168"/>
              <a:gd name="connsiteY5" fmla="*/ 673465 h 1007423"/>
              <a:gd name="connsiteX6" fmla="*/ 127740 w 383168"/>
              <a:gd name="connsiteY6" fmla="*/ 851265 h 1007423"/>
              <a:gd name="connsiteX7" fmla="*/ 740 w 383168"/>
              <a:gd name="connsiteY7" fmla="*/ 1006840 h 1007423"/>
              <a:gd name="connsiteX8" fmla="*/ 89640 w 383168"/>
              <a:gd name="connsiteY8" fmla="*/ 886190 h 1007423"/>
              <a:gd name="connsiteX9" fmla="*/ 362690 w 383168"/>
              <a:gd name="connsiteY9" fmla="*/ 473440 h 1007423"/>
              <a:gd name="connsiteX10" fmla="*/ 349990 w 383168"/>
              <a:gd name="connsiteY10" fmla="*/ 394065 h 1007423"/>
              <a:gd name="connsiteX11" fmla="*/ 242040 w 383168"/>
              <a:gd name="connsiteY11" fmla="*/ 235315 h 1007423"/>
              <a:gd name="connsiteX12" fmla="*/ 29315 w 383168"/>
              <a:gd name="connsiteY12" fmla="*/ 365 h 10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168" h="1007423">
                <a:moveTo>
                  <a:pt x="29315" y="365"/>
                </a:moveTo>
                <a:cubicBezTo>
                  <a:pt x="39898" y="9890"/>
                  <a:pt x="252094" y="223673"/>
                  <a:pt x="305540" y="292465"/>
                </a:cubicBezTo>
                <a:cubicBezTo>
                  <a:pt x="358986" y="361257"/>
                  <a:pt x="345757" y="371311"/>
                  <a:pt x="349990" y="413115"/>
                </a:cubicBezTo>
                <a:cubicBezTo>
                  <a:pt x="354223" y="454919"/>
                  <a:pt x="331998" y="531648"/>
                  <a:pt x="330940" y="543290"/>
                </a:cubicBezTo>
                <a:cubicBezTo>
                  <a:pt x="329882" y="554932"/>
                  <a:pt x="358986" y="461269"/>
                  <a:pt x="343640" y="482965"/>
                </a:cubicBezTo>
                <a:cubicBezTo>
                  <a:pt x="328294" y="504661"/>
                  <a:pt x="274848" y="612082"/>
                  <a:pt x="238865" y="673465"/>
                </a:cubicBezTo>
                <a:cubicBezTo>
                  <a:pt x="202882" y="734848"/>
                  <a:pt x="167427" y="795703"/>
                  <a:pt x="127740" y="851265"/>
                </a:cubicBezTo>
                <a:cubicBezTo>
                  <a:pt x="88053" y="906827"/>
                  <a:pt x="7090" y="1001019"/>
                  <a:pt x="740" y="1006840"/>
                </a:cubicBezTo>
                <a:cubicBezTo>
                  <a:pt x="-5610" y="1012661"/>
                  <a:pt x="29315" y="975090"/>
                  <a:pt x="89640" y="886190"/>
                </a:cubicBezTo>
                <a:cubicBezTo>
                  <a:pt x="149965" y="797290"/>
                  <a:pt x="319298" y="555461"/>
                  <a:pt x="362690" y="473440"/>
                </a:cubicBezTo>
                <a:cubicBezTo>
                  <a:pt x="406082" y="391419"/>
                  <a:pt x="370098" y="433753"/>
                  <a:pt x="349990" y="394065"/>
                </a:cubicBezTo>
                <a:cubicBezTo>
                  <a:pt x="329882" y="354377"/>
                  <a:pt x="292840" y="300403"/>
                  <a:pt x="242040" y="235315"/>
                </a:cubicBezTo>
                <a:cubicBezTo>
                  <a:pt x="191240" y="170228"/>
                  <a:pt x="18732" y="-9160"/>
                  <a:pt x="29315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73A31626-9AB1-987C-C17F-D7B40BE9EF34}"/>
              </a:ext>
            </a:extLst>
          </p:cNvPr>
          <p:cNvSpPr/>
          <p:nvPr/>
        </p:nvSpPr>
        <p:spPr>
          <a:xfrm>
            <a:off x="4803139" y="2882894"/>
            <a:ext cx="934409" cy="317509"/>
          </a:xfrm>
          <a:custGeom>
            <a:avLst/>
            <a:gdLst>
              <a:gd name="connsiteX0" fmla="*/ 636 w 934409"/>
              <a:gd name="connsiteY0" fmla="*/ 317506 h 317509"/>
              <a:gd name="connsiteX1" fmla="*/ 502286 w 934409"/>
              <a:gd name="connsiteY1" fmla="*/ 250831 h 317509"/>
              <a:gd name="connsiteX2" fmla="*/ 432436 w 934409"/>
              <a:gd name="connsiteY2" fmla="*/ 273056 h 317509"/>
              <a:gd name="connsiteX3" fmla="*/ 718186 w 934409"/>
              <a:gd name="connsiteY3" fmla="*/ 142881 h 317509"/>
              <a:gd name="connsiteX4" fmla="*/ 619761 w 934409"/>
              <a:gd name="connsiteY4" fmla="*/ 171456 h 317509"/>
              <a:gd name="connsiteX5" fmla="*/ 934086 w 934409"/>
              <a:gd name="connsiteY5" fmla="*/ 6 h 317509"/>
              <a:gd name="connsiteX6" fmla="*/ 673736 w 934409"/>
              <a:gd name="connsiteY6" fmla="*/ 165106 h 317509"/>
              <a:gd name="connsiteX7" fmla="*/ 403861 w 934409"/>
              <a:gd name="connsiteY7" fmla="*/ 247656 h 317509"/>
              <a:gd name="connsiteX8" fmla="*/ 636 w 934409"/>
              <a:gd name="connsiteY8" fmla="*/ 317506 h 31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409" h="317509">
                <a:moveTo>
                  <a:pt x="636" y="317506"/>
                </a:moveTo>
                <a:cubicBezTo>
                  <a:pt x="17040" y="318035"/>
                  <a:pt x="430319" y="258239"/>
                  <a:pt x="502286" y="250831"/>
                </a:cubicBezTo>
                <a:cubicBezTo>
                  <a:pt x="574253" y="243423"/>
                  <a:pt x="396453" y="291048"/>
                  <a:pt x="432436" y="273056"/>
                </a:cubicBezTo>
                <a:cubicBezTo>
                  <a:pt x="468419" y="255064"/>
                  <a:pt x="686965" y="159814"/>
                  <a:pt x="718186" y="142881"/>
                </a:cubicBezTo>
                <a:cubicBezTo>
                  <a:pt x="749407" y="125948"/>
                  <a:pt x="583778" y="195268"/>
                  <a:pt x="619761" y="171456"/>
                </a:cubicBezTo>
                <a:cubicBezTo>
                  <a:pt x="655744" y="147644"/>
                  <a:pt x="925090" y="1064"/>
                  <a:pt x="934086" y="6"/>
                </a:cubicBezTo>
                <a:cubicBezTo>
                  <a:pt x="943082" y="-1052"/>
                  <a:pt x="762107" y="123831"/>
                  <a:pt x="673736" y="165106"/>
                </a:cubicBezTo>
                <a:cubicBezTo>
                  <a:pt x="585365" y="206381"/>
                  <a:pt x="518161" y="223314"/>
                  <a:pt x="403861" y="247656"/>
                </a:cubicBezTo>
                <a:cubicBezTo>
                  <a:pt x="289561" y="271998"/>
                  <a:pt x="-15768" y="316977"/>
                  <a:pt x="636" y="317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5BA4799-5518-EEC4-D088-D7F52C22EE3A}"/>
              </a:ext>
            </a:extLst>
          </p:cNvPr>
          <p:cNvSpPr/>
          <p:nvPr/>
        </p:nvSpPr>
        <p:spPr>
          <a:xfrm>
            <a:off x="4649582" y="2856286"/>
            <a:ext cx="1058006" cy="407972"/>
          </a:xfrm>
          <a:custGeom>
            <a:avLst/>
            <a:gdLst>
              <a:gd name="connsiteX0" fmla="*/ 1793 w 1058006"/>
              <a:gd name="connsiteY0" fmla="*/ 407614 h 407972"/>
              <a:gd name="connsiteX1" fmla="*/ 325643 w 1058006"/>
              <a:gd name="connsiteY1" fmla="*/ 264739 h 407972"/>
              <a:gd name="connsiteX2" fmla="*/ 665368 w 1058006"/>
              <a:gd name="connsiteY2" fmla="*/ 220289 h 407972"/>
              <a:gd name="connsiteX3" fmla="*/ 617743 w 1058006"/>
              <a:gd name="connsiteY3" fmla="*/ 226639 h 407972"/>
              <a:gd name="connsiteX4" fmla="*/ 798718 w 1058006"/>
              <a:gd name="connsiteY4" fmla="*/ 166314 h 407972"/>
              <a:gd name="connsiteX5" fmla="*/ 1055893 w 1058006"/>
              <a:gd name="connsiteY5" fmla="*/ 1214 h 407972"/>
              <a:gd name="connsiteX6" fmla="*/ 900318 w 1058006"/>
              <a:gd name="connsiteY6" fmla="*/ 99639 h 407972"/>
              <a:gd name="connsiteX7" fmla="*/ 547893 w 1058006"/>
              <a:gd name="connsiteY7" fmla="*/ 252039 h 407972"/>
              <a:gd name="connsiteX8" fmla="*/ 87518 w 1058006"/>
              <a:gd name="connsiteY8" fmla="*/ 312364 h 407972"/>
              <a:gd name="connsiteX9" fmla="*/ 81168 w 1058006"/>
              <a:gd name="connsiteY9" fmla="*/ 312364 h 407972"/>
              <a:gd name="connsiteX10" fmla="*/ 189118 w 1058006"/>
              <a:gd name="connsiteY10" fmla="*/ 306014 h 407972"/>
              <a:gd name="connsiteX11" fmla="*/ 1793 w 1058006"/>
              <a:gd name="connsiteY11" fmla="*/ 407614 h 40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8006" h="407972">
                <a:moveTo>
                  <a:pt x="1793" y="407614"/>
                </a:moveTo>
                <a:cubicBezTo>
                  <a:pt x="24547" y="400735"/>
                  <a:pt x="215047" y="295960"/>
                  <a:pt x="325643" y="264739"/>
                </a:cubicBezTo>
                <a:cubicBezTo>
                  <a:pt x="436239" y="233518"/>
                  <a:pt x="616685" y="226639"/>
                  <a:pt x="665368" y="220289"/>
                </a:cubicBezTo>
                <a:cubicBezTo>
                  <a:pt x="714051" y="213939"/>
                  <a:pt x="595518" y="235635"/>
                  <a:pt x="617743" y="226639"/>
                </a:cubicBezTo>
                <a:cubicBezTo>
                  <a:pt x="639968" y="217643"/>
                  <a:pt x="725693" y="203885"/>
                  <a:pt x="798718" y="166314"/>
                </a:cubicBezTo>
                <a:cubicBezTo>
                  <a:pt x="871743" y="128743"/>
                  <a:pt x="1038960" y="12326"/>
                  <a:pt x="1055893" y="1214"/>
                </a:cubicBezTo>
                <a:cubicBezTo>
                  <a:pt x="1072826" y="-9898"/>
                  <a:pt x="984985" y="57835"/>
                  <a:pt x="900318" y="99639"/>
                </a:cubicBezTo>
                <a:cubicBezTo>
                  <a:pt x="815651" y="141443"/>
                  <a:pt x="683360" y="216585"/>
                  <a:pt x="547893" y="252039"/>
                </a:cubicBezTo>
                <a:cubicBezTo>
                  <a:pt x="412426" y="287493"/>
                  <a:pt x="165306" y="302310"/>
                  <a:pt x="87518" y="312364"/>
                </a:cubicBezTo>
                <a:cubicBezTo>
                  <a:pt x="9731" y="322418"/>
                  <a:pt x="81168" y="312364"/>
                  <a:pt x="81168" y="312364"/>
                </a:cubicBezTo>
                <a:cubicBezTo>
                  <a:pt x="98101" y="311306"/>
                  <a:pt x="198114" y="291727"/>
                  <a:pt x="189118" y="306014"/>
                </a:cubicBezTo>
                <a:cubicBezTo>
                  <a:pt x="180122" y="320301"/>
                  <a:pt x="-20961" y="414493"/>
                  <a:pt x="1793" y="407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7F513BAE-E5B7-7FA2-B6D3-D41B15BCEFF1}"/>
              </a:ext>
            </a:extLst>
          </p:cNvPr>
          <p:cNvSpPr/>
          <p:nvPr/>
        </p:nvSpPr>
        <p:spPr>
          <a:xfrm>
            <a:off x="5914214" y="3176529"/>
            <a:ext cx="344874" cy="751166"/>
          </a:xfrm>
          <a:custGeom>
            <a:avLst/>
            <a:gdLst>
              <a:gd name="connsiteX0" fmla="*/ 13511 w 344874"/>
              <a:gd name="connsiteY0" fmla="*/ 20696 h 751166"/>
              <a:gd name="connsiteX1" fmla="*/ 64311 w 344874"/>
              <a:gd name="connsiteY1" fmla="*/ 55621 h 751166"/>
              <a:gd name="connsiteX2" fmla="*/ 270686 w 344874"/>
              <a:gd name="connsiteY2" fmla="*/ 303271 h 751166"/>
              <a:gd name="connsiteX3" fmla="*/ 305611 w 344874"/>
              <a:gd name="connsiteY3" fmla="*/ 408046 h 751166"/>
              <a:gd name="connsiteX4" fmla="*/ 280211 w 344874"/>
              <a:gd name="connsiteY4" fmla="*/ 509646 h 751166"/>
              <a:gd name="connsiteX5" fmla="*/ 337361 w 344874"/>
              <a:gd name="connsiteY5" fmla="*/ 436621 h 751166"/>
              <a:gd name="connsiteX6" fmla="*/ 277036 w 344874"/>
              <a:gd name="connsiteY6" fmla="*/ 573146 h 751166"/>
              <a:gd name="connsiteX7" fmla="*/ 175436 w 344874"/>
              <a:gd name="connsiteY7" fmla="*/ 750946 h 751166"/>
              <a:gd name="connsiteX8" fmla="*/ 245286 w 344874"/>
              <a:gd name="connsiteY8" fmla="*/ 604896 h 751166"/>
              <a:gd name="connsiteX9" fmla="*/ 343711 w 344874"/>
              <a:gd name="connsiteY9" fmla="*/ 388996 h 751166"/>
              <a:gd name="connsiteX10" fmla="*/ 283386 w 344874"/>
              <a:gd name="connsiteY10" fmla="*/ 315971 h 751166"/>
              <a:gd name="connsiteX11" fmla="*/ 13511 w 344874"/>
              <a:gd name="connsiteY11" fmla="*/ 20696 h 7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874" h="751166">
                <a:moveTo>
                  <a:pt x="13511" y="20696"/>
                </a:moveTo>
                <a:cubicBezTo>
                  <a:pt x="-23002" y="-22696"/>
                  <a:pt x="21449" y="8525"/>
                  <a:pt x="64311" y="55621"/>
                </a:cubicBezTo>
                <a:cubicBezTo>
                  <a:pt x="107174" y="102717"/>
                  <a:pt x="230469" y="244534"/>
                  <a:pt x="270686" y="303271"/>
                </a:cubicBezTo>
                <a:cubicBezTo>
                  <a:pt x="310903" y="362008"/>
                  <a:pt x="304024" y="373650"/>
                  <a:pt x="305611" y="408046"/>
                </a:cubicBezTo>
                <a:cubicBezTo>
                  <a:pt x="307199" y="442442"/>
                  <a:pt x="274919" y="504884"/>
                  <a:pt x="280211" y="509646"/>
                </a:cubicBezTo>
                <a:cubicBezTo>
                  <a:pt x="285503" y="514409"/>
                  <a:pt x="337890" y="426038"/>
                  <a:pt x="337361" y="436621"/>
                </a:cubicBezTo>
                <a:cubicBezTo>
                  <a:pt x="336832" y="447204"/>
                  <a:pt x="304024" y="520759"/>
                  <a:pt x="277036" y="573146"/>
                </a:cubicBezTo>
                <a:cubicBezTo>
                  <a:pt x="250049" y="625534"/>
                  <a:pt x="180728" y="745654"/>
                  <a:pt x="175436" y="750946"/>
                </a:cubicBezTo>
                <a:cubicBezTo>
                  <a:pt x="170144" y="756238"/>
                  <a:pt x="217240" y="665221"/>
                  <a:pt x="245286" y="604896"/>
                </a:cubicBezTo>
                <a:cubicBezTo>
                  <a:pt x="273332" y="544571"/>
                  <a:pt x="337361" y="437150"/>
                  <a:pt x="343711" y="388996"/>
                </a:cubicBezTo>
                <a:cubicBezTo>
                  <a:pt x="350061" y="340842"/>
                  <a:pt x="330482" y="378413"/>
                  <a:pt x="283386" y="315971"/>
                </a:cubicBezTo>
                <a:cubicBezTo>
                  <a:pt x="236290" y="253529"/>
                  <a:pt x="50024" y="64088"/>
                  <a:pt x="13511" y="20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DBA7529-9E77-56FA-3A19-7089FF18C9E2}"/>
              </a:ext>
            </a:extLst>
          </p:cNvPr>
          <p:cNvSpPr/>
          <p:nvPr/>
        </p:nvSpPr>
        <p:spPr>
          <a:xfrm>
            <a:off x="4816475" y="3289113"/>
            <a:ext cx="1263706" cy="333564"/>
          </a:xfrm>
          <a:custGeom>
            <a:avLst/>
            <a:gdLst>
              <a:gd name="connsiteX0" fmla="*/ 1177925 w 1263706"/>
              <a:gd name="connsiteY0" fmla="*/ 9712 h 333564"/>
              <a:gd name="connsiteX1" fmla="*/ 1089025 w 1263706"/>
              <a:gd name="connsiteY1" fmla="*/ 124012 h 333564"/>
              <a:gd name="connsiteX2" fmla="*/ 822325 w 1263706"/>
              <a:gd name="connsiteY2" fmla="*/ 168462 h 333564"/>
              <a:gd name="connsiteX3" fmla="*/ 892175 w 1263706"/>
              <a:gd name="connsiteY3" fmla="*/ 146237 h 333564"/>
              <a:gd name="connsiteX4" fmla="*/ 327025 w 1263706"/>
              <a:gd name="connsiteY4" fmla="*/ 187512 h 333564"/>
              <a:gd name="connsiteX5" fmla="*/ 0 w 1263706"/>
              <a:gd name="connsiteY5" fmla="*/ 200212 h 333564"/>
              <a:gd name="connsiteX6" fmla="*/ 1038225 w 1263706"/>
              <a:gd name="connsiteY6" fmla="*/ 152587 h 333564"/>
              <a:gd name="connsiteX7" fmla="*/ 1127125 w 1263706"/>
              <a:gd name="connsiteY7" fmla="*/ 225612 h 333564"/>
              <a:gd name="connsiteX8" fmla="*/ 1263650 w 1263706"/>
              <a:gd name="connsiteY8" fmla="*/ 333562 h 333564"/>
              <a:gd name="connsiteX9" fmla="*/ 1143000 w 1263706"/>
              <a:gd name="connsiteY9" fmla="*/ 228787 h 333564"/>
              <a:gd name="connsiteX10" fmla="*/ 1073150 w 1263706"/>
              <a:gd name="connsiteY10" fmla="*/ 158937 h 333564"/>
              <a:gd name="connsiteX11" fmla="*/ 1241425 w 1263706"/>
              <a:gd name="connsiteY11" fmla="*/ 22412 h 333564"/>
              <a:gd name="connsiteX12" fmla="*/ 1177925 w 1263706"/>
              <a:gd name="connsiteY12" fmla="*/ 9712 h 33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3706" h="333564">
                <a:moveTo>
                  <a:pt x="1177925" y="9712"/>
                </a:moveTo>
                <a:cubicBezTo>
                  <a:pt x="1152525" y="26645"/>
                  <a:pt x="1148292" y="97554"/>
                  <a:pt x="1089025" y="124012"/>
                </a:cubicBezTo>
                <a:cubicBezTo>
                  <a:pt x="1029758" y="150470"/>
                  <a:pt x="855133" y="164758"/>
                  <a:pt x="822325" y="168462"/>
                </a:cubicBezTo>
                <a:cubicBezTo>
                  <a:pt x="789517" y="172166"/>
                  <a:pt x="974725" y="143062"/>
                  <a:pt x="892175" y="146237"/>
                </a:cubicBezTo>
                <a:cubicBezTo>
                  <a:pt x="809625" y="149412"/>
                  <a:pt x="475721" y="178516"/>
                  <a:pt x="327025" y="187512"/>
                </a:cubicBezTo>
                <a:cubicBezTo>
                  <a:pt x="178329" y="196508"/>
                  <a:pt x="0" y="200212"/>
                  <a:pt x="0" y="200212"/>
                </a:cubicBezTo>
                <a:cubicBezTo>
                  <a:pt x="118533" y="194391"/>
                  <a:pt x="850371" y="148354"/>
                  <a:pt x="1038225" y="152587"/>
                </a:cubicBezTo>
                <a:cubicBezTo>
                  <a:pt x="1226079" y="156820"/>
                  <a:pt x="1089554" y="195450"/>
                  <a:pt x="1127125" y="225612"/>
                </a:cubicBezTo>
                <a:cubicBezTo>
                  <a:pt x="1164696" y="255774"/>
                  <a:pt x="1261004" y="333033"/>
                  <a:pt x="1263650" y="333562"/>
                </a:cubicBezTo>
                <a:cubicBezTo>
                  <a:pt x="1266296" y="334091"/>
                  <a:pt x="1174750" y="257891"/>
                  <a:pt x="1143000" y="228787"/>
                </a:cubicBezTo>
                <a:cubicBezTo>
                  <a:pt x="1111250" y="199683"/>
                  <a:pt x="1056746" y="193333"/>
                  <a:pt x="1073150" y="158937"/>
                </a:cubicBezTo>
                <a:cubicBezTo>
                  <a:pt x="1089554" y="124541"/>
                  <a:pt x="1218142" y="46225"/>
                  <a:pt x="1241425" y="22412"/>
                </a:cubicBezTo>
                <a:cubicBezTo>
                  <a:pt x="1264708" y="-1401"/>
                  <a:pt x="1203325" y="-7221"/>
                  <a:pt x="1177925" y="9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DF74B84C-37E7-E707-4A9E-145CE58344E7}"/>
              </a:ext>
            </a:extLst>
          </p:cNvPr>
          <p:cNvSpPr/>
          <p:nvPr/>
        </p:nvSpPr>
        <p:spPr>
          <a:xfrm>
            <a:off x="5238331" y="3250652"/>
            <a:ext cx="401318" cy="191130"/>
          </a:xfrm>
          <a:custGeom>
            <a:avLst/>
            <a:gdLst>
              <a:gd name="connsiteX0" fmla="*/ 330619 w 401318"/>
              <a:gd name="connsiteY0" fmla="*/ 41823 h 191130"/>
              <a:gd name="connsiteX1" fmla="*/ 117894 w 401318"/>
              <a:gd name="connsiteY1" fmla="*/ 548 h 191130"/>
              <a:gd name="connsiteX2" fmla="*/ 38519 w 401318"/>
              <a:gd name="connsiteY2" fmla="*/ 76748 h 191130"/>
              <a:gd name="connsiteX3" fmla="*/ 168694 w 401318"/>
              <a:gd name="connsiteY3" fmla="*/ 127548 h 191130"/>
              <a:gd name="connsiteX4" fmla="*/ 92494 w 401318"/>
              <a:gd name="connsiteY4" fmla="*/ 143423 h 191130"/>
              <a:gd name="connsiteX5" fmla="*/ 400469 w 401318"/>
              <a:gd name="connsiteY5" fmla="*/ 191048 h 191130"/>
              <a:gd name="connsiteX6" fmla="*/ 178219 w 401318"/>
              <a:gd name="connsiteY6" fmla="*/ 130723 h 191130"/>
              <a:gd name="connsiteX7" fmla="*/ 419 w 401318"/>
              <a:gd name="connsiteY7" fmla="*/ 95798 h 191130"/>
              <a:gd name="connsiteX8" fmla="*/ 133769 w 401318"/>
              <a:gd name="connsiteY8" fmla="*/ 29123 h 191130"/>
              <a:gd name="connsiteX9" fmla="*/ 330619 w 401318"/>
              <a:gd name="connsiteY9" fmla="*/ 41823 h 1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318" h="191130">
                <a:moveTo>
                  <a:pt x="330619" y="41823"/>
                </a:moveTo>
                <a:cubicBezTo>
                  <a:pt x="327973" y="37061"/>
                  <a:pt x="166577" y="-5273"/>
                  <a:pt x="117894" y="548"/>
                </a:cubicBezTo>
                <a:cubicBezTo>
                  <a:pt x="69211" y="6369"/>
                  <a:pt x="30052" y="55581"/>
                  <a:pt x="38519" y="76748"/>
                </a:cubicBezTo>
                <a:cubicBezTo>
                  <a:pt x="46986" y="97915"/>
                  <a:pt x="159698" y="116436"/>
                  <a:pt x="168694" y="127548"/>
                </a:cubicBezTo>
                <a:cubicBezTo>
                  <a:pt x="177690" y="138660"/>
                  <a:pt x="53865" y="132840"/>
                  <a:pt x="92494" y="143423"/>
                </a:cubicBezTo>
                <a:cubicBezTo>
                  <a:pt x="131123" y="154006"/>
                  <a:pt x="386182" y="193165"/>
                  <a:pt x="400469" y="191048"/>
                </a:cubicBezTo>
                <a:cubicBezTo>
                  <a:pt x="414757" y="188931"/>
                  <a:pt x="244894" y="146598"/>
                  <a:pt x="178219" y="130723"/>
                </a:cubicBezTo>
                <a:cubicBezTo>
                  <a:pt x="111544" y="114848"/>
                  <a:pt x="7827" y="112731"/>
                  <a:pt x="419" y="95798"/>
                </a:cubicBezTo>
                <a:cubicBezTo>
                  <a:pt x="-6989" y="78865"/>
                  <a:pt x="85615" y="41294"/>
                  <a:pt x="133769" y="29123"/>
                </a:cubicBezTo>
                <a:cubicBezTo>
                  <a:pt x="181923" y="16952"/>
                  <a:pt x="333265" y="46585"/>
                  <a:pt x="330619" y="4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443891C-B9D4-EC23-41D7-284203146E8F}"/>
              </a:ext>
            </a:extLst>
          </p:cNvPr>
          <p:cNvSpPr/>
          <p:nvPr/>
        </p:nvSpPr>
        <p:spPr>
          <a:xfrm>
            <a:off x="5177085" y="3194035"/>
            <a:ext cx="131613" cy="276411"/>
          </a:xfrm>
          <a:custGeom>
            <a:avLst/>
            <a:gdLst>
              <a:gd name="connsiteX0" fmla="*/ 131515 w 131613"/>
              <a:gd name="connsiteY0" fmla="*/ 15 h 276411"/>
              <a:gd name="connsiteX1" fmla="*/ 26740 w 131613"/>
              <a:gd name="connsiteY1" fmla="*/ 79390 h 276411"/>
              <a:gd name="connsiteX2" fmla="*/ 90240 w 131613"/>
              <a:gd name="connsiteY2" fmla="*/ 212740 h 276411"/>
              <a:gd name="connsiteX3" fmla="*/ 26740 w 131613"/>
              <a:gd name="connsiteY3" fmla="*/ 174640 h 276411"/>
              <a:gd name="connsiteX4" fmla="*/ 106115 w 131613"/>
              <a:gd name="connsiteY4" fmla="*/ 276240 h 276411"/>
              <a:gd name="connsiteX5" fmla="*/ 39440 w 131613"/>
              <a:gd name="connsiteY5" fmla="*/ 146065 h 276411"/>
              <a:gd name="connsiteX6" fmla="*/ 4515 w 131613"/>
              <a:gd name="connsiteY6" fmla="*/ 73040 h 276411"/>
              <a:gd name="connsiteX7" fmla="*/ 131515 w 131613"/>
              <a:gd name="connsiteY7" fmla="*/ 15 h 27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613" h="276411">
                <a:moveTo>
                  <a:pt x="131515" y="15"/>
                </a:moveTo>
                <a:cubicBezTo>
                  <a:pt x="135219" y="1073"/>
                  <a:pt x="33619" y="43936"/>
                  <a:pt x="26740" y="79390"/>
                </a:cubicBezTo>
                <a:cubicBezTo>
                  <a:pt x="19861" y="114844"/>
                  <a:pt x="90240" y="196865"/>
                  <a:pt x="90240" y="212740"/>
                </a:cubicBezTo>
                <a:cubicBezTo>
                  <a:pt x="90240" y="228615"/>
                  <a:pt x="24094" y="164057"/>
                  <a:pt x="26740" y="174640"/>
                </a:cubicBezTo>
                <a:cubicBezTo>
                  <a:pt x="29386" y="185223"/>
                  <a:pt x="103998" y="281002"/>
                  <a:pt x="106115" y="276240"/>
                </a:cubicBezTo>
                <a:cubicBezTo>
                  <a:pt x="108232" y="271478"/>
                  <a:pt x="56373" y="179932"/>
                  <a:pt x="39440" y="146065"/>
                </a:cubicBezTo>
                <a:cubicBezTo>
                  <a:pt x="22507" y="112198"/>
                  <a:pt x="-12418" y="94207"/>
                  <a:pt x="4515" y="73040"/>
                </a:cubicBezTo>
                <a:cubicBezTo>
                  <a:pt x="21448" y="51873"/>
                  <a:pt x="127811" y="-1043"/>
                  <a:pt x="13151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E5A69070-7881-0EBE-9B0B-B05308D295C8}"/>
              </a:ext>
            </a:extLst>
          </p:cNvPr>
          <p:cNvSpPr/>
          <p:nvPr/>
        </p:nvSpPr>
        <p:spPr>
          <a:xfrm>
            <a:off x="4848225" y="3469273"/>
            <a:ext cx="1033496" cy="70973"/>
          </a:xfrm>
          <a:custGeom>
            <a:avLst/>
            <a:gdLst>
              <a:gd name="connsiteX0" fmla="*/ 0 w 1033496"/>
              <a:gd name="connsiteY0" fmla="*/ 54977 h 70973"/>
              <a:gd name="connsiteX1" fmla="*/ 835025 w 1033496"/>
              <a:gd name="connsiteY1" fmla="*/ 4177 h 70973"/>
              <a:gd name="connsiteX2" fmla="*/ 1028700 w 1033496"/>
              <a:gd name="connsiteY2" fmla="*/ 10527 h 70973"/>
              <a:gd name="connsiteX3" fmla="*/ 977900 w 1033496"/>
              <a:gd name="connsiteY3" fmla="*/ 70852 h 70973"/>
              <a:gd name="connsiteX4" fmla="*/ 1016000 w 1033496"/>
              <a:gd name="connsiteY4" fmla="*/ 26402 h 70973"/>
              <a:gd name="connsiteX5" fmla="*/ 771525 w 1033496"/>
              <a:gd name="connsiteY5" fmla="*/ 35927 h 70973"/>
              <a:gd name="connsiteX6" fmla="*/ 0 w 1033496"/>
              <a:gd name="connsiteY6" fmla="*/ 54977 h 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496" h="70973">
                <a:moveTo>
                  <a:pt x="0" y="54977"/>
                </a:moveTo>
                <a:lnTo>
                  <a:pt x="835025" y="4177"/>
                </a:lnTo>
                <a:cubicBezTo>
                  <a:pt x="1006475" y="-3231"/>
                  <a:pt x="1004888" y="-586"/>
                  <a:pt x="1028700" y="10527"/>
                </a:cubicBezTo>
                <a:cubicBezTo>
                  <a:pt x="1052513" y="21639"/>
                  <a:pt x="980017" y="68206"/>
                  <a:pt x="977900" y="70852"/>
                </a:cubicBezTo>
                <a:cubicBezTo>
                  <a:pt x="975783" y="73498"/>
                  <a:pt x="1050396" y="32223"/>
                  <a:pt x="1016000" y="26402"/>
                </a:cubicBezTo>
                <a:cubicBezTo>
                  <a:pt x="981604" y="20581"/>
                  <a:pt x="771525" y="35927"/>
                  <a:pt x="771525" y="35927"/>
                </a:cubicBezTo>
                <a:lnTo>
                  <a:pt x="0" y="549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87C1188-AD28-316E-A703-C5B5E6909006}"/>
              </a:ext>
            </a:extLst>
          </p:cNvPr>
          <p:cNvSpPr/>
          <p:nvPr/>
        </p:nvSpPr>
        <p:spPr>
          <a:xfrm>
            <a:off x="4969129" y="3638249"/>
            <a:ext cx="1102180" cy="395647"/>
          </a:xfrm>
          <a:custGeom>
            <a:avLst/>
            <a:gdLst>
              <a:gd name="connsiteX0" fmla="*/ 1101471 w 1102180"/>
              <a:gd name="connsiteY0" fmla="*/ 301 h 395647"/>
              <a:gd name="connsiteX1" fmla="*/ 977646 w 1102180"/>
              <a:gd name="connsiteY1" fmla="*/ 213026 h 395647"/>
              <a:gd name="connsiteX2" fmla="*/ 869696 w 1102180"/>
              <a:gd name="connsiteY2" fmla="*/ 330501 h 395647"/>
              <a:gd name="connsiteX3" fmla="*/ 850646 w 1102180"/>
              <a:gd name="connsiteY3" fmla="*/ 355901 h 395647"/>
              <a:gd name="connsiteX4" fmla="*/ 971296 w 1102180"/>
              <a:gd name="connsiteY4" fmla="*/ 267001 h 395647"/>
              <a:gd name="connsiteX5" fmla="*/ 853821 w 1102180"/>
              <a:gd name="connsiteY5" fmla="*/ 346376 h 395647"/>
              <a:gd name="connsiteX6" fmla="*/ 663321 w 1102180"/>
              <a:gd name="connsiteY6" fmla="*/ 384476 h 395647"/>
              <a:gd name="connsiteX7" fmla="*/ 323596 w 1102180"/>
              <a:gd name="connsiteY7" fmla="*/ 394001 h 395647"/>
              <a:gd name="connsiteX8" fmla="*/ 507746 w 1102180"/>
              <a:gd name="connsiteY8" fmla="*/ 394001 h 395647"/>
              <a:gd name="connsiteX9" fmla="*/ 183896 w 1102180"/>
              <a:gd name="connsiteY9" fmla="*/ 394001 h 395647"/>
              <a:gd name="connsiteX10" fmla="*/ 25146 w 1102180"/>
              <a:gd name="connsiteY10" fmla="*/ 371776 h 395647"/>
              <a:gd name="connsiteX11" fmla="*/ 714121 w 1102180"/>
              <a:gd name="connsiteY11" fmla="*/ 371776 h 395647"/>
              <a:gd name="connsiteX12" fmla="*/ 926846 w 1102180"/>
              <a:gd name="connsiteY12" fmla="*/ 308276 h 395647"/>
              <a:gd name="connsiteX13" fmla="*/ 1028446 w 1102180"/>
              <a:gd name="connsiteY13" fmla="*/ 168576 h 395647"/>
              <a:gd name="connsiteX14" fmla="*/ 1028446 w 1102180"/>
              <a:gd name="connsiteY14" fmla="*/ 165401 h 395647"/>
              <a:gd name="connsiteX15" fmla="*/ 1101471 w 1102180"/>
              <a:gd name="connsiteY15" fmla="*/ 301 h 3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180" h="395647">
                <a:moveTo>
                  <a:pt x="1101471" y="301"/>
                </a:moveTo>
                <a:cubicBezTo>
                  <a:pt x="1093004" y="8239"/>
                  <a:pt x="1016275" y="157993"/>
                  <a:pt x="977646" y="213026"/>
                </a:cubicBezTo>
                <a:cubicBezTo>
                  <a:pt x="939017" y="268059"/>
                  <a:pt x="890863" y="306689"/>
                  <a:pt x="869696" y="330501"/>
                </a:cubicBezTo>
                <a:cubicBezTo>
                  <a:pt x="848529" y="354314"/>
                  <a:pt x="833713" y="366484"/>
                  <a:pt x="850646" y="355901"/>
                </a:cubicBezTo>
                <a:cubicBezTo>
                  <a:pt x="867579" y="345318"/>
                  <a:pt x="970767" y="268588"/>
                  <a:pt x="971296" y="267001"/>
                </a:cubicBezTo>
                <a:cubicBezTo>
                  <a:pt x="971825" y="265414"/>
                  <a:pt x="905150" y="326797"/>
                  <a:pt x="853821" y="346376"/>
                </a:cubicBezTo>
                <a:cubicBezTo>
                  <a:pt x="802492" y="365955"/>
                  <a:pt x="751692" y="376539"/>
                  <a:pt x="663321" y="384476"/>
                </a:cubicBezTo>
                <a:cubicBezTo>
                  <a:pt x="574950" y="392414"/>
                  <a:pt x="349525" y="392414"/>
                  <a:pt x="323596" y="394001"/>
                </a:cubicBezTo>
                <a:cubicBezTo>
                  <a:pt x="297667" y="395589"/>
                  <a:pt x="507746" y="394001"/>
                  <a:pt x="507746" y="394001"/>
                </a:cubicBezTo>
                <a:cubicBezTo>
                  <a:pt x="484463" y="394001"/>
                  <a:pt x="264329" y="397705"/>
                  <a:pt x="183896" y="394001"/>
                </a:cubicBezTo>
                <a:cubicBezTo>
                  <a:pt x="103463" y="390297"/>
                  <a:pt x="-63225" y="375480"/>
                  <a:pt x="25146" y="371776"/>
                </a:cubicBezTo>
                <a:cubicBezTo>
                  <a:pt x="113517" y="368072"/>
                  <a:pt x="563838" y="382359"/>
                  <a:pt x="714121" y="371776"/>
                </a:cubicBezTo>
                <a:cubicBezTo>
                  <a:pt x="864404" y="361193"/>
                  <a:pt x="874459" y="342143"/>
                  <a:pt x="926846" y="308276"/>
                </a:cubicBezTo>
                <a:cubicBezTo>
                  <a:pt x="979233" y="274409"/>
                  <a:pt x="1011513" y="192389"/>
                  <a:pt x="1028446" y="168576"/>
                </a:cubicBezTo>
                <a:cubicBezTo>
                  <a:pt x="1045379" y="144764"/>
                  <a:pt x="1016804" y="187097"/>
                  <a:pt x="1028446" y="165401"/>
                </a:cubicBezTo>
                <a:cubicBezTo>
                  <a:pt x="1040088" y="143705"/>
                  <a:pt x="1109938" y="-7637"/>
                  <a:pt x="1101471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91A97E4F-3A0F-CB73-4ADA-F4AC5E6A9AFD}"/>
              </a:ext>
            </a:extLst>
          </p:cNvPr>
          <p:cNvSpPr/>
          <p:nvPr/>
        </p:nvSpPr>
        <p:spPr>
          <a:xfrm>
            <a:off x="4876800" y="3524127"/>
            <a:ext cx="1067763" cy="32637"/>
          </a:xfrm>
          <a:custGeom>
            <a:avLst/>
            <a:gdLst>
              <a:gd name="connsiteX0" fmla="*/ 0 w 1067763"/>
              <a:gd name="connsiteY0" fmla="*/ 22348 h 32637"/>
              <a:gd name="connsiteX1" fmla="*/ 708025 w 1067763"/>
              <a:gd name="connsiteY1" fmla="*/ 3298 h 32637"/>
              <a:gd name="connsiteX2" fmla="*/ 288925 w 1067763"/>
              <a:gd name="connsiteY2" fmla="*/ 31873 h 32637"/>
              <a:gd name="connsiteX3" fmla="*/ 1047750 w 1067763"/>
              <a:gd name="connsiteY3" fmla="*/ 22348 h 32637"/>
              <a:gd name="connsiteX4" fmla="*/ 803275 w 1067763"/>
              <a:gd name="connsiteY4" fmla="*/ 123 h 32637"/>
              <a:gd name="connsiteX5" fmla="*/ 327025 w 1067763"/>
              <a:gd name="connsiteY5" fmla="*/ 12823 h 32637"/>
              <a:gd name="connsiteX6" fmla="*/ 0 w 1067763"/>
              <a:gd name="connsiteY6" fmla="*/ 22348 h 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763" h="32637">
                <a:moveTo>
                  <a:pt x="0" y="22348"/>
                </a:moveTo>
                <a:lnTo>
                  <a:pt x="708025" y="3298"/>
                </a:lnTo>
                <a:cubicBezTo>
                  <a:pt x="756179" y="4885"/>
                  <a:pt x="232304" y="28698"/>
                  <a:pt x="288925" y="31873"/>
                </a:cubicBezTo>
                <a:cubicBezTo>
                  <a:pt x="345546" y="35048"/>
                  <a:pt x="962025" y="27640"/>
                  <a:pt x="1047750" y="22348"/>
                </a:cubicBezTo>
                <a:cubicBezTo>
                  <a:pt x="1133475" y="17056"/>
                  <a:pt x="923396" y="1710"/>
                  <a:pt x="803275" y="123"/>
                </a:cubicBezTo>
                <a:cubicBezTo>
                  <a:pt x="683154" y="-1464"/>
                  <a:pt x="327025" y="12823"/>
                  <a:pt x="327025" y="12823"/>
                </a:cubicBezTo>
                <a:lnTo>
                  <a:pt x="0" y="223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2858D41-8FBF-6F03-EF3D-5E83B1DA05B6}"/>
              </a:ext>
            </a:extLst>
          </p:cNvPr>
          <p:cNvSpPr/>
          <p:nvPr/>
        </p:nvSpPr>
        <p:spPr>
          <a:xfrm>
            <a:off x="5187890" y="3584550"/>
            <a:ext cx="152732" cy="234978"/>
          </a:xfrm>
          <a:custGeom>
            <a:avLst/>
            <a:gdLst>
              <a:gd name="connsiteX0" fmla="*/ 60 w 152732"/>
              <a:gd name="connsiteY0" fmla="*/ 25 h 234978"/>
              <a:gd name="connsiteX1" fmla="*/ 98485 w 152732"/>
              <a:gd name="connsiteY1" fmla="*/ 181000 h 234978"/>
              <a:gd name="connsiteX2" fmla="*/ 98485 w 152732"/>
              <a:gd name="connsiteY2" fmla="*/ 171475 h 234978"/>
              <a:gd name="connsiteX3" fmla="*/ 152460 w 152732"/>
              <a:gd name="connsiteY3" fmla="*/ 234975 h 234978"/>
              <a:gd name="connsiteX4" fmla="*/ 114360 w 152732"/>
              <a:gd name="connsiteY4" fmla="*/ 168300 h 234978"/>
              <a:gd name="connsiteX5" fmla="*/ 60 w 152732"/>
              <a:gd name="connsiteY5" fmla="*/ 25 h 2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2" h="234978">
                <a:moveTo>
                  <a:pt x="60" y="25"/>
                </a:moveTo>
                <a:cubicBezTo>
                  <a:pt x="-2586" y="2142"/>
                  <a:pt x="82081" y="152425"/>
                  <a:pt x="98485" y="181000"/>
                </a:cubicBezTo>
                <a:cubicBezTo>
                  <a:pt x="114889" y="209575"/>
                  <a:pt x="89489" y="162479"/>
                  <a:pt x="98485" y="171475"/>
                </a:cubicBezTo>
                <a:cubicBezTo>
                  <a:pt x="107481" y="180471"/>
                  <a:pt x="149814" y="235504"/>
                  <a:pt x="152460" y="234975"/>
                </a:cubicBezTo>
                <a:cubicBezTo>
                  <a:pt x="155106" y="234446"/>
                  <a:pt x="138173" y="207458"/>
                  <a:pt x="114360" y="168300"/>
                </a:cubicBezTo>
                <a:cubicBezTo>
                  <a:pt x="90548" y="129142"/>
                  <a:pt x="2706" y="-2092"/>
                  <a:pt x="6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5C4BFEB-6F9E-7C2A-2A15-80CF8DD0324C}"/>
              </a:ext>
            </a:extLst>
          </p:cNvPr>
          <p:cNvSpPr/>
          <p:nvPr/>
        </p:nvSpPr>
        <p:spPr>
          <a:xfrm>
            <a:off x="5152957" y="3580917"/>
            <a:ext cx="228693" cy="235436"/>
          </a:xfrm>
          <a:custGeom>
            <a:avLst/>
            <a:gdLst>
              <a:gd name="connsiteX0" fmla="*/ 68 w 228693"/>
              <a:gd name="connsiteY0" fmla="*/ 3658 h 235436"/>
              <a:gd name="connsiteX1" fmla="*/ 152468 w 228693"/>
              <a:gd name="connsiteY1" fmla="*/ 10008 h 235436"/>
              <a:gd name="connsiteX2" fmla="*/ 184218 w 228693"/>
              <a:gd name="connsiteY2" fmla="*/ 108433 h 235436"/>
              <a:gd name="connsiteX3" fmla="*/ 190568 w 228693"/>
              <a:gd name="connsiteY3" fmla="*/ 92558 h 235436"/>
              <a:gd name="connsiteX4" fmla="*/ 228668 w 228693"/>
              <a:gd name="connsiteY4" fmla="*/ 149708 h 235436"/>
              <a:gd name="connsiteX5" fmla="*/ 184218 w 228693"/>
              <a:gd name="connsiteY5" fmla="*/ 235433 h 235436"/>
              <a:gd name="connsiteX6" fmla="*/ 212793 w 228693"/>
              <a:gd name="connsiteY6" fmla="*/ 146533 h 235436"/>
              <a:gd name="connsiteX7" fmla="*/ 200093 w 228693"/>
              <a:gd name="connsiteY7" fmla="*/ 57633 h 235436"/>
              <a:gd name="connsiteX8" fmla="*/ 133418 w 228693"/>
              <a:gd name="connsiteY8" fmla="*/ 13183 h 235436"/>
              <a:gd name="connsiteX9" fmla="*/ 68 w 228693"/>
              <a:gd name="connsiteY9" fmla="*/ 3658 h 2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93" h="235436">
                <a:moveTo>
                  <a:pt x="68" y="3658"/>
                </a:moveTo>
                <a:cubicBezTo>
                  <a:pt x="3243" y="3129"/>
                  <a:pt x="121776" y="-7455"/>
                  <a:pt x="152468" y="10008"/>
                </a:cubicBezTo>
                <a:cubicBezTo>
                  <a:pt x="183160" y="27471"/>
                  <a:pt x="177868" y="94675"/>
                  <a:pt x="184218" y="108433"/>
                </a:cubicBezTo>
                <a:cubicBezTo>
                  <a:pt x="190568" y="122191"/>
                  <a:pt x="183160" y="85679"/>
                  <a:pt x="190568" y="92558"/>
                </a:cubicBezTo>
                <a:cubicBezTo>
                  <a:pt x="197976" y="99437"/>
                  <a:pt x="229726" y="125896"/>
                  <a:pt x="228668" y="149708"/>
                </a:cubicBezTo>
                <a:cubicBezTo>
                  <a:pt x="227610" y="173520"/>
                  <a:pt x="186864" y="235962"/>
                  <a:pt x="184218" y="235433"/>
                </a:cubicBezTo>
                <a:cubicBezTo>
                  <a:pt x="181572" y="234904"/>
                  <a:pt x="210147" y="176166"/>
                  <a:pt x="212793" y="146533"/>
                </a:cubicBezTo>
                <a:cubicBezTo>
                  <a:pt x="215439" y="116900"/>
                  <a:pt x="213322" y="79858"/>
                  <a:pt x="200093" y="57633"/>
                </a:cubicBezTo>
                <a:cubicBezTo>
                  <a:pt x="186864" y="35408"/>
                  <a:pt x="162522" y="20591"/>
                  <a:pt x="133418" y="13183"/>
                </a:cubicBezTo>
                <a:cubicBezTo>
                  <a:pt x="104314" y="5775"/>
                  <a:pt x="-3107" y="4187"/>
                  <a:pt x="68" y="3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7FFB0E86-0F38-D07A-844E-F7CE1AF7E54F}"/>
              </a:ext>
            </a:extLst>
          </p:cNvPr>
          <p:cNvSpPr/>
          <p:nvPr/>
        </p:nvSpPr>
        <p:spPr>
          <a:xfrm>
            <a:off x="4872383" y="3550543"/>
            <a:ext cx="554356" cy="272364"/>
          </a:xfrm>
          <a:custGeom>
            <a:avLst/>
            <a:gdLst>
              <a:gd name="connsiteX0" fmla="*/ 1242 w 554356"/>
              <a:gd name="connsiteY0" fmla="*/ 2282 h 272364"/>
              <a:gd name="connsiteX1" fmla="*/ 347317 w 554356"/>
              <a:gd name="connsiteY1" fmla="*/ 180082 h 272364"/>
              <a:gd name="connsiteX2" fmla="*/ 394942 w 554356"/>
              <a:gd name="connsiteY2" fmla="*/ 262632 h 272364"/>
              <a:gd name="connsiteX3" fmla="*/ 515592 w 554356"/>
              <a:gd name="connsiteY3" fmla="*/ 262632 h 272364"/>
              <a:gd name="connsiteX4" fmla="*/ 553692 w 554356"/>
              <a:gd name="connsiteY4" fmla="*/ 189607 h 272364"/>
              <a:gd name="connsiteX5" fmla="*/ 528292 w 554356"/>
              <a:gd name="connsiteY5" fmla="*/ 237232 h 272364"/>
              <a:gd name="connsiteX6" fmla="*/ 398117 w 554356"/>
              <a:gd name="connsiteY6" fmla="*/ 208657 h 272364"/>
              <a:gd name="connsiteX7" fmla="*/ 293342 w 554356"/>
              <a:gd name="connsiteY7" fmla="*/ 49907 h 272364"/>
              <a:gd name="connsiteX8" fmla="*/ 356842 w 554356"/>
              <a:gd name="connsiteY8" fmla="*/ 129282 h 272364"/>
              <a:gd name="connsiteX9" fmla="*/ 236192 w 554356"/>
              <a:gd name="connsiteY9" fmla="*/ 81657 h 272364"/>
              <a:gd name="connsiteX10" fmla="*/ 1242 w 554356"/>
              <a:gd name="connsiteY10" fmla="*/ 2282 h 2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356" h="272364">
                <a:moveTo>
                  <a:pt x="1242" y="2282"/>
                </a:moveTo>
                <a:cubicBezTo>
                  <a:pt x="19763" y="18686"/>
                  <a:pt x="281700" y="136690"/>
                  <a:pt x="347317" y="180082"/>
                </a:cubicBezTo>
                <a:cubicBezTo>
                  <a:pt x="412934" y="223474"/>
                  <a:pt x="366896" y="248874"/>
                  <a:pt x="394942" y="262632"/>
                </a:cubicBezTo>
                <a:cubicBezTo>
                  <a:pt x="422988" y="276390"/>
                  <a:pt x="489134" y="274803"/>
                  <a:pt x="515592" y="262632"/>
                </a:cubicBezTo>
                <a:cubicBezTo>
                  <a:pt x="542050" y="250461"/>
                  <a:pt x="551575" y="193840"/>
                  <a:pt x="553692" y="189607"/>
                </a:cubicBezTo>
                <a:cubicBezTo>
                  <a:pt x="555809" y="185374"/>
                  <a:pt x="554221" y="234057"/>
                  <a:pt x="528292" y="237232"/>
                </a:cubicBezTo>
                <a:cubicBezTo>
                  <a:pt x="502363" y="240407"/>
                  <a:pt x="437275" y="239878"/>
                  <a:pt x="398117" y="208657"/>
                </a:cubicBezTo>
                <a:cubicBezTo>
                  <a:pt x="358959" y="177436"/>
                  <a:pt x="300221" y="63136"/>
                  <a:pt x="293342" y="49907"/>
                </a:cubicBezTo>
                <a:cubicBezTo>
                  <a:pt x="286463" y="36678"/>
                  <a:pt x="366367" y="123990"/>
                  <a:pt x="356842" y="129282"/>
                </a:cubicBezTo>
                <a:cubicBezTo>
                  <a:pt x="347317" y="134574"/>
                  <a:pt x="295988" y="100707"/>
                  <a:pt x="236192" y="81657"/>
                </a:cubicBezTo>
                <a:cubicBezTo>
                  <a:pt x="176396" y="62607"/>
                  <a:pt x="-17279" y="-14122"/>
                  <a:pt x="1242" y="2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4B31740F-03C4-6D39-9C5B-00E6FD78C0CD}"/>
              </a:ext>
            </a:extLst>
          </p:cNvPr>
          <p:cNvSpPr/>
          <p:nvPr/>
        </p:nvSpPr>
        <p:spPr>
          <a:xfrm>
            <a:off x="5422878" y="3579045"/>
            <a:ext cx="520278" cy="275083"/>
          </a:xfrm>
          <a:custGeom>
            <a:avLst/>
            <a:gdLst>
              <a:gd name="connsiteX0" fmla="*/ 22 w 520278"/>
              <a:gd name="connsiteY0" fmla="*/ 18230 h 275083"/>
              <a:gd name="connsiteX1" fmla="*/ 419122 w 520278"/>
              <a:gd name="connsiteY1" fmla="*/ 2355 h 275083"/>
              <a:gd name="connsiteX2" fmla="*/ 511197 w 520278"/>
              <a:gd name="connsiteY2" fmla="*/ 75380 h 275083"/>
              <a:gd name="connsiteX3" fmla="*/ 514372 w 520278"/>
              <a:gd name="connsiteY3" fmla="*/ 49980 h 275083"/>
              <a:gd name="connsiteX4" fmla="*/ 488972 w 520278"/>
              <a:gd name="connsiteY4" fmla="*/ 196030 h 275083"/>
              <a:gd name="connsiteX5" fmla="*/ 406422 w 520278"/>
              <a:gd name="connsiteY5" fmla="*/ 237305 h 275083"/>
              <a:gd name="connsiteX6" fmla="*/ 263547 w 520278"/>
              <a:gd name="connsiteY6" fmla="*/ 234130 h 275083"/>
              <a:gd name="connsiteX7" fmla="*/ 200047 w 520278"/>
              <a:gd name="connsiteY7" fmla="*/ 234130 h 275083"/>
              <a:gd name="connsiteX8" fmla="*/ 158772 w 520278"/>
              <a:gd name="connsiteY8" fmla="*/ 148405 h 275083"/>
              <a:gd name="connsiteX9" fmla="*/ 73047 w 520278"/>
              <a:gd name="connsiteY9" fmla="*/ 84905 h 275083"/>
              <a:gd name="connsiteX10" fmla="*/ 155597 w 520278"/>
              <a:gd name="connsiteY10" fmla="*/ 183330 h 275083"/>
              <a:gd name="connsiteX11" fmla="*/ 336572 w 520278"/>
              <a:gd name="connsiteY11" fmla="*/ 269055 h 275083"/>
              <a:gd name="connsiteX12" fmla="*/ 434997 w 520278"/>
              <a:gd name="connsiteY12" fmla="*/ 243655 h 275083"/>
              <a:gd name="connsiteX13" fmla="*/ 482622 w 520278"/>
              <a:gd name="connsiteY13" fmla="*/ 49980 h 275083"/>
              <a:gd name="connsiteX14" fmla="*/ 438172 w 520278"/>
              <a:gd name="connsiteY14" fmla="*/ 21405 h 275083"/>
              <a:gd name="connsiteX15" fmla="*/ 22 w 520278"/>
              <a:gd name="connsiteY15" fmla="*/ 18230 h 27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0278" h="275083">
                <a:moveTo>
                  <a:pt x="22" y="18230"/>
                </a:moveTo>
                <a:cubicBezTo>
                  <a:pt x="-3153" y="15055"/>
                  <a:pt x="333926" y="-7170"/>
                  <a:pt x="419122" y="2355"/>
                </a:cubicBezTo>
                <a:cubicBezTo>
                  <a:pt x="504318" y="11880"/>
                  <a:pt x="495322" y="67443"/>
                  <a:pt x="511197" y="75380"/>
                </a:cubicBezTo>
                <a:cubicBezTo>
                  <a:pt x="527072" y="83317"/>
                  <a:pt x="518076" y="29872"/>
                  <a:pt x="514372" y="49980"/>
                </a:cubicBezTo>
                <a:cubicBezTo>
                  <a:pt x="510668" y="70088"/>
                  <a:pt x="506964" y="164809"/>
                  <a:pt x="488972" y="196030"/>
                </a:cubicBezTo>
                <a:cubicBezTo>
                  <a:pt x="470980" y="227251"/>
                  <a:pt x="443993" y="230955"/>
                  <a:pt x="406422" y="237305"/>
                </a:cubicBezTo>
                <a:cubicBezTo>
                  <a:pt x="368851" y="243655"/>
                  <a:pt x="297943" y="234659"/>
                  <a:pt x="263547" y="234130"/>
                </a:cubicBezTo>
                <a:cubicBezTo>
                  <a:pt x="229151" y="233601"/>
                  <a:pt x="217509" y="248417"/>
                  <a:pt x="200047" y="234130"/>
                </a:cubicBezTo>
                <a:cubicBezTo>
                  <a:pt x="182585" y="219843"/>
                  <a:pt x="179939" y="173276"/>
                  <a:pt x="158772" y="148405"/>
                </a:cubicBezTo>
                <a:cubicBezTo>
                  <a:pt x="137605" y="123534"/>
                  <a:pt x="73576" y="79084"/>
                  <a:pt x="73047" y="84905"/>
                </a:cubicBezTo>
                <a:cubicBezTo>
                  <a:pt x="72518" y="90726"/>
                  <a:pt x="111676" y="152638"/>
                  <a:pt x="155597" y="183330"/>
                </a:cubicBezTo>
                <a:cubicBezTo>
                  <a:pt x="199518" y="214022"/>
                  <a:pt x="290005" y="259001"/>
                  <a:pt x="336572" y="269055"/>
                </a:cubicBezTo>
                <a:cubicBezTo>
                  <a:pt x="383139" y="279109"/>
                  <a:pt x="410655" y="280168"/>
                  <a:pt x="434997" y="243655"/>
                </a:cubicBezTo>
                <a:cubicBezTo>
                  <a:pt x="459339" y="207143"/>
                  <a:pt x="482093" y="87022"/>
                  <a:pt x="482622" y="49980"/>
                </a:cubicBezTo>
                <a:cubicBezTo>
                  <a:pt x="483151" y="12938"/>
                  <a:pt x="517547" y="25109"/>
                  <a:pt x="438172" y="21405"/>
                </a:cubicBezTo>
                <a:cubicBezTo>
                  <a:pt x="358797" y="17701"/>
                  <a:pt x="3197" y="21405"/>
                  <a:pt x="22" y="18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2CBCE00F-CBE9-0B86-D58D-2FF1A16A1FF6}"/>
              </a:ext>
            </a:extLst>
          </p:cNvPr>
          <p:cNvSpPr/>
          <p:nvPr/>
        </p:nvSpPr>
        <p:spPr>
          <a:xfrm>
            <a:off x="4907177" y="3612986"/>
            <a:ext cx="1134889" cy="374832"/>
          </a:xfrm>
          <a:custGeom>
            <a:avLst/>
            <a:gdLst>
              <a:gd name="connsiteX0" fmla="*/ 1134848 w 1134889"/>
              <a:gd name="connsiteY0" fmla="*/ 164 h 374832"/>
              <a:gd name="connsiteX1" fmla="*/ 982448 w 1134889"/>
              <a:gd name="connsiteY1" fmla="*/ 254164 h 374832"/>
              <a:gd name="connsiteX2" fmla="*/ 947523 w 1134889"/>
              <a:gd name="connsiteY2" fmla="*/ 298614 h 374832"/>
              <a:gd name="connsiteX3" fmla="*/ 728448 w 1134889"/>
              <a:gd name="connsiteY3" fmla="*/ 339889 h 374832"/>
              <a:gd name="connsiteX4" fmla="*/ 242673 w 1134889"/>
              <a:gd name="connsiteY4" fmla="*/ 324014 h 374832"/>
              <a:gd name="connsiteX5" fmla="*/ 630023 w 1134889"/>
              <a:gd name="connsiteY5" fmla="*/ 355764 h 374832"/>
              <a:gd name="connsiteX6" fmla="*/ 1373 w 1134889"/>
              <a:gd name="connsiteY6" fmla="*/ 374814 h 374832"/>
              <a:gd name="connsiteX7" fmla="*/ 836398 w 1134889"/>
              <a:gd name="connsiteY7" fmla="*/ 352589 h 374832"/>
              <a:gd name="connsiteX8" fmla="*/ 299823 w 1134889"/>
              <a:gd name="connsiteY8" fmla="*/ 358939 h 374832"/>
              <a:gd name="connsiteX9" fmla="*/ 966573 w 1134889"/>
              <a:gd name="connsiteY9" fmla="*/ 295439 h 374832"/>
              <a:gd name="connsiteX10" fmla="*/ 1134848 w 1134889"/>
              <a:gd name="connsiteY10" fmla="*/ 164 h 37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889" h="374832">
                <a:moveTo>
                  <a:pt x="1134848" y="164"/>
                </a:moveTo>
                <a:cubicBezTo>
                  <a:pt x="1137494" y="-6715"/>
                  <a:pt x="1013669" y="204422"/>
                  <a:pt x="982448" y="254164"/>
                </a:cubicBezTo>
                <a:cubicBezTo>
                  <a:pt x="951227" y="303906"/>
                  <a:pt x="989856" y="284327"/>
                  <a:pt x="947523" y="298614"/>
                </a:cubicBezTo>
                <a:cubicBezTo>
                  <a:pt x="905190" y="312901"/>
                  <a:pt x="845923" y="335656"/>
                  <a:pt x="728448" y="339889"/>
                </a:cubicBezTo>
                <a:lnTo>
                  <a:pt x="242673" y="324014"/>
                </a:lnTo>
                <a:cubicBezTo>
                  <a:pt x="226269" y="326660"/>
                  <a:pt x="670239" y="347297"/>
                  <a:pt x="630023" y="355764"/>
                </a:cubicBezTo>
                <a:cubicBezTo>
                  <a:pt x="589807" y="364231"/>
                  <a:pt x="-33023" y="375343"/>
                  <a:pt x="1373" y="374814"/>
                </a:cubicBezTo>
                <a:cubicBezTo>
                  <a:pt x="35769" y="374285"/>
                  <a:pt x="786656" y="355235"/>
                  <a:pt x="836398" y="352589"/>
                </a:cubicBezTo>
                <a:cubicBezTo>
                  <a:pt x="886140" y="349943"/>
                  <a:pt x="278127" y="368464"/>
                  <a:pt x="299823" y="358939"/>
                </a:cubicBezTo>
                <a:cubicBezTo>
                  <a:pt x="321519" y="349414"/>
                  <a:pt x="823698" y="349414"/>
                  <a:pt x="966573" y="295439"/>
                </a:cubicBezTo>
                <a:cubicBezTo>
                  <a:pt x="1109448" y="241464"/>
                  <a:pt x="1132202" y="7043"/>
                  <a:pt x="1134848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10C5EA78-659F-0D87-63F5-2D266C010C9A}"/>
              </a:ext>
            </a:extLst>
          </p:cNvPr>
          <p:cNvSpPr/>
          <p:nvPr/>
        </p:nvSpPr>
        <p:spPr>
          <a:xfrm>
            <a:off x="5375016" y="3581263"/>
            <a:ext cx="508682" cy="324268"/>
          </a:xfrm>
          <a:custGeom>
            <a:avLst/>
            <a:gdLst>
              <a:gd name="connsiteX0" fmla="*/ 259 w 508682"/>
              <a:gd name="connsiteY0" fmla="*/ 137 h 324268"/>
              <a:gd name="connsiteX1" fmla="*/ 159009 w 508682"/>
              <a:gd name="connsiteY1" fmla="*/ 228737 h 324268"/>
              <a:gd name="connsiteX2" fmla="*/ 165359 w 508682"/>
              <a:gd name="connsiteY2" fmla="*/ 203337 h 324268"/>
              <a:gd name="connsiteX3" fmla="*/ 206634 w 508682"/>
              <a:gd name="connsiteY3" fmla="*/ 244612 h 324268"/>
              <a:gd name="connsiteX4" fmla="*/ 190759 w 508682"/>
              <a:gd name="connsiteY4" fmla="*/ 266837 h 324268"/>
              <a:gd name="connsiteX5" fmla="*/ 508259 w 508682"/>
              <a:gd name="connsiteY5" fmla="*/ 323987 h 324268"/>
              <a:gd name="connsiteX6" fmla="*/ 257434 w 508682"/>
              <a:gd name="connsiteY6" fmla="*/ 285887 h 324268"/>
              <a:gd name="connsiteX7" fmla="*/ 200284 w 508682"/>
              <a:gd name="connsiteY7" fmla="*/ 222387 h 324268"/>
              <a:gd name="connsiteX8" fmla="*/ 105034 w 508682"/>
              <a:gd name="connsiteY8" fmla="*/ 136662 h 324268"/>
              <a:gd name="connsiteX9" fmla="*/ 120909 w 508682"/>
              <a:gd name="connsiteY9" fmla="*/ 193812 h 324268"/>
              <a:gd name="connsiteX10" fmla="*/ 259 w 508682"/>
              <a:gd name="connsiteY10" fmla="*/ 137 h 3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682" h="324268">
                <a:moveTo>
                  <a:pt x="259" y="137"/>
                </a:moveTo>
                <a:cubicBezTo>
                  <a:pt x="6609" y="5958"/>
                  <a:pt x="131492" y="194870"/>
                  <a:pt x="159009" y="228737"/>
                </a:cubicBezTo>
                <a:cubicBezTo>
                  <a:pt x="186526" y="262604"/>
                  <a:pt x="157422" y="200691"/>
                  <a:pt x="165359" y="203337"/>
                </a:cubicBezTo>
                <a:cubicBezTo>
                  <a:pt x="173296" y="205983"/>
                  <a:pt x="202401" y="234029"/>
                  <a:pt x="206634" y="244612"/>
                </a:cubicBezTo>
                <a:cubicBezTo>
                  <a:pt x="210867" y="255195"/>
                  <a:pt x="140488" y="253608"/>
                  <a:pt x="190759" y="266837"/>
                </a:cubicBezTo>
                <a:cubicBezTo>
                  <a:pt x="241030" y="280066"/>
                  <a:pt x="497146" y="320812"/>
                  <a:pt x="508259" y="323987"/>
                </a:cubicBezTo>
                <a:cubicBezTo>
                  <a:pt x="519372" y="327162"/>
                  <a:pt x="308763" y="302820"/>
                  <a:pt x="257434" y="285887"/>
                </a:cubicBezTo>
                <a:cubicBezTo>
                  <a:pt x="206105" y="268954"/>
                  <a:pt x="225684" y="247258"/>
                  <a:pt x="200284" y="222387"/>
                </a:cubicBezTo>
                <a:cubicBezTo>
                  <a:pt x="174884" y="197516"/>
                  <a:pt x="118263" y="141424"/>
                  <a:pt x="105034" y="136662"/>
                </a:cubicBezTo>
                <a:cubicBezTo>
                  <a:pt x="91805" y="131900"/>
                  <a:pt x="135726" y="212862"/>
                  <a:pt x="120909" y="193812"/>
                </a:cubicBezTo>
                <a:cubicBezTo>
                  <a:pt x="106092" y="174762"/>
                  <a:pt x="-6091" y="-5684"/>
                  <a:pt x="259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DACEE424-0A39-2BE4-4AEB-B35F3A8C1681}"/>
              </a:ext>
            </a:extLst>
          </p:cNvPr>
          <p:cNvSpPr/>
          <p:nvPr/>
        </p:nvSpPr>
        <p:spPr>
          <a:xfrm>
            <a:off x="5203802" y="2612086"/>
            <a:ext cx="648457" cy="201079"/>
          </a:xfrm>
          <a:custGeom>
            <a:avLst/>
            <a:gdLst>
              <a:gd name="connsiteX0" fmla="*/ 3198 w 648457"/>
              <a:gd name="connsiteY0" fmla="*/ 51739 h 201079"/>
              <a:gd name="connsiteX1" fmla="*/ 330223 w 648457"/>
              <a:gd name="connsiteY1" fmla="*/ 29514 h 201079"/>
              <a:gd name="connsiteX2" fmla="*/ 403248 w 648457"/>
              <a:gd name="connsiteY2" fmla="*/ 64439 h 201079"/>
              <a:gd name="connsiteX3" fmla="*/ 396898 w 648457"/>
              <a:gd name="connsiteY3" fmla="*/ 4114 h 201079"/>
              <a:gd name="connsiteX4" fmla="*/ 647723 w 648457"/>
              <a:gd name="connsiteY4" fmla="*/ 200964 h 201079"/>
              <a:gd name="connsiteX5" fmla="*/ 463573 w 648457"/>
              <a:gd name="connsiteY5" fmla="*/ 32689 h 201079"/>
              <a:gd name="connsiteX6" fmla="*/ 180998 w 648457"/>
              <a:gd name="connsiteY6" fmla="*/ 29514 h 201079"/>
              <a:gd name="connsiteX7" fmla="*/ 3198 w 648457"/>
              <a:gd name="connsiteY7" fmla="*/ 51739 h 20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457" h="201079">
                <a:moveTo>
                  <a:pt x="3198" y="51739"/>
                </a:moveTo>
                <a:cubicBezTo>
                  <a:pt x="28069" y="51739"/>
                  <a:pt x="263548" y="27397"/>
                  <a:pt x="330223" y="29514"/>
                </a:cubicBezTo>
                <a:cubicBezTo>
                  <a:pt x="396898" y="31631"/>
                  <a:pt x="392136" y="68672"/>
                  <a:pt x="403248" y="64439"/>
                </a:cubicBezTo>
                <a:cubicBezTo>
                  <a:pt x="414361" y="60206"/>
                  <a:pt x="356152" y="-18640"/>
                  <a:pt x="396898" y="4114"/>
                </a:cubicBezTo>
                <a:cubicBezTo>
                  <a:pt x="437644" y="26868"/>
                  <a:pt x="636611" y="196202"/>
                  <a:pt x="647723" y="200964"/>
                </a:cubicBezTo>
                <a:cubicBezTo>
                  <a:pt x="658835" y="205726"/>
                  <a:pt x="541360" y="61264"/>
                  <a:pt x="463573" y="32689"/>
                </a:cubicBezTo>
                <a:cubicBezTo>
                  <a:pt x="385786" y="4114"/>
                  <a:pt x="257727" y="26868"/>
                  <a:pt x="180998" y="29514"/>
                </a:cubicBezTo>
                <a:cubicBezTo>
                  <a:pt x="104269" y="32160"/>
                  <a:pt x="-21673" y="51739"/>
                  <a:pt x="3198" y="5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7F6EF11-1C0B-DB3A-5F41-5135E92B2AC5}"/>
              </a:ext>
            </a:extLst>
          </p:cNvPr>
          <p:cNvSpPr/>
          <p:nvPr/>
        </p:nvSpPr>
        <p:spPr>
          <a:xfrm>
            <a:off x="4686104" y="3470275"/>
            <a:ext cx="381458" cy="754249"/>
          </a:xfrm>
          <a:custGeom>
            <a:avLst/>
            <a:gdLst>
              <a:gd name="connsiteX0" fmla="*/ 196 w 381458"/>
              <a:gd name="connsiteY0" fmla="*/ 0 h 754249"/>
              <a:gd name="connsiteX1" fmla="*/ 197046 w 381458"/>
              <a:gd name="connsiteY1" fmla="*/ 358775 h 754249"/>
              <a:gd name="connsiteX2" fmla="*/ 260546 w 381458"/>
              <a:gd name="connsiteY2" fmla="*/ 577850 h 754249"/>
              <a:gd name="connsiteX3" fmla="*/ 292296 w 381458"/>
              <a:gd name="connsiteY3" fmla="*/ 549275 h 754249"/>
              <a:gd name="connsiteX4" fmla="*/ 378021 w 381458"/>
              <a:gd name="connsiteY4" fmla="*/ 749300 h 754249"/>
              <a:gd name="connsiteX5" fmla="*/ 339921 w 381458"/>
              <a:gd name="connsiteY5" fmla="*/ 654050 h 754249"/>
              <a:gd name="connsiteX6" fmla="*/ 120846 w 381458"/>
              <a:gd name="connsiteY6" fmla="*/ 241300 h 754249"/>
              <a:gd name="connsiteX7" fmla="*/ 158946 w 381458"/>
              <a:gd name="connsiteY7" fmla="*/ 355600 h 754249"/>
              <a:gd name="connsiteX8" fmla="*/ 196 w 381458"/>
              <a:gd name="connsiteY8" fmla="*/ 0 h 7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458" h="754249">
                <a:moveTo>
                  <a:pt x="196" y="0"/>
                </a:moveTo>
                <a:cubicBezTo>
                  <a:pt x="6546" y="529"/>
                  <a:pt x="153654" y="262467"/>
                  <a:pt x="197046" y="358775"/>
                </a:cubicBezTo>
                <a:cubicBezTo>
                  <a:pt x="240438" y="455083"/>
                  <a:pt x="244671" y="546100"/>
                  <a:pt x="260546" y="577850"/>
                </a:cubicBezTo>
                <a:cubicBezTo>
                  <a:pt x="276421" y="609600"/>
                  <a:pt x="272717" y="520700"/>
                  <a:pt x="292296" y="549275"/>
                </a:cubicBezTo>
                <a:cubicBezTo>
                  <a:pt x="311875" y="577850"/>
                  <a:pt x="370084" y="731838"/>
                  <a:pt x="378021" y="749300"/>
                </a:cubicBezTo>
                <a:cubicBezTo>
                  <a:pt x="385958" y="766762"/>
                  <a:pt x="382783" y="738717"/>
                  <a:pt x="339921" y="654050"/>
                </a:cubicBezTo>
                <a:cubicBezTo>
                  <a:pt x="297059" y="569383"/>
                  <a:pt x="151009" y="291042"/>
                  <a:pt x="120846" y="241300"/>
                </a:cubicBezTo>
                <a:cubicBezTo>
                  <a:pt x="90684" y="191558"/>
                  <a:pt x="174821" y="390525"/>
                  <a:pt x="158946" y="355600"/>
                </a:cubicBezTo>
                <a:cubicBezTo>
                  <a:pt x="143071" y="320675"/>
                  <a:pt x="-6154" y="-529"/>
                  <a:pt x="1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E21E4B8-D53C-4068-BEAA-0E4648CC8641}"/>
              </a:ext>
            </a:extLst>
          </p:cNvPr>
          <p:cNvSpPr/>
          <p:nvPr/>
        </p:nvSpPr>
        <p:spPr>
          <a:xfrm>
            <a:off x="4649968" y="3374841"/>
            <a:ext cx="387157" cy="977449"/>
          </a:xfrm>
          <a:custGeom>
            <a:avLst/>
            <a:gdLst>
              <a:gd name="connsiteX0" fmla="*/ 52207 w 387157"/>
              <a:gd name="connsiteY0" fmla="*/ 184 h 977449"/>
              <a:gd name="connsiteX1" fmla="*/ 29982 w 387157"/>
              <a:gd name="connsiteY1" fmla="*/ 197034 h 977449"/>
              <a:gd name="connsiteX2" fmla="*/ 118882 w 387157"/>
              <a:gd name="connsiteY2" fmla="*/ 470084 h 977449"/>
              <a:gd name="connsiteX3" fmla="*/ 128407 w 387157"/>
              <a:gd name="connsiteY3" fmla="*/ 451034 h 977449"/>
              <a:gd name="connsiteX4" fmla="*/ 372882 w 387157"/>
              <a:gd name="connsiteY4" fmla="*/ 952684 h 977449"/>
              <a:gd name="connsiteX5" fmla="*/ 337957 w 387157"/>
              <a:gd name="connsiteY5" fmla="*/ 860609 h 977449"/>
              <a:gd name="connsiteX6" fmla="*/ 169682 w 387157"/>
              <a:gd name="connsiteY6" fmla="*/ 511359 h 977449"/>
              <a:gd name="connsiteX7" fmla="*/ 4582 w 387157"/>
              <a:gd name="connsiteY7" fmla="*/ 168459 h 977449"/>
              <a:gd name="connsiteX8" fmla="*/ 52207 w 387157"/>
              <a:gd name="connsiteY8" fmla="*/ 184 h 97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157" h="977449">
                <a:moveTo>
                  <a:pt x="52207" y="184"/>
                </a:moveTo>
                <a:cubicBezTo>
                  <a:pt x="56440" y="4946"/>
                  <a:pt x="18870" y="118717"/>
                  <a:pt x="29982" y="197034"/>
                </a:cubicBezTo>
                <a:cubicBezTo>
                  <a:pt x="41094" y="275351"/>
                  <a:pt x="102478" y="427751"/>
                  <a:pt x="118882" y="470084"/>
                </a:cubicBezTo>
                <a:cubicBezTo>
                  <a:pt x="135286" y="512417"/>
                  <a:pt x="86074" y="370601"/>
                  <a:pt x="128407" y="451034"/>
                </a:cubicBezTo>
                <a:cubicBezTo>
                  <a:pt x="170740" y="531467"/>
                  <a:pt x="337957" y="884421"/>
                  <a:pt x="372882" y="952684"/>
                </a:cubicBezTo>
                <a:cubicBezTo>
                  <a:pt x="407807" y="1020947"/>
                  <a:pt x="371824" y="934163"/>
                  <a:pt x="337957" y="860609"/>
                </a:cubicBezTo>
                <a:cubicBezTo>
                  <a:pt x="304090" y="787055"/>
                  <a:pt x="169682" y="511359"/>
                  <a:pt x="169682" y="511359"/>
                </a:cubicBezTo>
                <a:cubicBezTo>
                  <a:pt x="114120" y="396001"/>
                  <a:pt x="26807" y="253126"/>
                  <a:pt x="4582" y="168459"/>
                </a:cubicBezTo>
                <a:cubicBezTo>
                  <a:pt x="-17643" y="83792"/>
                  <a:pt x="47974" y="-4578"/>
                  <a:pt x="52207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2A56BDFF-6DCF-BC3C-7524-2A8CA7DB21B6}"/>
              </a:ext>
            </a:extLst>
          </p:cNvPr>
          <p:cNvSpPr/>
          <p:nvPr/>
        </p:nvSpPr>
        <p:spPr>
          <a:xfrm>
            <a:off x="4967252" y="4133628"/>
            <a:ext cx="1029934" cy="200247"/>
          </a:xfrm>
          <a:custGeom>
            <a:avLst/>
            <a:gdLst>
              <a:gd name="connsiteX0" fmla="*/ 1623 w 1029934"/>
              <a:gd name="connsiteY0" fmla="*/ 200247 h 200247"/>
              <a:gd name="connsiteX1" fmla="*/ 268323 w 1029934"/>
              <a:gd name="connsiteY1" fmla="*/ 82772 h 200247"/>
              <a:gd name="connsiteX2" fmla="*/ 563598 w 1029934"/>
              <a:gd name="connsiteY2" fmla="*/ 124047 h 200247"/>
              <a:gd name="connsiteX3" fmla="*/ 538198 w 1029934"/>
              <a:gd name="connsiteY3" fmla="*/ 95472 h 200247"/>
              <a:gd name="connsiteX4" fmla="*/ 1004923 w 1029934"/>
              <a:gd name="connsiteY4" fmla="*/ 79597 h 200247"/>
              <a:gd name="connsiteX5" fmla="*/ 836648 w 1029934"/>
              <a:gd name="connsiteY5" fmla="*/ 79597 h 200247"/>
              <a:gd name="connsiteX6" fmla="*/ 1027148 w 1029934"/>
              <a:gd name="connsiteY6" fmla="*/ 222 h 200247"/>
              <a:gd name="connsiteX7" fmla="*/ 658848 w 1029934"/>
              <a:gd name="connsiteY7" fmla="*/ 54197 h 200247"/>
              <a:gd name="connsiteX8" fmla="*/ 87348 w 1029934"/>
              <a:gd name="connsiteY8" fmla="*/ 3397 h 200247"/>
              <a:gd name="connsiteX9" fmla="*/ 319123 w 1029934"/>
              <a:gd name="connsiteY9" fmla="*/ 47847 h 200247"/>
              <a:gd name="connsiteX10" fmla="*/ 163548 w 1029934"/>
              <a:gd name="connsiteY10" fmla="*/ 82772 h 200247"/>
              <a:gd name="connsiteX11" fmla="*/ 1623 w 1029934"/>
              <a:gd name="connsiteY11" fmla="*/ 200247 h 20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9934" h="200247">
                <a:moveTo>
                  <a:pt x="1623" y="200247"/>
                </a:moveTo>
                <a:cubicBezTo>
                  <a:pt x="19085" y="200247"/>
                  <a:pt x="174661" y="95472"/>
                  <a:pt x="268323" y="82772"/>
                </a:cubicBezTo>
                <a:cubicBezTo>
                  <a:pt x="361985" y="70072"/>
                  <a:pt x="518619" y="121930"/>
                  <a:pt x="563598" y="124047"/>
                </a:cubicBezTo>
                <a:cubicBezTo>
                  <a:pt x="608577" y="126164"/>
                  <a:pt x="464644" y="102880"/>
                  <a:pt x="538198" y="95472"/>
                </a:cubicBezTo>
                <a:cubicBezTo>
                  <a:pt x="611752" y="88064"/>
                  <a:pt x="955181" y="82243"/>
                  <a:pt x="1004923" y="79597"/>
                </a:cubicBezTo>
                <a:cubicBezTo>
                  <a:pt x="1054665" y="76951"/>
                  <a:pt x="832944" y="92826"/>
                  <a:pt x="836648" y="79597"/>
                </a:cubicBezTo>
                <a:cubicBezTo>
                  <a:pt x="840352" y="66368"/>
                  <a:pt x="1056781" y="4455"/>
                  <a:pt x="1027148" y="222"/>
                </a:cubicBezTo>
                <a:cubicBezTo>
                  <a:pt x="997515" y="-4011"/>
                  <a:pt x="815481" y="53668"/>
                  <a:pt x="658848" y="54197"/>
                </a:cubicBezTo>
                <a:cubicBezTo>
                  <a:pt x="502215" y="54726"/>
                  <a:pt x="143969" y="4455"/>
                  <a:pt x="87348" y="3397"/>
                </a:cubicBezTo>
                <a:cubicBezTo>
                  <a:pt x="30727" y="2339"/>
                  <a:pt x="306423" y="34618"/>
                  <a:pt x="319123" y="47847"/>
                </a:cubicBezTo>
                <a:cubicBezTo>
                  <a:pt x="331823" y="61076"/>
                  <a:pt x="214877" y="56314"/>
                  <a:pt x="163548" y="82772"/>
                </a:cubicBezTo>
                <a:cubicBezTo>
                  <a:pt x="112219" y="109230"/>
                  <a:pt x="-15839" y="200247"/>
                  <a:pt x="1623" y="200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7553E3D-7A02-3EB7-2E26-85A32F15B7D3}"/>
              </a:ext>
            </a:extLst>
          </p:cNvPr>
          <p:cNvSpPr/>
          <p:nvPr/>
        </p:nvSpPr>
        <p:spPr>
          <a:xfrm>
            <a:off x="5257666" y="4250751"/>
            <a:ext cx="184336" cy="728509"/>
          </a:xfrm>
          <a:custGeom>
            <a:avLst/>
            <a:gdLst>
              <a:gd name="connsiteX0" fmla="*/ 184284 w 184336"/>
              <a:gd name="connsiteY0" fmla="*/ 574 h 728509"/>
              <a:gd name="connsiteX1" fmla="*/ 60459 w 184336"/>
              <a:gd name="connsiteY1" fmla="*/ 197424 h 728509"/>
              <a:gd name="connsiteX2" fmla="*/ 98559 w 184336"/>
              <a:gd name="connsiteY2" fmla="*/ 130749 h 728509"/>
              <a:gd name="connsiteX3" fmla="*/ 9659 w 184336"/>
              <a:gd name="connsiteY3" fmla="*/ 279974 h 728509"/>
              <a:gd name="connsiteX4" fmla="*/ 82684 w 184336"/>
              <a:gd name="connsiteY4" fmla="*/ 384749 h 728509"/>
              <a:gd name="connsiteX5" fmla="*/ 73159 w 184336"/>
              <a:gd name="connsiteY5" fmla="*/ 362524 h 728509"/>
              <a:gd name="connsiteX6" fmla="*/ 108084 w 184336"/>
              <a:gd name="connsiteY6" fmla="*/ 451424 h 728509"/>
              <a:gd name="connsiteX7" fmla="*/ 89034 w 184336"/>
              <a:gd name="connsiteY7" fmla="*/ 540324 h 728509"/>
              <a:gd name="connsiteX8" fmla="*/ 92209 w 184336"/>
              <a:gd name="connsiteY8" fmla="*/ 727649 h 728509"/>
              <a:gd name="connsiteX9" fmla="*/ 85859 w 184336"/>
              <a:gd name="connsiteY9" fmla="*/ 457774 h 728509"/>
              <a:gd name="connsiteX10" fmla="*/ 134 w 184336"/>
              <a:gd name="connsiteY10" fmla="*/ 210124 h 728509"/>
              <a:gd name="connsiteX11" fmla="*/ 108084 w 184336"/>
              <a:gd name="connsiteY11" fmla="*/ 114874 h 728509"/>
              <a:gd name="connsiteX12" fmla="*/ 76334 w 184336"/>
              <a:gd name="connsiteY12" fmla="*/ 137099 h 728509"/>
              <a:gd name="connsiteX13" fmla="*/ 184284 w 184336"/>
              <a:gd name="connsiteY13" fmla="*/ 574 h 72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336" h="728509">
                <a:moveTo>
                  <a:pt x="184284" y="574"/>
                </a:moveTo>
                <a:cubicBezTo>
                  <a:pt x="181638" y="10628"/>
                  <a:pt x="74746" y="175728"/>
                  <a:pt x="60459" y="197424"/>
                </a:cubicBezTo>
                <a:cubicBezTo>
                  <a:pt x="46171" y="219120"/>
                  <a:pt x="107026" y="116991"/>
                  <a:pt x="98559" y="130749"/>
                </a:cubicBezTo>
                <a:cubicBezTo>
                  <a:pt x="90092" y="144507"/>
                  <a:pt x="12305" y="237641"/>
                  <a:pt x="9659" y="279974"/>
                </a:cubicBezTo>
                <a:cubicBezTo>
                  <a:pt x="7013" y="322307"/>
                  <a:pt x="72101" y="370991"/>
                  <a:pt x="82684" y="384749"/>
                </a:cubicBezTo>
                <a:cubicBezTo>
                  <a:pt x="93267" y="398507"/>
                  <a:pt x="68926" y="351412"/>
                  <a:pt x="73159" y="362524"/>
                </a:cubicBezTo>
                <a:cubicBezTo>
                  <a:pt x="77392" y="373637"/>
                  <a:pt x="105438" y="421791"/>
                  <a:pt x="108084" y="451424"/>
                </a:cubicBezTo>
                <a:cubicBezTo>
                  <a:pt x="110730" y="481057"/>
                  <a:pt x="91680" y="494287"/>
                  <a:pt x="89034" y="540324"/>
                </a:cubicBezTo>
                <a:cubicBezTo>
                  <a:pt x="86388" y="586361"/>
                  <a:pt x="92738" y="741407"/>
                  <a:pt x="92209" y="727649"/>
                </a:cubicBezTo>
                <a:cubicBezTo>
                  <a:pt x="91680" y="713891"/>
                  <a:pt x="101205" y="544028"/>
                  <a:pt x="85859" y="457774"/>
                </a:cubicBezTo>
                <a:cubicBezTo>
                  <a:pt x="70513" y="371520"/>
                  <a:pt x="-3570" y="267274"/>
                  <a:pt x="134" y="210124"/>
                </a:cubicBezTo>
                <a:cubicBezTo>
                  <a:pt x="3838" y="152974"/>
                  <a:pt x="95384" y="127045"/>
                  <a:pt x="108084" y="114874"/>
                </a:cubicBezTo>
                <a:cubicBezTo>
                  <a:pt x="120784" y="102703"/>
                  <a:pt x="63105" y="158795"/>
                  <a:pt x="76334" y="137099"/>
                </a:cubicBezTo>
                <a:cubicBezTo>
                  <a:pt x="89563" y="115403"/>
                  <a:pt x="186930" y="-9480"/>
                  <a:pt x="184284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09DBDAE-FF50-A23F-3D33-45AF9F01FC2F}"/>
              </a:ext>
            </a:extLst>
          </p:cNvPr>
          <p:cNvSpPr/>
          <p:nvPr/>
        </p:nvSpPr>
        <p:spPr>
          <a:xfrm>
            <a:off x="5178425" y="1958888"/>
            <a:ext cx="1087530" cy="365212"/>
          </a:xfrm>
          <a:custGeom>
            <a:avLst/>
            <a:gdLst>
              <a:gd name="connsiteX0" fmla="*/ 0 w 1087530"/>
              <a:gd name="connsiteY0" fmla="*/ 365212 h 365212"/>
              <a:gd name="connsiteX1" fmla="*/ 644525 w 1087530"/>
              <a:gd name="connsiteY1" fmla="*/ 152487 h 365212"/>
              <a:gd name="connsiteX2" fmla="*/ 542925 w 1087530"/>
              <a:gd name="connsiteY2" fmla="*/ 196937 h 365212"/>
              <a:gd name="connsiteX3" fmla="*/ 1073150 w 1087530"/>
              <a:gd name="connsiteY3" fmla="*/ 3262 h 365212"/>
              <a:gd name="connsiteX4" fmla="*/ 914400 w 1087530"/>
              <a:gd name="connsiteY4" fmla="*/ 88987 h 365212"/>
              <a:gd name="connsiteX5" fmla="*/ 673100 w 1087530"/>
              <a:gd name="connsiteY5" fmla="*/ 263612 h 365212"/>
              <a:gd name="connsiteX6" fmla="*/ 866775 w 1087530"/>
              <a:gd name="connsiteY6" fmla="*/ 98512 h 365212"/>
              <a:gd name="connsiteX7" fmla="*/ 428625 w 1087530"/>
              <a:gd name="connsiteY7" fmla="*/ 238212 h 365212"/>
              <a:gd name="connsiteX8" fmla="*/ 0 w 1087530"/>
              <a:gd name="connsiteY8" fmla="*/ 365212 h 36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530" h="365212">
                <a:moveTo>
                  <a:pt x="0" y="365212"/>
                </a:moveTo>
                <a:cubicBezTo>
                  <a:pt x="35983" y="350925"/>
                  <a:pt x="554038" y="180533"/>
                  <a:pt x="644525" y="152487"/>
                </a:cubicBezTo>
                <a:cubicBezTo>
                  <a:pt x="735012" y="124441"/>
                  <a:pt x="471488" y="221808"/>
                  <a:pt x="542925" y="196937"/>
                </a:cubicBezTo>
                <a:cubicBezTo>
                  <a:pt x="614363" y="172066"/>
                  <a:pt x="1011238" y="21254"/>
                  <a:pt x="1073150" y="3262"/>
                </a:cubicBezTo>
                <a:cubicBezTo>
                  <a:pt x="1135062" y="-14730"/>
                  <a:pt x="981075" y="45595"/>
                  <a:pt x="914400" y="88987"/>
                </a:cubicBezTo>
                <a:cubicBezTo>
                  <a:pt x="847725" y="132379"/>
                  <a:pt x="681038" y="262024"/>
                  <a:pt x="673100" y="263612"/>
                </a:cubicBezTo>
                <a:cubicBezTo>
                  <a:pt x="665162" y="265200"/>
                  <a:pt x="907521" y="102745"/>
                  <a:pt x="866775" y="98512"/>
                </a:cubicBezTo>
                <a:cubicBezTo>
                  <a:pt x="826029" y="94279"/>
                  <a:pt x="574675" y="193762"/>
                  <a:pt x="428625" y="238212"/>
                </a:cubicBezTo>
                <a:lnTo>
                  <a:pt x="0" y="3652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427603C-39FF-541A-05C8-F739F163B8DD}"/>
              </a:ext>
            </a:extLst>
          </p:cNvPr>
          <p:cNvSpPr/>
          <p:nvPr/>
        </p:nvSpPr>
        <p:spPr>
          <a:xfrm>
            <a:off x="4802191" y="2228732"/>
            <a:ext cx="936084" cy="407808"/>
          </a:xfrm>
          <a:custGeom>
            <a:avLst/>
            <a:gdLst>
              <a:gd name="connsiteX0" fmla="*/ 1584 w 936084"/>
              <a:gd name="connsiteY0" fmla="*/ 406518 h 407808"/>
              <a:gd name="connsiteX1" fmla="*/ 788984 w 936084"/>
              <a:gd name="connsiteY1" fmla="*/ 6468 h 407808"/>
              <a:gd name="connsiteX2" fmla="*/ 452434 w 936084"/>
              <a:gd name="connsiteY2" fmla="*/ 168393 h 407808"/>
              <a:gd name="connsiteX3" fmla="*/ 481009 w 936084"/>
              <a:gd name="connsiteY3" fmla="*/ 292218 h 407808"/>
              <a:gd name="connsiteX4" fmla="*/ 935034 w 936084"/>
              <a:gd name="connsiteY4" fmla="*/ 266818 h 407808"/>
              <a:gd name="connsiteX5" fmla="*/ 598484 w 936084"/>
              <a:gd name="connsiteY5" fmla="*/ 292218 h 407808"/>
              <a:gd name="connsiteX6" fmla="*/ 354009 w 936084"/>
              <a:gd name="connsiteY6" fmla="*/ 279518 h 407808"/>
              <a:gd name="connsiteX7" fmla="*/ 579434 w 936084"/>
              <a:gd name="connsiteY7" fmla="*/ 139818 h 407808"/>
              <a:gd name="connsiteX8" fmla="*/ 1584 w 936084"/>
              <a:gd name="connsiteY8" fmla="*/ 406518 h 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084" h="407808">
                <a:moveTo>
                  <a:pt x="1584" y="406518"/>
                </a:moveTo>
                <a:cubicBezTo>
                  <a:pt x="36509" y="384293"/>
                  <a:pt x="713842" y="46155"/>
                  <a:pt x="788984" y="6468"/>
                </a:cubicBezTo>
                <a:cubicBezTo>
                  <a:pt x="864126" y="-33219"/>
                  <a:pt x="503763" y="120768"/>
                  <a:pt x="452434" y="168393"/>
                </a:cubicBezTo>
                <a:cubicBezTo>
                  <a:pt x="401105" y="216018"/>
                  <a:pt x="400576" y="275814"/>
                  <a:pt x="481009" y="292218"/>
                </a:cubicBezTo>
                <a:cubicBezTo>
                  <a:pt x="561442" y="308622"/>
                  <a:pt x="915455" y="266818"/>
                  <a:pt x="935034" y="266818"/>
                </a:cubicBezTo>
                <a:cubicBezTo>
                  <a:pt x="954613" y="266818"/>
                  <a:pt x="695322" y="290101"/>
                  <a:pt x="598484" y="292218"/>
                </a:cubicBezTo>
                <a:cubicBezTo>
                  <a:pt x="501647" y="294335"/>
                  <a:pt x="357184" y="304918"/>
                  <a:pt x="354009" y="279518"/>
                </a:cubicBezTo>
                <a:cubicBezTo>
                  <a:pt x="350834" y="254118"/>
                  <a:pt x="638701" y="122885"/>
                  <a:pt x="579434" y="139818"/>
                </a:cubicBezTo>
                <a:cubicBezTo>
                  <a:pt x="520167" y="156751"/>
                  <a:pt x="-33341" y="428743"/>
                  <a:pt x="1584" y="40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75C8364A-6B0F-D55A-6D31-A96C14816C12}"/>
              </a:ext>
            </a:extLst>
          </p:cNvPr>
          <p:cNvSpPr/>
          <p:nvPr/>
        </p:nvSpPr>
        <p:spPr>
          <a:xfrm>
            <a:off x="5052309" y="4216372"/>
            <a:ext cx="323587" cy="447993"/>
          </a:xfrm>
          <a:custGeom>
            <a:avLst/>
            <a:gdLst>
              <a:gd name="connsiteX0" fmla="*/ 2291 w 323587"/>
              <a:gd name="connsiteY0" fmla="*/ 28 h 447993"/>
              <a:gd name="connsiteX1" fmla="*/ 59441 w 323587"/>
              <a:gd name="connsiteY1" fmla="*/ 161953 h 447993"/>
              <a:gd name="connsiteX2" fmla="*/ 202316 w 323587"/>
              <a:gd name="connsiteY2" fmla="*/ 292128 h 447993"/>
              <a:gd name="connsiteX3" fmla="*/ 164216 w 323587"/>
              <a:gd name="connsiteY3" fmla="*/ 250853 h 447993"/>
              <a:gd name="connsiteX4" fmla="*/ 322966 w 323587"/>
              <a:gd name="connsiteY4" fmla="*/ 447703 h 447993"/>
              <a:gd name="connsiteX5" fmla="*/ 211841 w 323587"/>
              <a:gd name="connsiteY5" fmla="*/ 292128 h 447993"/>
              <a:gd name="connsiteX6" fmla="*/ 27691 w 323587"/>
              <a:gd name="connsiteY6" fmla="*/ 174653 h 447993"/>
              <a:gd name="connsiteX7" fmla="*/ 2291 w 323587"/>
              <a:gd name="connsiteY7" fmla="*/ 28 h 44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587" h="447993">
                <a:moveTo>
                  <a:pt x="2291" y="28"/>
                </a:moveTo>
                <a:cubicBezTo>
                  <a:pt x="7583" y="-2089"/>
                  <a:pt x="26104" y="113270"/>
                  <a:pt x="59441" y="161953"/>
                </a:cubicBezTo>
                <a:cubicBezTo>
                  <a:pt x="92778" y="210636"/>
                  <a:pt x="184854" y="277311"/>
                  <a:pt x="202316" y="292128"/>
                </a:cubicBezTo>
                <a:cubicBezTo>
                  <a:pt x="219778" y="306945"/>
                  <a:pt x="144108" y="224924"/>
                  <a:pt x="164216" y="250853"/>
                </a:cubicBezTo>
                <a:cubicBezTo>
                  <a:pt x="184324" y="276782"/>
                  <a:pt x="315028" y="440824"/>
                  <a:pt x="322966" y="447703"/>
                </a:cubicBezTo>
                <a:cubicBezTo>
                  <a:pt x="330904" y="454582"/>
                  <a:pt x="261053" y="337636"/>
                  <a:pt x="211841" y="292128"/>
                </a:cubicBezTo>
                <a:cubicBezTo>
                  <a:pt x="162629" y="246620"/>
                  <a:pt x="56266" y="222278"/>
                  <a:pt x="27691" y="174653"/>
                </a:cubicBezTo>
                <a:cubicBezTo>
                  <a:pt x="-884" y="127028"/>
                  <a:pt x="-3001" y="2145"/>
                  <a:pt x="229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5D293F93-47CF-037A-F78A-CEB4B633E16E}"/>
              </a:ext>
            </a:extLst>
          </p:cNvPr>
          <p:cNvSpPr/>
          <p:nvPr/>
        </p:nvSpPr>
        <p:spPr>
          <a:xfrm>
            <a:off x="5892312" y="2437879"/>
            <a:ext cx="766027" cy="396716"/>
          </a:xfrm>
          <a:custGeom>
            <a:avLst/>
            <a:gdLst>
              <a:gd name="connsiteX0" fmla="*/ 6838 w 766027"/>
              <a:gd name="connsiteY0" fmla="*/ 394221 h 396716"/>
              <a:gd name="connsiteX1" fmla="*/ 702163 w 766027"/>
              <a:gd name="connsiteY1" fmla="*/ 57671 h 396716"/>
              <a:gd name="connsiteX2" fmla="*/ 489438 w 766027"/>
              <a:gd name="connsiteY2" fmla="*/ 140221 h 396716"/>
              <a:gd name="connsiteX3" fmla="*/ 765663 w 766027"/>
              <a:gd name="connsiteY3" fmla="*/ 521 h 396716"/>
              <a:gd name="connsiteX4" fmla="*/ 552938 w 766027"/>
              <a:gd name="connsiteY4" fmla="*/ 89421 h 396716"/>
              <a:gd name="connsiteX5" fmla="*/ 171938 w 766027"/>
              <a:gd name="connsiteY5" fmla="*/ 254521 h 396716"/>
              <a:gd name="connsiteX6" fmla="*/ 337038 w 766027"/>
              <a:gd name="connsiteY6" fmla="*/ 213246 h 396716"/>
              <a:gd name="connsiteX7" fmla="*/ 6838 w 766027"/>
              <a:gd name="connsiteY7" fmla="*/ 394221 h 39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27" h="396716">
                <a:moveTo>
                  <a:pt x="6838" y="394221"/>
                </a:moveTo>
                <a:cubicBezTo>
                  <a:pt x="67692" y="368292"/>
                  <a:pt x="621730" y="100004"/>
                  <a:pt x="702163" y="57671"/>
                </a:cubicBezTo>
                <a:cubicBezTo>
                  <a:pt x="782596" y="15338"/>
                  <a:pt x="478855" y="149746"/>
                  <a:pt x="489438" y="140221"/>
                </a:cubicBezTo>
                <a:cubicBezTo>
                  <a:pt x="500021" y="130696"/>
                  <a:pt x="755080" y="8988"/>
                  <a:pt x="765663" y="521"/>
                </a:cubicBezTo>
                <a:cubicBezTo>
                  <a:pt x="776246" y="-7946"/>
                  <a:pt x="552938" y="89421"/>
                  <a:pt x="552938" y="89421"/>
                </a:cubicBezTo>
                <a:cubicBezTo>
                  <a:pt x="453984" y="131754"/>
                  <a:pt x="207921" y="233884"/>
                  <a:pt x="171938" y="254521"/>
                </a:cubicBezTo>
                <a:cubicBezTo>
                  <a:pt x="135955" y="275158"/>
                  <a:pt x="363496" y="190492"/>
                  <a:pt x="337038" y="213246"/>
                </a:cubicBezTo>
                <a:cubicBezTo>
                  <a:pt x="310580" y="236000"/>
                  <a:pt x="-54016" y="420150"/>
                  <a:pt x="6838" y="394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AAE93E2-D3A5-6C96-AF8D-B71EEB014C8A}"/>
              </a:ext>
            </a:extLst>
          </p:cNvPr>
          <p:cNvSpPr/>
          <p:nvPr/>
        </p:nvSpPr>
        <p:spPr>
          <a:xfrm>
            <a:off x="6305529" y="1891835"/>
            <a:ext cx="209585" cy="105240"/>
          </a:xfrm>
          <a:custGeom>
            <a:avLst/>
            <a:gdLst>
              <a:gd name="connsiteX0" fmla="*/ 21 w 209585"/>
              <a:gd name="connsiteY0" fmla="*/ 465 h 105240"/>
              <a:gd name="connsiteX1" fmla="*/ 44471 w 209585"/>
              <a:gd name="connsiteY1" fmla="*/ 79840 h 105240"/>
              <a:gd name="connsiteX2" fmla="*/ 41296 w 209585"/>
              <a:gd name="connsiteY2" fmla="*/ 89365 h 105240"/>
              <a:gd name="connsiteX3" fmla="*/ 76221 w 209585"/>
              <a:gd name="connsiteY3" fmla="*/ 63965 h 105240"/>
              <a:gd name="connsiteX4" fmla="*/ 123846 w 209585"/>
              <a:gd name="connsiteY4" fmla="*/ 63965 h 105240"/>
              <a:gd name="connsiteX5" fmla="*/ 209571 w 209585"/>
              <a:gd name="connsiteY5" fmla="*/ 105240 h 105240"/>
              <a:gd name="connsiteX6" fmla="*/ 130196 w 209585"/>
              <a:gd name="connsiteY6" fmla="*/ 63965 h 105240"/>
              <a:gd name="connsiteX7" fmla="*/ 60346 w 209585"/>
              <a:gd name="connsiteY7" fmla="*/ 89365 h 105240"/>
              <a:gd name="connsiteX8" fmla="*/ 50821 w 209585"/>
              <a:gd name="connsiteY8" fmla="*/ 48090 h 105240"/>
              <a:gd name="connsiteX9" fmla="*/ 21 w 209585"/>
              <a:gd name="connsiteY9" fmla="*/ 465 h 10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85" h="105240">
                <a:moveTo>
                  <a:pt x="21" y="465"/>
                </a:moveTo>
                <a:cubicBezTo>
                  <a:pt x="-1037" y="5756"/>
                  <a:pt x="37592" y="65023"/>
                  <a:pt x="44471" y="79840"/>
                </a:cubicBezTo>
                <a:cubicBezTo>
                  <a:pt x="51350" y="94657"/>
                  <a:pt x="36004" y="92011"/>
                  <a:pt x="41296" y="89365"/>
                </a:cubicBezTo>
                <a:cubicBezTo>
                  <a:pt x="46588" y="86719"/>
                  <a:pt x="62463" y="68198"/>
                  <a:pt x="76221" y="63965"/>
                </a:cubicBezTo>
                <a:cubicBezTo>
                  <a:pt x="89979" y="59732"/>
                  <a:pt x="101621" y="57086"/>
                  <a:pt x="123846" y="63965"/>
                </a:cubicBezTo>
                <a:cubicBezTo>
                  <a:pt x="146071" y="70844"/>
                  <a:pt x="208513" y="105240"/>
                  <a:pt x="209571" y="105240"/>
                </a:cubicBezTo>
                <a:cubicBezTo>
                  <a:pt x="210629" y="105240"/>
                  <a:pt x="155067" y="66611"/>
                  <a:pt x="130196" y="63965"/>
                </a:cubicBezTo>
                <a:cubicBezTo>
                  <a:pt x="105325" y="61319"/>
                  <a:pt x="73575" y="92011"/>
                  <a:pt x="60346" y="89365"/>
                </a:cubicBezTo>
                <a:cubicBezTo>
                  <a:pt x="47117" y="86719"/>
                  <a:pt x="55054" y="59732"/>
                  <a:pt x="50821" y="48090"/>
                </a:cubicBezTo>
                <a:cubicBezTo>
                  <a:pt x="46588" y="36448"/>
                  <a:pt x="1079" y="-4826"/>
                  <a:pt x="21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8102D74-3069-40C1-F6DC-18F92075D13B}"/>
              </a:ext>
            </a:extLst>
          </p:cNvPr>
          <p:cNvSpPr/>
          <p:nvPr/>
        </p:nvSpPr>
        <p:spPr>
          <a:xfrm>
            <a:off x="6462292" y="1943807"/>
            <a:ext cx="176572" cy="360858"/>
          </a:xfrm>
          <a:custGeom>
            <a:avLst/>
            <a:gdLst>
              <a:gd name="connsiteX0" fmla="*/ 2008 w 176572"/>
              <a:gd name="connsiteY0" fmla="*/ 2468 h 360858"/>
              <a:gd name="connsiteX1" fmla="*/ 167108 w 176572"/>
              <a:gd name="connsiteY1" fmla="*/ 345368 h 360858"/>
              <a:gd name="connsiteX2" fmla="*/ 148058 w 176572"/>
              <a:gd name="connsiteY2" fmla="*/ 288218 h 360858"/>
              <a:gd name="connsiteX3" fmla="*/ 78208 w 176572"/>
              <a:gd name="connsiteY3" fmla="*/ 164393 h 360858"/>
              <a:gd name="connsiteX4" fmla="*/ 75033 w 176572"/>
              <a:gd name="connsiteY4" fmla="*/ 189793 h 360858"/>
              <a:gd name="connsiteX5" fmla="*/ 2008 w 176572"/>
              <a:gd name="connsiteY5" fmla="*/ 2468 h 3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72" h="360858">
                <a:moveTo>
                  <a:pt x="2008" y="2468"/>
                </a:moveTo>
                <a:cubicBezTo>
                  <a:pt x="17354" y="28397"/>
                  <a:pt x="142766" y="297743"/>
                  <a:pt x="167108" y="345368"/>
                </a:cubicBezTo>
                <a:cubicBezTo>
                  <a:pt x="191450" y="392993"/>
                  <a:pt x="162875" y="318380"/>
                  <a:pt x="148058" y="288218"/>
                </a:cubicBezTo>
                <a:cubicBezTo>
                  <a:pt x="133241" y="258056"/>
                  <a:pt x="90379" y="180797"/>
                  <a:pt x="78208" y="164393"/>
                </a:cubicBezTo>
                <a:cubicBezTo>
                  <a:pt x="66037" y="147989"/>
                  <a:pt x="86145" y="216780"/>
                  <a:pt x="75033" y="189793"/>
                </a:cubicBezTo>
                <a:cubicBezTo>
                  <a:pt x="63921" y="162806"/>
                  <a:pt x="-13338" y="-23461"/>
                  <a:pt x="2008" y="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4CB97933-348F-F4C5-30C8-045447140AFE}"/>
              </a:ext>
            </a:extLst>
          </p:cNvPr>
          <p:cNvSpPr/>
          <p:nvPr/>
        </p:nvSpPr>
        <p:spPr>
          <a:xfrm>
            <a:off x="6632562" y="2162045"/>
            <a:ext cx="183529" cy="232821"/>
          </a:xfrm>
          <a:custGeom>
            <a:avLst/>
            <a:gdLst>
              <a:gd name="connsiteX0" fmla="*/ 13 w 183529"/>
              <a:gd name="connsiteY0" fmla="*/ 130 h 232821"/>
              <a:gd name="connsiteX1" fmla="*/ 168288 w 183529"/>
              <a:gd name="connsiteY1" fmla="*/ 219205 h 232821"/>
              <a:gd name="connsiteX2" fmla="*/ 158763 w 183529"/>
              <a:gd name="connsiteY2" fmla="*/ 187455 h 232821"/>
              <a:gd name="connsiteX3" fmla="*/ 13 w 183529"/>
              <a:gd name="connsiteY3" fmla="*/ 130 h 2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29" h="232821">
                <a:moveTo>
                  <a:pt x="13" y="130"/>
                </a:moveTo>
                <a:cubicBezTo>
                  <a:pt x="1600" y="5422"/>
                  <a:pt x="141830" y="187984"/>
                  <a:pt x="168288" y="219205"/>
                </a:cubicBezTo>
                <a:cubicBezTo>
                  <a:pt x="194746" y="250426"/>
                  <a:pt x="183634" y="222909"/>
                  <a:pt x="158763" y="187455"/>
                </a:cubicBezTo>
                <a:cubicBezTo>
                  <a:pt x="133892" y="152001"/>
                  <a:pt x="-1574" y="-5162"/>
                  <a:pt x="13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8A4FB49-B037-1BEF-B779-A869D6545C24}"/>
              </a:ext>
            </a:extLst>
          </p:cNvPr>
          <p:cNvSpPr/>
          <p:nvPr/>
        </p:nvSpPr>
        <p:spPr>
          <a:xfrm>
            <a:off x="6562725" y="2266650"/>
            <a:ext cx="17322" cy="154708"/>
          </a:xfrm>
          <a:custGeom>
            <a:avLst/>
            <a:gdLst>
              <a:gd name="connsiteX0" fmla="*/ 0 w 17322"/>
              <a:gd name="connsiteY0" fmla="*/ 300 h 154708"/>
              <a:gd name="connsiteX1" fmla="*/ 15875 w 17322"/>
              <a:gd name="connsiteY1" fmla="*/ 149525 h 154708"/>
              <a:gd name="connsiteX2" fmla="*/ 15875 w 17322"/>
              <a:gd name="connsiteY2" fmla="*/ 111425 h 154708"/>
              <a:gd name="connsiteX3" fmla="*/ 0 w 17322"/>
              <a:gd name="connsiteY3" fmla="*/ 300 h 1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2" h="154708">
                <a:moveTo>
                  <a:pt x="0" y="300"/>
                </a:moveTo>
                <a:cubicBezTo>
                  <a:pt x="0" y="6650"/>
                  <a:pt x="13229" y="131004"/>
                  <a:pt x="15875" y="149525"/>
                </a:cubicBezTo>
                <a:cubicBezTo>
                  <a:pt x="18521" y="168046"/>
                  <a:pt x="16933" y="132592"/>
                  <a:pt x="15875" y="111425"/>
                </a:cubicBezTo>
                <a:cubicBezTo>
                  <a:pt x="14817" y="90258"/>
                  <a:pt x="0" y="-6050"/>
                  <a:pt x="0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8555A0B-932E-3874-AF72-83555C03AA33}"/>
              </a:ext>
            </a:extLst>
          </p:cNvPr>
          <p:cNvSpPr/>
          <p:nvPr/>
        </p:nvSpPr>
        <p:spPr>
          <a:xfrm>
            <a:off x="4122018" y="4364094"/>
            <a:ext cx="810251" cy="234780"/>
          </a:xfrm>
          <a:custGeom>
            <a:avLst/>
            <a:gdLst>
              <a:gd name="connsiteX0" fmla="*/ 2307 w 810251"/>
              <a:gd name="connsiteY0" fmla="*/ 233306 h 234780"/>
              <a:gd name="connsiteX1" fmla="*/ 481732 w 810251"/>
              <a:gd name="connsiteY1" fmla="*/ 96781 h 234780"/>
              <a:gd name="connsiteX2" fmla="*/ 316632 w 810251"/>
              <a:gd name="connsiteY2" fmla="*/ 172981 h 234780"/>
              <a:gd name="connsiteX3" fmla="*/ 586507 w 810251"/>
              <a:gd name="connsiteY3" fmla="*/ 87256 h 234780"/>
              <a:gd name="connsiteX4" fmla="*/ 449982 w 810251"/>
              <a:gd name="connsiteY4" fmla="*/ 144406 h 234780"/>
              <a:gd name="connsiteX5" fmla="*/ 808757 w 810251"/>
              <a:gd name="connsiteY5" fmla="*/ 1531 h 234780"/>
              <a:gd name="connsiteX6" fmla="*/ 567457 w 810251"/>
              <a:gd name="connsiteY6" fmla="*/ 74556 h 234780"/>
              <a:gd name="connsiteX7" fmla="*/ 310282 w 810251"/>
              <a:gd name="connsiteY7" fmla="*/ 163456 h 234780"/>
              <a:gd name="connsiteX8" fmla="*/ 2307 w 810251"/>
              <a:gd name="connsiteY8" fmla="*/ 233306 h 23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251" h="234780">
                <a:moveTo>
                  <a:pt x="2307" y="233306"/>
                </a:moveTo>
                <a:cubicBezTo>
                  <a:pt x="30882" y="222194"/>
                  <a:pt x="429345" y="106835"/>
                  <a:pt x="481732" y="96781"/>
                </a:cubicBezTo>
                <a:cubicBezTo>
                  <a:pt x="534120" y="86727"/>
                  <a:pt x="299170" y="174568"/>
                  <a:pt x="316632" y="172981"/>
                </a:cubicBezTo>
                <a:cubicBezTo>
                  <a:pt x="334094" y="171394"/>
                  <a:pt x="564282" y="92018"/>
                  <a:pt x="586507" y="87256"/>
                </a:cubicBezTo>
                <a:cubicBezTo>
                  <a:pt x="608732" y="82493"/>
                  <a:pt x="412940" y="158693"/>
                  <a:pt x="449982" y="144406"/>
                </a:cubicBezTo>
                <a:cubicBezTo>
                  <a:pt x="487024" y="130118"/>
                  <a:pt x="789178" y="13173"/>
                  <a:pt x="808757" y="1531"/>
                </a:cubicBezTo>
                <a:cubicBezTo>
                  <a:pt x="828336" y="-10111"/>
                  <a:pt x="650536" y="47568"/>
                  <a:pt x="567457" y="74556"/>
                </a:cubicBezTo>
                <a:cubicBezTo>
                  <a:pt x="484378" y="101544"/>
                  <a:pt x="402357" y="136998"/>
                  <a:pt x="310282" y="163456"/>
                </a:cubicBezTo>
                <a:cubicBezTo>
                  <a:pt x="218207" y="189914"/>
                  <a:pt x="-26268" y="244418"/>
                  <a:pt x="2307" y="233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2416874-84D1-AF4B-D7EF-019EAC71BEDB}"/>
              </a:ext>
            </a:extLst>
          </p:cNvPr>
          <p:cNvSpPr/>
          <p:nvPr/>
        </p:nvSpPr>
        <p:spPr>
          <a:xfrm>
            <a:off x="4069541" y="4411870"/>
            <a:ext cx="672703" cy="189088"/>
          </a:xfrm>
          <a:custGeom>
            <a:avLst/>
            <a:gdLst>
              <a:gd name="connsiteX0" fmla="*/ 809 w 672703"/>
              <a:gd name="connsiteY0" fmla="*/ 188705 h 189088"/>
              <a:gd name="connsiteX1" fmla="*/ 477059 w 672703"/>
              <a:gd name="connsiteY1" fmla="*/ 4555 h 189088"/>
              <a:gd name="connsiteX2" fmla="*/ 410384 w 672703"/>
              <a:gd name="connsiteY2" fmla="*/ 52180 h 189088"/>
              <a:gd name="connsiteX3" fmla="*/ 670734 w 672703"/>
              <a:gd name="connsiteY3" fmla="*/ 7730 h 189088"/>
              <a:gd name="connsiteX4" fmla="*/ 521509 w 672703"/>
              <a:gd name="connsiteY4" fmla="*/ 20430 h 189088"/>
              <a:gd name="connsiteX5" fmla="*/ 365934 w 672703"/>
              <a:gd name="connsiteY5" fmla="*/ 52180 h 189088"/>
              <a:gd name="connsiteX6" fmla="*/ 809 w 672703"/>
              <a:gd name="connsiteY6" fmla="*/ 188705 h 1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703" h="189088">
                <a:moveTo>
                  <a:pt x="809" y="188705"/>
                </a:moveTo>
                <a:cubicBezTo>
                  <a:pt x="19330" y="180768"/>
                  <a:pt x="408797" y="27309"/>
                  <a:pt x="477059" y="4555"/>
                </a:cubicBezTo>
                <a:cubicBezTo>
                  <a:pt x="545321" y="-18199"/>
                  <a:pt x="378105" y="51651"/>
                  <a:pt x="410384" y="52180"/>
                </a:cubicBezTo>
                <a:cubicBezTo>
                  <a:pt x="442663" y="52709"/>
                  <a:pt x="652213" y="13022"/>
                  <a:pt x="670734" y="7730"/>
                </a:cubicBezTo>
                <a:cubicBezTo>
                  <a:pt x="689255" y="2438"/>
                  <a:pt x="572309" y="13022"/>
                  <a:pt x="521509" y="20430"/>
                </a:cubicBezTo>
                <a:cubicBezTo>
                  <a:pt x="470709" y="27838"/>
                  <a:pt x="444780" y="25193"/>
                  <a:pt x="365934" y="52180"/>
                </a:cubicBezTo>
                <a:cubicBezTo>
                  <a:pt x="287088" y="79167"/>
                  <a:pt x="-17712" y="196642"/>
                  <a:pt x="809" y="188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2492D59D-0FA8-DD4D-9E0E-4E01EFA15580}"/>
              </a:ext>
            </a:extLst>
          </p:cNvPr>
          <p:cNvSpPr/>
          <p:nvPr/>
        </p:nvSpPr>
        <p:spPr>
          <a:xfrm>
            <a:off x="3359370" y="4606467"/>
            <a:ext cx="660180" cy="111463"/>
          </a:xfrm>
          <a:custGeom>
            <a:avLst/>
            <a:gdLst>
              <a:gd name="connsiteX0" fmla="*/ 9305 w 660180"/>
              <a:gd name="connsiteY0" fmla="*/ 108408 h 111463"/>
              <a:gd name="connsiteX1" fmla="*/ 250605 w 660180"/>
              <a:gd name="connsiteY1" fmla="*/ 3633 h 111463"/>
              <a:gd name="connsiteX2" fmla="*/ 374430 w 660180"/>
              <a:gd name="connsiteY2" fmla="*/ 32208 h 111463"/>
              <a:gd name="connsiteX3" fmla="*/ 298230 w 660180"/>
              <a:gd name="connsiteY3" fmla="*/ 458 h 111463"/>
              <a:gd name="connsiteX4" fmla="*/ 517305 w 660180"/>
              <a:gd name="connsiteY4" fmla="*/ 13158 h 111463"/>
              <a:gd name="connsiteX5" fmla="*/ 660180 w 660180"/>
              <a:gd name="connsiteY5" fmla="*/ 9983 h 111463"/>
              <a:gd name="connsiteX6" fmla="*/ 491905 w 660180"/>
              <a:gd name="connsiteY6" fmla="*/ 9983 h 111463"/>
              <a:gd name="connsiteX7" fmla="*/ 329980 w 660180"/>
              <a:gd name="connsiteY7" fmla="*/ 3633 h 111463"/>
              <a:gd name="connsiteX8" fmla="*/ 250605 w 660180"/>
              <a:gd name="connsiteY8" fmla="*/ 22683 h 111463"/>
              <a:gd name="connsiteX9" fmla="*/ 218855 w 660180"/>
              <a:gd name="connsiteY9" fmla="*/ 38558 h 111463"/>
              <a:gd name="connsiteX10" fmla="*/ 291880 w 660180"/>
              <a:gd name="connsiteY10" fmla="*/ 16333 h 111463"/>
              <a:gd name="connsiteX11" fmla="*/ 72805 w 660180"/>
              <a:gd name="connsiteY11" fmla="*/ 76658 h 111463"/>
              <a:gd name="connsiteX12" fmla="*/ 9305 w 660180"/>
              <a:gd name="connsiteY12" fmla="*/ 108408 h 11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180" h="111463">
                <a:moveTo>
                  <a:pt x="9305" y="108408"/>
                </a:moveTo>
                <a:cubicBezTo>
                  <a:pt x="38938" y="96237"/>
                  <a:pt x="189751" y="16333"/>
                  <a:pt x="250605" y="3633"/>
                </a:cubicBezTo>
                <a:cubicBezTo>
                  <a:pt x="311459" y="-9067"/>
                  <a:pt x="366493" y="32737"/>
                  <a:pt x="374430" y="32208"/>
                </a:cubicBezTo>
                <a:cubicBezTo>
                  <a:pt x="382368" y="31679"/>
                  <a:pt x="274418" y="3633"/>
                  <a:pt x="298230" y="458"/>
                </a:cubicBezTo>
                <a:cubicBezTo>
                  <a:pt x="322043" y="-2717"/>
                  <a:pt x="456980" y="11571"/>
                  <a:pt x="517305" y="13158"/>
                </a:cubicBezTo>
                <a:lnTo>
                  <a:pt x="660180" y="9983"/>
                </a:lnTo>
                <a:cubicBezTo>
                  <a:pt x="655947" y="9454"/>
                  <a:pt x="546938" y="11041"/>
                  <a:pt x="491905" y="9983"/>
                </a:cubicBezTo>
                <a:cubicBezTo>
                  <a:pt x="436872" y="8925"/>
                  <a:pt x="370197" y="1516"/>
                  <a:pt x="329980" y="3633"/>
                </a:cubicBezTo>
                <a:cubicBezTo>
                  <a:pt x="289763" y="5750"/>
                  <a:pt x="269126" y="16862"/>
                  <a:pt x="250605" y="22683"/>
                </a:cubicBezTo>
                <a:cubicBezTo>
                  <a:pt x="232084" y="28504"/>
                  <a:pt x="211976" y="39616"/>
                  <a:pt x="218855" y="38558"/>
                </a:cubicBezTo>
                <a:cubicBezTo>
                  <a:pt x="225734" y="37500"/>
                  <a:pt x="316222" y="9983"/>
                  <a:pt x="291880" y="16333"/>
                </a:cubicBezTo>
                <a:cubicBezTo>
                  <a:pt x="267538" y="22683"/>
                  <a:pt x="119372" y="59725"/>
                  <a:pt x="72805" y="76658"/>
                </a:cubicBezTo>
                <a:cubicBezTo>
                  <a:pt x="26238" y="93591"/>
                  <a:pt x="-20328" y="120579"/>
                  <a:pt x="9305" y="108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F0BD02AC-4B43-9772-20EC-8DA6FA7EFB9F}"/>
              </a:ext>
            </a:extLst>
          </p:cNvPr>
          <p:cNvSpPr/>
          <p:nvPr/>
        </p:nvSpPr>
        <p:spPr>
          <a:xfrm>
            <a:off x="3251190" y="4556104"/>
            <a:ext cx="929806" cy="187353"/>
          </a:xfrm>
          <a:custGeom>
            <a:avLst/>
            <a:gdLst>
              <a:gd name="connsiteX0" fmla="*/ 10 w 929806"/>
              <a:gd name="connsiteY0" fmla="*/ 187346 h 187353"/>
              <a:gd name="connsiteX1" fmla="*/ 266710 w 929806"/>
              <a:gd name="connsiteY1" fmla="*/ 53996 h 187353"/>
              <a:gd name="connsiteX2" fmla="*/ 485785 w 929806"/>
              <a:gd name="connsiteY2" fmla="*/ 53996 h 187353"/>
              <a:gd name="connsiteX3" fmla="*/ 438160 w 929806"/>
              <a:gd name="connsiteY3" fmla="*/ 28596 h 187353"/>
              <a:gd name="connsiteX4" fmla="*/ 666760 w 929806"/>
              <a:gd name="connsiteY4" fmla="*/ 47646 h 187353"/>
              <a:gd name="connsiteX5" fmla="*/ 746135 w 929806"/>
              <a:gd name="connsiteY5" fmla="*/ 21 h 187353"/>
              <a:gd name="connsiteX6" fmla="*/ 927110 w 929806"/>
              <a:gd name="connsiteY6" fmla="*/ 41296 h 187353"/>
              <a:gd name="connsiteX7" fmla="*/ 847735 w 929806"/>
              <a:gd name="connsiteY7" fmla="*/ 25421 h 187353"/>
              <a:gd name="connsiteX8" fmla="*/ 752485 w 929806"/>
              <a:gd name="connsiteY8" fmla="*/ 22246 h 187353"/>
              <a:gd name="connsiteX9" fmla="*/ 835035 w 929806"/>
              <a:gd name="connsiteY9" fmla="*/ 60346 h 187353"/>
              <a:gd name="connsiteX10" fmla="*/ 723910 w 929806"/>
              <a:gd name="connsiteY10" fmla="*/ 34946 h 187353"/>
              <a:gd name="connsiteX11" fmla="*/ 485785 w 929806"/>
              <a:gd name="connsiteY11" fmla="*/ 38121 h 187353"/>
              <a:gd name="connsiteX12" fmla="*/ 307985 w 929806"/>
              <a:gd name="connsiteY12" fmla="*/ 22246 h 187353"/>
              <a:gd name="connsiteX13" fmla="*/ 431810 w 929806"/>
              <a:gd name="connsiteY13" fmla="*/ 38121 h 187353"/>
              <a:gd name="connsiteX14" fmla="*/ 276235 w 929806"/>
              <a:gd name="connsiteY14" fmla="*/ 47646 h 187353"/>
              <a:gd name="connsiteX15" fmla="*/ 10 w 929806"/>
              <a:gd name="connsiteY15" fmla="*/ 187346 h 1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9806" h="187353">
                <a:moveTo>
                  <a:pt x="10" y="187346"/>
                </a:moveTo>
                <a:cubicBezTo>
                  <a:pt x="-1578" y="188404"/>
                  <a:pt x="185748" y="76221"/>
                  <a:pt x="266710" y="53996"/>
                </a:cubicBezTo>
                <a:cubicBezTo>
                  <a:pt x="347673" y="31771"/>
                  <a:pt x="457210" y="58229"/>
                  <a:pt x="485785" y="53996"/>
                </a:cubicBezTo>
                <a:cubicBezTo>
                  <a:pt x="514360" y="49763"/>
                  <a:pt x="407998" y="29654"/>
                  <a:pt x="438160" y="28596"/>
                </a:cubicBezTo>
                <a:cubicBezTo>
                  <a:pt x="468322" y="27538"/>
                  <a:pt x="615431" y="52408"/>
                  <a:pt x="666760" y="47646"/>
                </a:cubicBezTo>
                <a:cubicBezTo>
                  <a:pt x="718089" y="42884"/>
                  <a:pt x="702743" y="1079"/>
                  <a:pt x="746135" y="21"/>
                </a:cubicBezTo>
                <a:cubicBezTo>
                  <a:pt x="789527" y="-1037"/>
                  <a:pt x="910177" y="37063"/>
                  <a:pt x="927110" y="41296"/>
                </a:cubicBezTo>
                <a:cubicBezTo>
                  <a:pt x="944043" y="45529"/>
                  <a:pt x="876839" y="28596"/>
                  <a:pt x="847735" y="25421"/>
                </a:cubicBezTo>
                <a:cubicBezTo>
                  <a:pt x="818631" y="22246"/>
                  <a:pt x="754602" y="16425"/>
                  <a:pt x="752485" y="22246"/>
                </a:cubicBezTo>
                <a:cubicBezTo>
                  <a:pt x="750368" y="28067"/>
                  <a:pt x="839797" y="58229"/>
                  <a:pt x="835035" y="60346"/>
                </a:cubicBezTo>
                <a:cubicBezTo>
                  <a:pt x="830273" y="62463"/>
                  <a:pt x="782118" y="38650"/>
                  <a:pt x="723910" y="34946"/>
                </a:cubicBezTo>
                <a:cubicBezTo>
                  <a:pt x="665702" y="31242"/>
                  <a:pt x="555106" y="40238"/>
                  <a:pt x="485785" y="38121"/>
                </a:cubicBezTo>
                <a:cubicBezTo>
                  <a:pt x="416464" y="36004"/>
                  <a:pt x="316981" y="22246"/>
                  <a:pt x="307985" y="22246"/>
                </a:cubicBezTo>
                <a:cubicBezTo>
                  <a:pt x="298989" y="22246"/>
                  <a:pt x="437102" y="33888"/>
                  <a:pt x="431810" y="38121"/>
                </a:cubicBezTo>
                <a:cubicBezTo>
                  <a:pt x="426518" y="42354"/>
                  <a:pt x="346614" y="22775"/>
                  <a:pt x="276235" y="47646"/>
                </a:cubicBezTo>
                <a:cubicBezTo>
                  <a:pt x="205856" y="72517"/>
                  <a:pt x="1598" y="186288"/>
                  <a:pt x="10" y="18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11596F2-73C1-8CCF-A477-24795348AB45}"/>
              </a:ext>
            </a:extLst>
          </p:cNvPr>
          <p:cNvSpPr/>
          <p:nvPr/>
        </p:nvSpPr>
        <p:spPr>
          <a:xfrm>
            <a:off x="2624912" y="4727549"/>
            <a:ext cx="728372" cy="496295"/>
          </a:xfrm>
          <a:custGeom>
            <a:avLst/>
            <a:gdLst>
              <a:gd name="connsiteX0" fmla="*/ 3988 w 728372"/>
              <a:gd name="connsiteY0" fmla="*/ 495326 h 496295"/>
              <a:gd name="connsiteX1" fmla="*/ 169088 w 728372"/>
              <a:gd name="connsiteY1" fmla="*/ 298476 h 496295"/>
              <a:gd name="connsiteX2" fmla="*/ 340538 w 728372"/>
              <a:gd name="connsiteY2" fmla="*/ 209576 h 496295"/>
              <a:gd name="connsiteX3" fmla="*/ 273863 w 728372"/>
              <a:gd name="connsiteY3" fmla="*/ 269901 h 496295"/>
              <a:gd name="connsiteX4" fmla="*/ 591363 w 728372"/>
              <a:gd name="connsiteY4" fmla="*/ 54001 h 496295"/>
              <a:gd name="connsiteX5" fmla="*/ 515163 w 728372"/>
              <a:gd name="connsiteY5" fmla="*/ 133376 h 496295"/>
              <a:gd name="connsiteX6" fmla="*/ 727888 w 728372"/>
              <a:gd name="connsiteY6" fmla="*/ 26 h 496295"/>
              <a:gd name="connsiteX7" fmla="*/ 445313 w 728372"/>
              <a:gd name="connsiteY7" fmla="*/ 146076 h 496295"/>
              <a:gd name="connsiteX8" fmla="*/ 305613 w 728372"/>
              <a:gd name="connsiteY8" fmla="*/ 228626 h 496295"/>
              <a:gd name="connsiteX9" fmla="*/ 162738 w 728372"/>
              <a:gd name="connsiteY9" fmla="*/ 330226 h 496295"/>
              <a:gd name="connsiteX10" fmla="*/ 61138 w 728372"/>
              <a:gd name="connsiteY10" fmla="*/ 371501 h 496295"/>
              <a:gd name="connsiteX11" fmla="*/ 3988 w 728372"/>
              <a:gd name="connsiteY11" fmla="*/ 495326 h 49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372" h="496295">
                <a:moveTo>
                  <a:pt x="3988" y="495326"/>
                </a:moveTo>
                <a:cubicBezTo>
                  <a:pt x="21980" y="483155"/>
                  <a:pt x="112996" y="346101"/>
                  <a:pt x="169088" y="298476"/>
                </a:cubicBezTo>
                <a:cubicBezTo>
                  <a:pt x="225180" y="250851"/>
                  <a:pt x="323075" y="214339"/>
                  <a:pt x="340538" y="209576"/>
                </a:cubicBezTo>
                <a:cubicBezTo>
                  <a:pt x="358001" y="204813"/>
                  <a:pt x="232059" y="295830"/>
                  <a:pt x="273863" y="269901"/>
                </a:cubicBezTo>
                <a:cubicBezTo>
                  <a:pt x="315667" y="243972"/>
                  <a:pt x="551146" y="76755"/>
                  <a:pt x="591363" y="54001"/>
                </a:cubicBezTo>
                <a:cubicBezTo>
                  <a:pt x="631580" y="31247"/>
                  <a:pt x="492409" y="142372"/>
                  <a:pt x="515163" y="133376"/>
                </a:cubicBezTo>
                <a:cubicBezTo>
                  <a:pt x="537917" y="124380"/>
                  <a:pt x="739530" y="-2091"/>
                  <a:pt x="727888" y="26"/>
                </a:cubicBezTo>
                <a:cubicBezTo>
                  <a:pt x="716246" y="2143"/>
                  <a:pt x="515692" y="107976"/>
                  <a:pt x="445313" y="146076"/>
                </a:cubicBezTo>
                <a:cubicBezTo>
                  <a:pt x="374934" y="184176"/>
                  <a:pt x="352709" y="197934"/>
                  <a:pt x="305613" y="228626"/>
                </a:cubicBezTo>
                <a:cubicBezTo>
                  <a:pt x="258517" y="259318"/>
                  <a:pt x="203484" y="306414"/>
                  <a:pt x="162738" y="330226"/>
                </a:cubicBezTo>
                <a:cubicBezTo>
                  <a:pt x="121992" y="354038"/>
                  <a:pt x="89184" y="341339"/>
                  <a:pt x="61138" y="371501"/>
                </a:cubicBezTo>
                <a:cubicBezTo>
                  <a:pt x="33092" y="401663"/>
                  <a:pt x="-14004" y="507497"/>
                  <a:pt x="3988" y="495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CAC79DE0-6992-AFD3-0436-98E763430BA4}"/>
              </a:ext>
            </a:extLst>
          </p:cNvPr>
          <p:cNvSpPr/>
          <p:nvPr/>
        </p:nvSpPr>
        <p:spPr>
          <a:xfrm>
            <a:off x="2586910" y="4644708"/>
            <a:ext cx="959570" cy="683627"/>
          </a:xfrm>
          <a:custGeom>
            <a:avLst/>
            <a:gdLst>
              <a:gd name="connsiteX0" fmla="*/ 959565 w 959570"/>
              <a:gd name="connsiteY0" fmla="*/ 317 h 683627"/>
              <a:gd name="connsiteX1" fmla="*/ 584915 w 959570"/>
              <a:gd name="connsiteY1" fmla="*/ 73342 h 683627"/>
              <a:gd name="connsiteX2" fmla="*/ 635715 w 959570"/>
              <a:gd name="connsiteY2" fmla="*/ 95567 h 683627"/>
              <a:gd name="connsiteX3" fmla="*/ 546815 w 959570"/>
              <a:gd name="connsiteY3" fmla="*/ 184467 h 683627"/>
              <a:gd name="connsiteX4" fmla="*/ 216615 w 959570"/>
              <a:gd name="connsiteY4" fmla="*/ 352742 h 683627"/>
              <a:gd name="connsiteX5" fmla="*/ 235665 w 959570"/>
              <a:gd name="connsiteY5" fmla="*/ 317817 h 683627"/>
              <a:gd name="connsiteX6" fmla="*/ 95965 w 959570"/>
              <a:gd name="connsiteY6" fmla="*/ 409892 h 683627"/>
              <a:gd name="connsiteX7" fmla="*/ 715 w 959570"/>
              <a:gd name="connsiteY7" fmla="*/ 679767 h 683627"/>
              <a:gd name="connsiteX8" fmla="*/ 51515 w 959570"/>
              <a:gd name="connsiteY8" fmla="*/ 562292 h 683627"/>
              <a:gd name="connsiteX9" fmla="*/ 35640 w 959570"/>
              <a:gd name="connsiteY9" fmla="*/ 463867 h 683627"/>
              <a:gd name="connsiteX10" fmla="*/ 410290 w 959570"/>
              <a:gd name="connsiteY10" fmla="*/ 260667 h 683627"/>
              <a:gd name="connsiteX11" fmla="*/ 289640 w 959570"/>
              <a:gd name="connsiteY11" fmla="*/ 362267 h 683627"/>
              <a:gd name="connsiteX12" fmla="*/ 772240 w 959570"/>
              <a:gd name="connsiteY12" fmla="*/ 51117 h 683627"/>
              <a:gd name="connsiteX13" fmla="*/ 575390 w 959570"/>
              <a:gd name="connsiteY13" fmla="*/ 105092 h 683627"/>
              <a:gd name="connsiteX14" fmla="*/ 959565 w 959570"/>
              <a:gd name="connsiteY14" fmla="*/ 317 h 6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9570" h="683627">
                <a:moveTo>
                  <a:pt x="959565" y="317"/>
                </a:moveTo>
                <a:cubicBezTo>
                  <a:pt x="961152" y="-4975"/>
                  <a:pt x="638890" y="57467"/>
                  <a:pt x="584915" y="73342"/>
                </a:cubicBezTo>
                <a:cubicBezTo>
                  <a:pt x="530940" y="89217"/>
                  <a:pt x="642065" y="77046"/>
                  <a:pt x="635715" y="95567"/>
                </a:cubicBezTo>
                <a:cubicBezTo>
                  <a:pt x="629365" y="114088"/>
                  <a:pt x="616665" y="141604"/>
                  <a:pt x="546815" y="184467"/>
                </a:cubicBezTo>
                <a:cubicBezTo>
                  <a:pt x="476965" y="227330"/>
                  <a:pt x="268473" y="330517"/>
                  <a:pt x="216615" y="352742"/>
                </a:cubicBezTo>
                <a:cubicBezTo>
                  <a:pt x="164757" y="374967"/>
                  <a:pt x="255773" y="308292"/>
                  <a:pt x="235665" y="317817"/>
                </a:cubicBezTo>
                <a:cubicBezTo>
                  <a:pt x="215557" y="327342"/>
                  <a:pt x="135123" y="349567"/>
                  <a:pt x="95965" y="409892"/>
                </a:cubicBezTo>
                <a:cubicBezTo>
                  <a:pt x="56807" y="470217"/>
                  <a:pt x="8123" y="654367"/>
                  <a:pt x="715" y="679767"/>
                </a:cubicBezTo>
                <a:cubicBezTo>
                  <a:pt x="-6693" y="705167"/>
                  <a:pt x="45694" y="598275"/>
                  <a:pt x="51515" y="562292"/>
                </a:cubicBezTo>
                <a:cubicBezTo>
                  <a:pt x="57336" y="526309"/>
                  <a:pt x="-24156" y="514138"/>
                  <a:pt x="35640" y="463867"/>
                </a:cubicBezTo>
                <a:cubicBezTo>
                  <a:pt x="95436" y="413596"/>
                  <a:pt x="367957" y="277600"/>
                  <a:pt x="410290" y="260667"/>
                </a:cubicBezTo>
                <a:cubicBezTo>
                  <a:pt x="452623" y="243734"/>
                  <a:pt x="229315" y="397192"/>
                  <a:pt x="289640" y="362267"/>
                </a:cubicBezTo>
                <a:cubicBezTo>
                  <a:pt x="349965" y="327342"/>
                  <a:pt x="724615" y="93979"/>
                  <a:pt x="772240" y="51117"/>
                </a:cubicBezTo>
                <a:cubicBezTo>
                  <a:pt x="819865" y="8255"/>
                  <a:pt x="551577" y="110913"/>
                  <a:pt x="575390" y="105092"/>
                </a:cubicBezTo>
                <a:cubicBezTo>
                  <a:pt x="599203" y="99271"/>
                  <a:pt x="957978" y="5609"/>
                  <a:pt x="95956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F9747461-24F8-3324-4F0D-AE36C1A7B296}"/>
              </a:ext>
            </a:extLst>
          </p:cNvPr>
          <p:cNvSpPr/>
          <p:nvPr/>
        </p:nvSpPr>
        <p:spPr>
          <a:xfrm>
            <a:off x="2354373" y="5102210"/>
            <a:ext cx="459319" cy="431670"/>
          </a:xfrm>
          <a:custGeom>
            <a:avLst/>
            <a:gdLst>
              <a:gd name="connsiteX0" fmla="*/ 407877 w 459319"/>
              <a:gd name="connsiteY0" fmla="*/ 15 h 431670"/>
              <a:gd name="connsiteX1" fmla="*/ 433277 w 459319"/>
              <a:gd name="connsiteY1" fmla="*/ 73040 h 431670"/>
              <a:gd name="connsiteX2" fmla="*/ 328502 w 459319"/>
              <a:gd name="connsiteY2" fmla="*/ 130190 h 431670"/>
              <a:gd name="connsiteX3" fmla="*/ 179277 w 459319"/>
              <a:gd name="connsiteY3" fmla="*/ 180990 h 431670"/>
              <a:gd name="connsiteX4" fmla="*/ 277702 w 459319"/>
              <a:gd name="connsiteY4" fmla="*/ 161940 h 431670"/>
              <a:gd name="connsiteX5" fmla="*/ 157052 w 459319"/>
              <a:gd name="connsiteY5" fmla="*/ 238140 h 431670"/>
              <a:gd name="connsiteX6" fmla="*/ 4652 w 459319"/>
              <a:gd name="connsiteY6" fmla="*/ 428640 h 431670"/>
              <a:gd name="connsiteX7" fmla="*/ 58627 w 459319"/>
              <a:gd name="connsiteY7" fmla="*/ 342915 h 431670"/>
              <a:gd name="connsiteX8" fmla="*/ 252302 w 459319"/>
              <a:gd name="connsiteY8" fmla="*/ 180990 h 431670"/>
              <a:gd name="connsiteX9" fmla="*/ 455502 w 459319"/>
              <a:gd name="connsiteY9" fmla="*/ 127015 h 431670"/>
              <a:gd name="connsiteX10" fmla="*/ 388827 w 459319"/>
              <a:gd name="connsiteY10" fmla="*/ 142890 h 431670"/>
              <a:gd name="connsiteX11" fmla="*/ 436452 w 459319"/>
              <a:gd name="connsiteY11" fmla="*/ 79390 h 431670"/>
              <a:gd name="connsiteX12" fmla="*/ 407877 w 459319"/>
              <a:gd name="connsiteY12" fmla="*/ 15 h 4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319" h="431670">
                <a:moveTo>
                  <a:pt x="407877" y="15"/>
                </a:moveTo>
                <a:cubicBezTo>
                  <a:pt x="407348" y="-1043"/>
                  <a:pt x="446506" y="51344"/>
                  <a:pt x="433277" y="73040"/>
                </a:cubicBezTo>
                <a:cubicBezTo>
                  <a:pt x="420048" y="94736"/>
                  <a:pt x="370835" y="112198"/>
                  <a:pt x="328502" y="130190"/>
                </a:cubicBezTo>
                <a:cubicBezTo>
                  <a:pt x="286169" y="148182"/>
                  <a:pt x="187744" y="175698"/>
                  <a:pt x="179277" y="180990"/>
                </a:cubicBezTo>
                <a:cubicBezTo>
                  <a:pt x="170810" y="186282"/>
                  <a:pt x="281406" y="152415"/>
                  <a:pt x="277702" y="161940"/>
                </a:cubicBezTo>
                <a:cubicBezTo>
                  <a:pt x="273998" y="171465"/>
                  <a:pt x="202560" y="193690"/>
                  <a:pt x="157052" y="238140"/>
                </a:cubicBezTo>
                <a:cubicBezTo>
                  <a:pt x="111544" y="282590"/>
                  <a:pt x="21056" y="411178"/>
                  <a:pt x="4652" y="428640"/>
                </a:cubicBezTo>
                <a:cubicBezTo>
                  <a:pt x="-11752" y="446103"/>
                  <a:pt x="17352" y="384190"/>
                  <a:pt x="58627" y="342915"/>
                </a:cubicBezTo>
                <a:cubicBezTo>
                  <a:pt x="99902" y="301640"/>
                  <a:pt x="186156" y="216973"/>
                  <a:pt x="252302" y="180990"/>
                </a:cubicBezTo>
                <a:cubicBezTo>
                  <a:pt x="318448" y="145007"/>
                  <a:pt x="432748" y="133365"/>
                  <a:pt x="455502" y="127015"/>
                </a:cubicBezTo>
                <a:cubicBezTo>
                  <a:pt x="478256" y="120665"/>
                  <a:pt x="392002" y="150828"/>
                  <a:pt x="388827" y="142890"/>
                </a:cubicBezTo>
                <a:cubicBezTo>
                  <a:pt x="385652" y="134952"/>
                  <a:pt x="437510" y="101615"/>
                  <a:pt x="436452" y="79390"/>
                </a:cubicBezTo>
                <a:cubicBezTo>
                  <a:pt x="435394" y="57165"/>
                  <a:pt x="408406" y="1073"/>
                  <a:pt x="40787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92252D7-1AC0-8B66-EF88-DD7E785B2EA0}"/>
              </a:ext>
            </a:extLst>
          </p:cNvPr>
          <p:cNvSpPr/>
          <p:nvPr/>
        </p:nvSpPr>
        <p:spPr>
          <a:xfrm>
            <a:off x="2403475" y="5186871"/>
            <a:ext cx="543509" cy="343979"/>
          </a:xfrm>
          <a:custGeom>
            <a:avLst/>
            <a:gdLst>
              <a:gd name="connsiteX0" fmla="*/ 0 w 543509"/>
              <a:gd name="connsiteY0" fmla="*/ 343979 h 343979"/>
              <a:gd name="connsiteX1" fmla="*/ 196850 w 543509"/>
              <a:gd name="connsiteY1" fmla="*/ 147129 h 343979"/>
              <a:gd name="connsiteX2" fmla="*/ 44450 w 543509"/>
              <a:gd name="connsiteY2" fmla="*/ 232854 h 343979"/>
              <a:gd name="connsiteX3" fmla="*/ 330200 w 543509"/>
              <a:gd name="connsiteY3" fmla="*/ 93154 h 343979"/>
              <a:gd name="connsiteX4" fmla="*/ 419100 w 543509"/>
              <a:gd name="connsiteY4" fmla="*/ 23304 h 343979"/>
              <a:gd name="connsiteX5" fmla="*/ 542925 w 543509"/>
              <a:gd name="connsiteY5" fmla="*/ 1079 h 343979"/>
              <a:gd name="connsiteX6" fmla="*/ 365125 w 543509"/>
              <a:gd name="connsiteY6" fmla="*/ 51879 h 343979"/>
              <a:gd name="connsiteX7" fmla="*/ 231775 w 543509"/>
              <a:gd name="connsiteY7" fmla="*/ 163004 h 343979"/>
              <a:gd name="connsiteX8" fmla="*/ 0 w 543509"/>
              <a:gd name="connsiteY8" fmla="*/ 343979 h 3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09" h="343979">
                <a:moveTo>
                  <a:pt x="0" y="343979"/>
                </a:moveTo>
                <a:cubicBezTo>
                  <a:pt x="94721" y="254814"/>
                  <a:pt x="189442" y="165650"/>
                  <a:pt x="196850" y="147129"/>
                </a:cubicBezTo>
                <a:cubicBezTo>
                  <a:pt x="204258" y="128608"/>
                  <a:pt x="22225" y="241850"/>
                  <a:pt x="44450" y="232854"/>
                </a:cubicBezTo>
                <a:cubicBezTo>
                  <a:pt x="66675" y="223858"/>
                  <a:pt x="267758" y="128079"/>
                  <a:pt x="330200" y="93154"/>
                </a:cubicBezTo>
                <a:cubicBezTo>
                  <a:pt x="392642" y="58229"/>
                  <a:pt x="383646" y="38650"/>
                  <a:pt x="419100" y="23304"/>
                </a:cubicBezTo>
                <a:cubicBezTo>
                  <a:pt x="454554" y="7958"/>
                  <a:pt x="551921" y="-3683"/>
                  <a:pt x="542925" y="1079"/>
                </a:cubicBezTo>
                <a:cubicBezTo>
                  <a:pt x="533929" y="5841"/>
                  <a:pt x="416983" y="24892"/>
                  <a:pt x="365125" y="51879"/>
                </a:cubicBezTo>
                <a:cubicBezTo>
                  <a:pt x="313267" y="78866"/>
                  <a:pt x="231775" y="163004"/>
                  <a:pt x="231775" y="163004"/>
                </a:cubicBezTo>
                <a:lnTo>
                  <a:pt x="0" y="3439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17EE32AB-27C9-7525-14FA-9ACA9E2FD79F}"/>
              </a:ext>
            </a:extLst>
          </p:cNvPr>
          <p:cNvSpPr/>
          <p:nvPr/>
        </p:nvSpPr>
        <p:spPr>
          <a:xfrm>
            <a:off x="4968695" y="4333833"/>
            <a:ext cx="263708" cy="324069"/>
          </a:xfrm>
          <a:custGeom>
            <a:avLst/>
            <a:gdLst>
              <a:gd name="connsiteX0" fmla="*/ 180 w 263708"/>
              <a:gd name="connsiteY0" fmla="*/ 42 h 324069"/>
              <a:gd name="connsiteX1" fmla="*/ 108130 w 263708"/>
              <a:gd name="connsiteY1" fmla="*/ 142917 h 324069"/>
              <a:gd name="connsiteX2" fmla="*/ 130355 w 263708"/>
              <a:gd name="connsiteY2" fmla="*/ 158792 h 324069"/>
              <a:gd name="connsiteX3" fmla="*/ 98605 w 263708"/>
              <a:gd name="connsiteY3" fmla="*/ 117517 h 324069"/>
              <a:gd name="connsiteX4" fmla="*/ 235130 w 263708"/>
              <a:gd name="connsiteY4" fmla="*/ 184192 h 324069"/>
              <a:gd name="connsiteX5" fmla="*/ 190680 w 263708"/>
              <a:gd name="connsiteY5" fmla="*/ 241342 h 324069"/>
              <a:gd name="connsiteX6" fmla="*/ 174805 w 263708"/>
              <a:gd name="connsiteY6" fmla="*/ 273092 h 324069"/>
              <a:gd name="connsiteX7" fmla="*/ 155755 w 263708"/>
              <a:gd name="connsiteY7" fmla="*/ 323892 h 324069"/>
              <a:gd name="connsiteX8" fmla="*/ 184330 w 263708"/>
              <a:gd name="connsiteY8" fmla="*/ 254042 h 324069"/>
              <a:gd name="connsiteX9" fmla="*/ 263705 w 263708"/>
              <a:gd name="connsiteY9" fmla="*/ 165142 h 324069"/>
              <a:gd name="connsiteX10" fmla="*/ 181155 w 263708"/>
              <a:gd name="connsiteY10" fmla="*/ 149267 h 324069"/>
              <a:gd name="connsiteX11" fmla="*/ 66855 w 263708"/>
              <a:gd name="connsiteY11" fmla="*/ 69892 h 324069"/>
              <a:gd name="connsiteX12" fmla="*/ 136705 w 263708"/>
              <a:gd name="connsiteY12" fmla="*/ 127042 h 324069"/>
              <a:gd name="connsiteX13" fmla="*/ 180 w 263708"/>
              <a:gd name="connsiteY13" fmla="*/ 42 h 32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3708" h="324069">
                <a:moveTo>
                  <a:pt x="180" y="42"/>
                </a:moveTo>
                <a:cubicBezTo>
                  <a:pt x="-4582" y="2688"/>
                  <a:pt x="86434" y="116459"/>
                  <a:pt x="108130" y="142917"/>
                </a:cubicBezTo>
                <a:cubicBezTo>
                  <a:pt x="129826" y="169375"/>
                  <a:pt x="131942" y="163025"/>
                  <a:pt x="130355" y="158792"/>
                </a:cubicBezTo>
                <a:cubicBezTo>
                  <a:pt x="128768" y="154559"/>
                  <a:pt x="81143" y="113284"/>
                  <a:pt x="98605" y="117517"/>
                </a:cubicBezTo>
                <a:cubicBezTo>
                  <a:pt x="116067" y="121750"/>
                  <a:pt x="219784" y="163555"/>
                  <a:pt x="235130" y="184192"/>
                </a:cubicBezTo>
                <a:cubicBezTo>
                  <a:pt x="250476" y="204829"/>
                  <a:pt x="200734" y="226525"/>
                  <a:pt x="190680" y="241342"/>
                </a:cubicBezTo>
                <a:cubicBezTo>
                  <a:pt x="180626" y="256159"/>
                  <a:pt x="180626" y="259334"/>
                  <a:pt x="174805" y="273092"/>
                </a:cubicBezTo>
                <a:cubicBezTo>
                  <a:pt x="168984" y="286850"/>
                  <a:pt x="154168" y="327067"/>
                  <a:pt x="155755" y="323892"/>
                </a:cubicBezTo>
                <a:cubicBezTo>
                  <a:pt x="157342" y="320717"/>
                  <a:pt x="166338" y="280500"/>
                  <a:pt x="184330" y="254042"/>
                </a:cubicBezTo>
                <a:cubicBezTo>
                  <a:pt x="202322" y="227584"/>
                  <a:pt x="264234" y="182604"/>
                  <a:pt x="263705" y="165142"/>
                </a:cubicBezTo>
                <a:cubicBezTo>
                  <a:pt x="263176" y="147680"/>
                  <a:pt x="213963" y="165142"/>
                  <a:pt x="181155" y="149267"/>
                </a:cubicBezTo>
                <a:cubicBezTo>
                  <a:pt x="148347" y="133392"/>
                  <a:pt x="74263" y="73596"/>
                  <a:pt x="66855" y="69892"/>
                </a:cubicBezTo>
                <a:cubicBezTo>
                  <a:pt x="59447" y="66188"/>
                  <a:pt x="147288" y="136038"/>
                  <a:pt x="136705" y="127042"/>
                </a:cubicBezTo>
                <a:cubicBezTo>
                  <a:pt x="126122" y="118046"/>
                  <a:pt x="4942" y="-2604"/>
                  <a:pt x="18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8A6E0EB4-BCB9-8FFA-453D-326E7343DF88}"/>
              </a:ext>
            </a:extLst>
          </p:cNvPr>
          <p:cNvSpPr/>
          <p:nvPr/>
        </p:nvSpPr>
        <p:spPr>
          <a:xfrm>
            <a:off x="5055691" y="4501085"/>
            <a:ext cx="122908" cy="368278"/>
          </a:xfrm>
          <a:custGeom>
            <a:avLst/>
            <a:gdLst>
              <a:gd name="connsiteX0" fmla="*/ 97334 w 122908"/>
              <a:gd name="connsiteY0" fmla="*/ 1065 h 368278"/>
              <a:gd name="connsiteX1" fmla="*/ 94159 w 122908"/>
              <a:gd name="connsiteY1" fmla="*/ 80440 h 368278"/>
              <a:gd name="connsiteX2" fmla="*/ 30659 w 122908"/>
              <a:gd name="connsiteY2" fmla="*/ 194740 h 368278"/>
              <a:gd name="connsiteX3" fmla="*/ 52884 w 122908"/>
              <a:gd name="connsiteY3" fmla="*/ 159815 h 368278"/>
              <a:gd name="connsiteX4" fmla="*/ 2084 w 122908"/>
              <a:gd name="connsiteY4" fmla="*/ 363015 h 368278"/>
              <a:gd name="connsiteX5" fmla="*/ 21134 w 122908"/>
              <a:gd name="connsiteY5" fmla="*/ 293165 h 368278"/>
              <a:gd name="connsiteX6" fmla="*/ 122734 w 122908"/>
              <a:gd name="connsiteY6" fmla="*/ 128065 h 368278"/>
              <a:gd name="connsiteX7" fmla="*/ 46534 w 122908"/>
              <a:gd name="connsiteY7" fmla="*/ 226490 h 368278"/>
              <a:gd name="connsiteX8" fmla="*/ 84634 w 122908"/>
              <a:gd name="connsiteY8" fmla="*/ 137590 h 368278"/>
              <a:gd name="connsiteX9" fmla="*/ 97334 w 122908"/>
              <a:gd name="connsiteY9" fmla="*/ 1065 h 36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08" h="368278">
                <a:moveTo>
                  <a:pt x="97334" y="1065"/>
                </a:moveTo>
                <a:cubicBezTo>
                  <a:pt x="98922" y="-8460"/>
                  <a:pt x="105272" y="48161"/>
                  <a:pt x="94159" y="80440"/>
                </a:cubicBezTo>
                <a:cubicBezTo>
                  <a:pt x="83046" y="112719"/>
                  <a:pt x="37538" y="181511"/>
                  <a:pt x="30659" y="194740"/>
                </a:cubicBezTo>
                <a:cubicBezTo>
                  <a:pt x="23780" y="207969"/>
                  <a:pt x="57646" y="131769"/>
                  <a:pt x="52884" y="159815"/>
                </a:cubicBezTo>
                <a:cubicBezTo>
                  <a:pt x="48122" y="187861"/>
                  <a:pt x="7376" y="340790"/>
                  <a:pt x="2084" y="363015"/>
                </a:cubicBezTo>
                <a:cubicBezTo>
                  <a:pt x="-3208" y="385240"/>
                  <a:pt x="1026" y="332323"/>
                  <a:pt x="21134" y="293165"/>
                </a:cubicBezTo>
                <a:cubicBezTo>
                  <a:pt x="41242" y="254007"/>
                  <a:pt x="118501" y="139178"/>
                  <a:pt x="122734" y="128065"/>
                </a:cubicBezTo>
                <a:cubicBezTo>
                  <a:pt x="126967" y="116953"/>
                  <a:pt x="52884" y="224903"/>
                  <a:pt x="46534" y="226490"/>
                </a:cubicBezTo>
                <a:cubicBezTo>
                  <a:pt x="40184" y="228078"/>
                  <a:pt x="77226" y="168811"/>
                  <a:pt x="84634" y="137590"/>
                </a:cubicBezTo>
                <a:cubicBezTo>
                  <a:pt x="92042" y="106369"/>
                  <a:pt x="95746" y="10590"/>
                  <a:pt x="97334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66D01CC7-460E-5EF0-11D3-999C2F6D71B4}"/>
              </a:ext>
            </a:extLst>
          </p:cNvPr>
          <p:cNvSpPr/>
          <p:nvPr/>
        </p:nvSpPr>
        <p:spPr>
          <a:xfrm>
            <a:off x="5298131" y="4636718"/>
            <a:ext cx="347019" cy="1129082"/>
          </a:xfrm>
          <a:custGeom>
            <a:avLst/>
            <a:gdLst>
              <a:gd name="connsiteX0" fmla="*/ 944 w 347019"/>
              <a:gd name="connsiteY0" fmla="*/ 1957 h 1129082"/>
              <a:gd name="connsiteX1" fmla="*/ 16819 w 347019"/>
              <a:gd name="connsiteY1" fmla="*/ 246432 h 1129082"/>
              <a:gd name="connsiteX2" fmla="*/ 131119 w 347019"/>
              <a:gd name="connsiteY2" fmla="*/ 665532 h 1129082"/>
              <a:gd name="connsiteX3" fmla="*/ 134294 w 347019"/>
              <a:gd name="connsiteY3" fmla="*/ 633782 h 1129082"/>
              <a:gd name="connsiteX4" fmla="*/ 210494 w 347019"/>
              <a:gd name="connsiteY4" fmla="*/ 856032 h 1129082"/>
              <a:gd name="connsiteX5" fmla="*/ 347019 w 347019"/>
              <a:gd name="connsiteY5" fmla="*/ 1129082 h 1129082"/>
              <a:gd name="connsiteX6" fmla="*/ 286694 w 347019"/>
              <a:gd name="connsiteY6" fmla="*/ 1008432 h 1129082"/>
              <a:gd name="connsiteX7" fmla="*/ 93019 w 347019"/>
              <a:gd name="connsiteY7" fmla="*/ 617907 h 1129082"/>
              <a:gd name="connsiteX8" fmla="*/ 10469 w 347019"/>
              <a:gd name="connsiteY8" fmla="*/ 313107 h 1129082"/>
              <a:gd name="connsiteX9" fmla="*/ 19994 w 347019"/>
              <a:gd name="connsiteY9" fmla="*/ 373432 h 1129082"/>
              <a:gd name="connsiteX10" fmla="*/ 944 w 347019"/>
              <a:gd name="connsiteY10" fmla="*/ 1957 h 112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19" h="1129082">
                <a:moveTo>
                  <a:pt x="944" y="1957"/>
                </a:moveTo>
                <a:cubicBezTo>
                  <a:pt x="415" y="-19210"/>
                  <a:pt x="-4877" y="135836"/>
                  <a:pt x="16819" y="246432"/>
                </a:cubicBezTo>
                <a:cubicBezTo>
                  <a:pt x="38515" y="357028"/>
                  <a:pt x="111540" y="600974"/>
                  <a:pt x="131119" y="665532"/>
                </a:cubicBezTo>
                <a:cubicBezTo>
                  <a:pt x="150698" y="730090"/>
                  <a:pt x="121065" y="602032"/>
                  <a:pt x="134294" y="633782"/>
                </a:cubicBezTo>
                <a:cubicBezTo>
                  <a:pt x="147523" y="665532"/>
                  <a:pt x="175040" y="773482"/>
                  <a:pt x="210494" y="856032"/>
                </a:cubicBezTo>
                <a:cubicBezTo>
                  <a:pt x="245948" y="938582"/>
                  <a:pt x="347019" y="1129082"/>
                  <a:pt x="347019" y="1129082"/>
                </a:cubicBezTo>
                <a:lnTo>
                  <a:pt x="286694" y="1008432"/>
                </a:lnTo>
                <a:cubicBezTo>
                  <a:pt x="244361" y="923236"/>
                  <a:pt x="139057" y="733795"/>
                  <a:pt x="93019" y="617907"/>
                </a:cubicBezTo>
                <a:cubicBezTo>
                  <a:pt x="46981" y="502019"/>
                  <a:pt x="22640" y="353853"/>
                  <a:pt x="10469" y="313107"/>
                </a:cubicBezTo>
                <a:cubicBezTo>
                  <a:pt x="-1702" y="272361"/>
                  <a:pt x="22640" y="426878"/>
                  <a:pt x="19994" y="373432"/>
                </a:cubicBezTo>
                <a:cubicBezTo>
                  <a:pt x="17348" y="319986"/>
                  <a:pt x="1473" y="23124"/>
                  <a:pt x="944" y="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018B47E-3ACF-4F4D-0F22-731DA728A79C}"/>
              </a:ext>
            </a:extLst>
          </p:cNvPr>
          <p:cNvSpPr/>
          <p:nvPr/>
        </p:nvSpPr>
        <p:spPr>
          <a:xfrm>
            <a:off x="5239891" y="4578314"/>
            <a:ext cx="65562" cy="460435"/>
          </a:xfrm>
          <a:custGeom>
            <a:avLst/>
            <a:gdLst>
              <a:gd name="connsiteX0" fmla="*/ 21084 w 65562"/>
              <a:gd name="connsiteY0" fmla="*/ 36 h 460435"/>
              <a:gd name="connsiteX1" fmla="*/ 30609 w 65562"/>
              <a:gd name="connsiteY1" fmla="*/ 168311 h 460435"/>
              <a:gd name="connsiteX2" fmla="*/ 65534 w 65562"/>
              <a:gd name="connsiteY2" fmla="*/ 349286 h 460435"/>
              <a:gd name="connsiteX3" fmla="*/ 24259 w 65562"/>
              <a:gd name="connsiteY3" fmla="*/ 200061 h 460435"/>
              <a:gd name="connsiteX4" fmla="*/ 59184 w 65562"/>
              <a:gd name="connsiteY4" fmla="*/ 304836 h 460435"/>
              <a:gd name="connsiteX5" fmla="*/ 62359 w 65562"/>
              <a:gd name="connsiteY5" fmla="*/ 444536 h 460435"/>
              <a:gd name="connsiteX6" fmla="*/ 62359 w 65562"/>
              <a:gd name="connsiteY6" fmla="*/ 447711 h 460435"/>
              <a:gd name="connsiteX7" fmla="*/ 56009 w 65562"/>
              <a:gd name="connsiteY7" fmla="*/ 358811 h 460435"/>
              <a:gd name="connsiteX8" fmla="*/ 2034 w 65562"/>
              <a:gd name="connsiteY8" fmla="*/ 203236 h 460435"/>
              <a:gd name="connsiteX9" fmla="*/ 14734 w 65562"/>
              <a:gd name="connsiteY9" fmla="*/ 228636 h 460435"/>
              <a:gd name="connsiteX10" fmla="*/ 46484 w 65562"/>
              <a:gd name="connsiteY10" fmla="*/ 123861 h 460435"/>
              <a:gd name="connsiteX11" fmla="*/ 40134 w 65562"/>
              <a:gd name="connsiteY11" fmla="*/ 152436 h 460435"/>
              <a:gd name="connsiteX12" fmla="*/ 21084 w 65562"/>
              <a:gd name="connsiteY12" fmla="*/ 36 h 46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562" h="460435">
                <a:moveTo>
                  <a:pt x="21084" y="36"/>
                </a:moveTo>
                <a:cubicBezTo>
                  <a:pt x="19496" y="2682"/>
                  <a:pt x="23201" y="110103"/>
                  <a:pt x="30609" y="168311"/>
                </a:cubicBezTo>
                <a:cubicBezTo>
                  <a:pt x="38017" y="226519"/>
                  <a:pt x="66592" y="343995"/>
                  <a:pt x="65534" y="349286"/>
                </a:cubicBezTo>
                <a:cubicBezTo>
                  <a:pt x="64476" y="354577"/>
                  <a:pt x="25317" y="207469"/>
                  <a:pt x="24259" y="200061"/>
                </a:cubicBezTo>
                <a:cubicBezTo>
                  <a:pt x="23201" y="192653"/>
                  <a:pt x="52834" y="264090"/>
                  <a:pt x="59184" y="304836"/>
                </a:cubicBezTo>
                <a:cubicBezTo>
                  <a:pt x="65534" y="345582"/>
                  <a:pt x="61830" y="420724"/>
                  <a:pt x="62359" y="444536"/>
                </a:cubicBezTo>
                <a:cubicBezTo>
                  <a:pt x="62888" y="468348"/>
                  <a:pt x="63417" y="461998"/>
                  <a:pt x="62359" y="447711"/>
                </a:cubicBezTo>
                <a:cubicBezTo>
                  <a:pt x="61301" y="433424"/>
                  <a:pt x="66063" y="399557"/>
                  <a:pt x="56009" y="358811"/>
                </a:cubicBezTo>
                <a:cubicBezTo>
                  <a:pt x="45955" y="318065"/>
                  <a:pt x="8913" y="224932"/>
                  <a:pt x="2034" y="203236"/>
                </a:cubicBezTo>
                <a:cubicBezTo>
                  <a:pt x="-4845" y="181540"/>
                  <a:pt x="7326" y="241865"/>
                  <a:pt x="14734" y="228636"/>
                </a:cubicBezTo>
                <a:cubicBezTo>
                  <a:pt x="22142" y="215407"/>
                  <a:pt x="42251" y="136561"/>
                  <a:pt x="46484" y="123861"/>
                </a:cubicBezTo>
                <a:cubicBezTo>
                  <a:pt x="50717" y="111161"/>
                  <a:pt x="45955" y="166723"/>
                  <a:pt x="40134" y="152436"/>
                </a:cubicBezTo>
                <a:cubicBezTo>
                  <a:pt x="34313" y="138149"/>
                  <a:pt x="22672" y="-2610"/>
                  <a:pt x="2108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14403D51-1E26-307E-7972-539AA63DF7AD}"/>
              </a:ext>
            </a:extLst>
          </p:cNvPr>
          <p:cNvSpPr/>
          <p:nvPr/>
        </p:nvSpPr>
        <p:spPr>
          <a:xfrm>
            <a:off x="5342811" y="4963205"/>
            <a:ext cx="346909" cy="654151"/>
          </a:xfrm>
          <a:custGeom>
            <a:avLst/>
            <a:gdLst>
              <a:gd name="connsiteX0" fmla="*/ 714 w 346909"/>
              <a:gd name="connsiteY0" fmla="*/ 2495 h 654151"/>
              <a:gd name="connsiteX1" fmla="*/ 102314 w 346909"/>
              <a:gd name="connsiteY1" fmla="*/ 335870 h 654151"/>
              <a:gd name="connsiteX2" fmla="*/ 194389 w 346909"/>
              <a:gd name="connsiteY2" fmla="*/ 494620 h 654151"/>
              <a:gd name="connsiteX3" fmla="*/ 188039 w 346909"/>
              <a:gd name="connsiteY3" fmla="*/ 475570 h 654151"/>
              <a:gd name="connsiteX4" fmla="*/ 343614 w 346909"/>
              <a:gd name="connsiteY4" fmla="*/ 650195 h 654151"/>
              <a:gd name="connsiteX5" fmla="*/ 283289 w 346909"/>
              <a:gd name="connsiteY5" fmla="*/ 586695 h 654151"/>
              <a:gd name="connsiteX6" fmla="*/ 156289 w 346909"/>
              <a:gd name="connsiteY6" fmla="*/ 462870 h 654151"/>
              <a:gd name="connsiteX7" fmla="*/ 86439 w 346909"/>
              <a:gd name="connsiteY7" fmla="*/ 275545 h 654151"/>
              <a:gd name="connsiteX8" fmla="*/ 57864 w 346909"/>
              <a:gd name="connsiteY8" fmla="*/ 186645 h 654151"/>
              <a:gd name="connsiteX9" fmla="*/ 714 w 346909"/>
              <a:gd name="connsiteY9" fmla="*/ 2495 h 65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909" h="654151">
                <a:moveTo>
                  <a:pt x="714" y="2495"/>
                </a:moveTo>
                <a:cubicBezTo>
                  <a:pt x="8122" y="27366"/>
                  <a:pt x="70035" y="253849"/>
                  <a:pt x="102314" y="335870"/>
                </a:cubicBezTo>
                <a:cubicBezTo>
                  <a:pt x="134593" y="417891"/>
                  <a:pt x="180102" y="471337"/>
                  <a:pt x="194389" y="494620"/>
                </a:cubicBezTo>
                <a:cubicBezTo>
                  <a:pt x="208676" y="517903"/>
                  <a:pt x="163168" y="449641"/>
                  <a:pt x="188039" y="475570"/>
                </a:cubicBezTo>
                <a:cubicBezTo>
                  <a:pt x="212910" y="501499"/>
                  <a:pt x="327739" y="631674"/>
                  <a:pt x="343614" y="650195"/>
                </a:cubicBezTo>
                <a:cubicBezTo>
                  <a:pt x="359489" y="668716"/>
                  <a:pt x="314510" y="617916"/>
                  <a:pt x="283289" y="586695"/>
                </a:cubicBezTo>
                <a:cubicBezTo>
                  <a:pt x="252068" y="555474"/>
                  <a:pt x="189097" y="514728"/>
                  <a:pt x="156289" y="462870"/>
                </a:cubicBezTo>
                <a:cubicBezTo>
                  <a:pt x="123481" y="411012"/>
                  <a:pt x="102843" y="321583"/>
                  <a:pt x="86439" y="275545"/>
                </a:cubicBezTo>
                <a:cubicBezTo>
                  <a:pt x="70035" y="229507"/>
                  <a:pt x="70035" y="227391"/>
                  <a:pt x="57864" y="186645"/>
                </a:cubicBezTo>
                <a:cubicBezTo>
                  <a:pt x="45693" y="145899"/>
                  <a:pt x="-6694" y="-22376"/>
                  <a:pt x="714" y="2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94BAC7C4-3BBB-7ADC-E4B3-AB50EAAD7612}"/>
              </a:ext>
            </a:extLst>
          </p:cNvPr>
          <p:cNvSpPr/>
          <p:nvPr/>
        </p:nvSpPr>
        <p:spPr>
          <a:xfrm>
            <a:off x="5337052" y="4959154"/>
            <a:ext cx="997786" cy="804382"/>
          </a:xfrm>
          <a:custGeom>
            <a:avLst/>
            <a:gdLst>
              <a:gd name="connsiteX0" fmla="*/ 123 w 997786"/>
              <a:gd name="connsiteY0" fmla="*/ 196 h 804382"/>
              <a:gd name="connsiteX1" fmla="*/ 139823 w 997786"/>
              <a:gd name="connsiteY1" fmla="*/ 349446 h 804382"/>
              <a:gd name="connsiteX2" fmla="*/ 285873 w 997786"/>
              <a:gd name="connsiteY2" fmla="*/ 524071 h 804382"/>
              <a:gd name="connsiteX3" fmla="*/ 238248 w 997786"/>
              <a:gd name="connsiteY3" fmla="*/ 501846 h 804382"/>
              <a:gd name="connsiteX4" fmla="*/ 362073 w 997786"/>
              <a:gd name="connsiteY4" fmla="*/ 619321 h 804382"/>
              <a:gd name="connsiteX5" fmla="*/ 514473 w 997786"/>
              <a:gd name="connsiteY5" fmla="*/ 727271 h 804382"/>
              <a:gd name="connsiteX6" fmla="*/ 720848 w 997786"/>
              <a:gd name="connsiteY6" fmla="*/ 790771 h 804382"/>
              <a:gd name="connsiteX7" fmla="*/ 787523 w 997786"/>
              <a:gd name="connsiteY7" fmla="*/ 790771 h 804382"/>
              <a:gd name="connsiteX8" fmla="*/ 711323 w 997786"/>
              <a:gd name="connsiteY8" fmla="*/ 803471 h 804382"/>
              <a:gd name="connsiteX9" fmla="*/ 889123 w 997786"/>
              <a:gd name="connsiteY9" fmla="*/ 762196 h 804382"/>
              <a:gd name="connsiteX10" fmla="*/ 997073 w 997786"/>
              <a:gd name="connsiteY10" fmla="*/ 705046 h 804382"/>
              <a:gd name="connsiteX11" fmla="*/ 838323 w 997786"/>
              <a:gd name="connsiteY11" fmla="*/ 752671 h 804382"/>
              <a:gd name="connsiteX12" fmla="*/ 666873 w 997786"/>
              <a:gd name="connsiteY12" fmla="*/ 746321 h 804382"/>
              <a:gd name="connsiteX13" fmla="*/ 466848 w 997786"/>
              <a:gd name="connsiteY13" fmla="*/ 670121 h 804382"/>
              <a:gd name="connsiteX14" fmla="*/ 260473 w 997786"/>
              <a:gd name="connsiteY14" fmla="*/ 549471 h 804382"/>
              <a:gd name="connsiteX15" fmla="*/ 187448 w 997786"/>
              <a:gd name="connsiteY15" fmla="*/ 374846 h 804382"/>
              <a:gd name="connsiteX16" fmla="*/ 82673 w 997786"/>
              <a:gd name="connsiteY16" fmla="*/ 235146 h 804382"/>
              <a:gd name="connsiteX17" fmla="*/ 114423 w 997786"/>
              <a:gd name="connsiteY17" fmla="*/ 298646 h 804382"/>
              <a:gd name="connsiteX18" fmla="*/ 123 w 997786"/>
              <a:gd name="connsiteY18" fmla="*/ 196 h 80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7786" h="804382">
                <a:moveTo>
                  <a:pt x="123" y="196"/>
                </a:moveTo>
                <a:cubicBezTo>
                  <a:pt x="4356" y="8663"/>
                  <a:pt x="92198" y="262133"/>
                  <a:pt x="139823" y="349446"/>
                </a:cubicBezTo>
                <a:cubicBezTo>
                  <a:pt x="187448" y="436759"/>
                  <a:pt x="269469" y="498671"/>
                  <a:pt x="285873" y="524071"/>
                </a:cubicBezTo>
                <a:cubicBezTo>
                  <a:pt x="302277" y="549471"/>
                  <a:pt x="225548" y="485971"/>
                  <a:pt x="238248" y="501846"/>
                </a:cubicBezTo>
                <a:cubicBezTo>
                  <a:pt x="250948" y="517721"/>
                  <a:pt x="316036" y="581750"/>
                  <a:pt x="362073" y="619321"/>
                </a:cubicBezTo>
                <a:cubicBezTo>
                  <a:pt x="408111" y="656892"/>
                  <a:pt x="454677" y="698696"/>
                  <a:pt x="514473" y="727271"/>
                </a:cubicBezTo>
                <a:cubicBezTo>
                  <a:pt x="574269" y="755846"/>
                  <a:pt x="675340" y="780188"/>
                  <a:pt x="720848" y="790771"/>
                </a:cubicBezTo>
                <a:cubicBezTo>
                  <a:pt x="766356" y="801354"/>
                  <a:pt x="789111" y="788654"/>
                  <a:pt x="787523" y="790771"/>
                </a:cubicBezTo>
                <a:cubicBezTo>
                  <a:pt x="785935" y="792888"/>
                  <a:pt x="694390" y="808233"/>
                  <a:pt x="711323" y="803471"/>
                </a:cubicBezTo>
                <a:cubicBezTo>
                  <a:pt x="728256" y="798709"/>
                  <a:pt x="841498" y="778600"/>
                  <a:pt x="889123" y="762196"/>
                </a:cubicBezTo>
                <a:cubicBezTo>
                  <a:pt x="936748" y="745792"/>
                  <a:pt x="1005540" y="706633"/>
                  <a:pt x="997073" y="705046"/>
                </a:cubicBezTo>
                <a:cubicBezTo>
                  <a:pt x="988606" y="703459"/>
                  <a:pt x="893356" y="745792"/>
                  <a:pt x="838323" y="752671"/>
                </a:cubicBezTo>
                <a:cubicBezTo>
                  <a:pt x="783290" y="759550"/>
                  <a:pt x="728785" y="760079"/>
                  <a:pt x="666873" y="746321"/>
                </a:cubicBezTo>
                <a:cubicBezTo>
                  <a:pt x="604961" y="732563"/>
                  <a:pt x="534581" y="702929"/>
                  <a:pt x="466848" y="670121"/>
                </a:cubicBezTo>
                <a:cubicBezTo>
                  <a:pt x="399115" y="637313"/>
                  <a:pt x="307040" y="598683"/>
                  <a:pt x="260473" y="549471"/>
                </a:cubicBezTo>
                <a:cubicBezTo>
                  <a:pt x="213906" y="500259"/>
                  <a:pt x="217081" y="427233"/>
                  <a:pt x="187448" y="374846"/>
                </a:cubicBezTo>
                <a:cubicBezTo>
                  <a:pt x="157815" y="322459"/>
                  <a:pt x="94844" y="247846"/>
                  <a:pt x="82673" y="235146"/>
                </a:cubicBezTo>
                <a:cubicBezTo>
                  <a:pt x="70502" y="222446"/>
                  <a:pt x="127123" y="337275"/>
                  <a:pt x="114423" y="298646"/>
                </a:cubicBezTo>
                <a:cubicBezTo>
                  <a:pt x="101723" y="260017"/>
                  <a:pt x="-4110" y="-8271"/>
                  <a:pt x="123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CA145ADF-F72C-2690-439A-2412CF956DB4}"/>
              </a:ext>
            </a:extLst>
          </p:cNvPr>
          <p:cNvSpPr/>
          <p:nvPr/>
        </p:nvSpPr>
        <p:spPr>
          <a:xfrm>
            <a:off x="5165702" y="4558603"/>
            <a:ext cx="642235" cy="1509875"/>
          </a:xfrm>
          <a:custGeom>
            <a:avLst/>
            <a:gdLst>
              <a:gd name="connsiteX0" fmla="*/ 82573 w 642235"/>
              <a:gd name="connsiteY0" fmla="*/ 697 h 1509875"/>
              <a:gd name="connsiteX1" fmla="*/ 57173 w 642235"/>
              <a:gd name="connsiteY1" fmla="*/ 134047 h 1509875"/>
              <a:gd name="connsiteX2" fmla="*/ 101623 w 642235"/>
              <a:gd name="connsiteY2" fmla="*/ 375347 h 1509875"/>
              <a:gd name="connsiteX3" fmla="*/ 63523 w 642235"/>
              <a:gd name="connsiteY3" fmla="*/ 353122 h 1509875"/>
              <a:gd name="connsiteX4" fmla="*/ 111148 w 642235"/>
              <a:gd name="connsiteY4" fmla="*/ 527747 h 1509875"/>
              <a:gd name="connsiteX5" fmla="*/ 171473 w 642235"/>
              <a:gd name="connsiteY5" fmla="*/ 718247 h 1509875"/>
              <a:gd name="connsiteX6" fmla="*/ 339748 w 642235"/>
              <a:gd name="connsiteY6" fmla="*/ 1073847 h 1509875"/>
              <a:gd name="connsiteX7" fmla="*/ 323873 w 642235"/>
              <a:gd name="connsiteY7" fmla="*/ 1032572 h 1509875"/>
              <a:gd name="connsiteX8" fmla="*/ 460398 w 642235"/>
              <a:gd name="connsiteY8" fmla="*/ 1264347 h 1509875"/>
              <a:gd name="connsiteX9" fmla="*/ 596923 w 642235"/>
              <a:gd name="connsiteY9" fmla="*/ 1451672 h 1509875"/>
              <a:gd name="connsiteX10" fmla="*/ 641373 w 642235"/>
              <a:gd name="connsiteY10" fmla="*/ 1508822 h 1509875"/>
              <a:gd name="connsiteX11" fmla="*/ 565173 w 642235"/>
              <a:gd name="connsiteY11" fmla="*/ 1413572 h 1509875"/>
              <a:gd name="connsiteX12" fmla="*/ 355623 w 642235"/>
              <a:gd name="connsiteY12" fmla="*/ 1115122 h 1509875"/>
              <a:gd name="connsiteX13" fmla="*/ 101623 w 642235"/>
              <a:gd name="connsiteY13" fmla="*/ 686497 h 1509875"/>
              <a:gd name="connsiteX14" fmla="*/ 193698 w 642235"/>
              <a:gd name="connsiteY14" fmla="*/ 788097 h 1509875"/>
              <a:gd name="connsiteX15" fmla="*/ 66698 w 642235"/>
              <a:gd name="connsiteY15" fmla="*/ 321372 h 1509875"/>
              <a:gd name="connsiteX16" fmla="*/ 23 w 642235"/>
              <a:gd name="connsiteY16" fmla="*/ 222947 h 1509875"/>
              <a:gd name="connsiteX17" fmla="*/ 73048 w 642235"/>
              <a:gd name="connsiteY17" fmla="*/ 346772 h 1509875"/>
              <a:gd name="connsiteX18" fmla="*/ 41298 w 642235"/>
              <a:gd name="connsiteY18" fmla="*/ 188022 h 1509875"/>
              <a:gd name="connsiteX19" fmla="*/ 82573 w 642235"/>
              <a:gd name="connsiteY19" fmla="*/ 697 h 15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2235" h="1509875">
                <a:moveTo>
                  <a:pt x="82573" y="697"/>
                </a:moveTo>
                <a:cubicBezTo>
                  <a:pt x="85219" y="-8299"/>
                  <a:pt x="53998" y="71605"/>
                  <a:pt x="57173" y="134047"/>
                </a:cubicBezTo>
                <a:cubicBezTo>
                  <a:pt x="60348" y="196489"/>
                  <a:pt x="100565" y="338835"/>
                  <a:pt x="101623" y="375347"/>
                </a:cubicBezTo>
                <a:cubicBezTo>
                  <a:pt x="102681" y="411859"/>
                  <a:pt x="61935" y="327722"/>
                  <a:pt x="63523" y="353122"/>
                </a:cubicBezTo>
                <a:cubicBezTo>
                  <a:pt x="65110" y="378522"/>
                  <a:pt x="93156" y="466893"/>
                  <a:pt x="111148" y="527747"/>
                </a:cubicBezTo>
                <a:cubicBezTo>
                  <a:pt x="129140" y="588601"/>
                  <a:pt x="133373" y="627230"/>
                  <a:pt x="171473" y="718247"/>
                </a:cubicBezTo>
                <a:cubicBezTo>
                  <a:pt x="209573" y="809264"/>
                  <a:pt x="314348" y="1021460"/>
                  <a:pt x="339748" y="1073847"/>
                </a:cubicBezTo>
                <a:cubicBezTo>
                  <a:pt x="365148" y="1126235"/>
                  <a:pt x="303765" y="1000822"/>
                  <a:pt x="323873" y="1032572"/>
                </a:cubicBezTo>
                <a:cubicBezTo>
                  <a:pt x="343981" y="1064322"/>
                  <a:pt x="414890" y="1194497"/>
                  <a:pt x="460398" y="1264347"/>
                </a:cubicBezTo>
                <a:cubicBezTo>
                  <a:pt x="505906" y="1334197"/>
                  <a:pt x="566761" y="1410926"/>
                  <a:pt x="596923" y="1451672"/>
                </a:cubicBezTo>
                <a:cubicBezTo>
                  <a:pt x="627086" y="1492418"/>
                  <a:pt x="646665" y="1515172"/>
                  <a:pt x="641373" y="1508822"/>
                </a:cubicBezTo>
                <a:cubicBezTo>
                  <a:pt x="636081" y="1502472"/>
                  <a:pt x="612798" y="1479189"/>
                  <a:pt x="565173" y="1413572"/>
                </a:cubicBezTo>
                <a:cubicBezTo>
                  <a:pt x="517548" y="1347955"/>
                  <a:pt x="432881" y="1236301"/>
                  <a:pt x="355623" y="1115122"/>
                </a:cubicBezTo>
                <a:cubicBezTo>
                  <a:pt x="278365" y="993943"/>
                  <a:pt x="128611" y="741001"/>
                  <a:pt x="101623" y="686497"/>
                </a:cubicBezTo>
                <a:cubicBezTo>
                  <a:pt x="74635" y="631993"/>
                  <a:pt x="199519" y="848951"/>
                  <a:pt x="193698" y="788097"/>
                </a:cubicBezTo>
                <a:cubicBezTo>
                  <a:pt x="187877" y="727243"/>
                  <a:pt x="98977" y="415564"/>
                  <a:pt x="66698" y="321372"/>
                </a:cubicBezTo>
                <a:cubicBezTo>
                  <a:pt x="34419" y="227180"/>
                  <a:pt x="-1035" y="218714"/>
                  <a:pt x="23" y="222947"/>
                </a:cubicBezTo>
                <a:cubicBezTo>
                  <a:pt x="1081" y="227180"/>
                  <a:pt x="66169" y="352593"/>
                  <a:pt x="73048" y="346772"/>
                </a:cubicBezTo>
                <a:cubicBezTo>
                  <a:pt x="79927" y="340951"/>
                  <a:pt x="42356" y="240409"/>
                  <a:pt x="41298" y="188022"/>
                </a:cubicBezTo>
                <a:cubicBezTo>
                  <a:pt x="40240" y="135635"/>
                  <a:pt x="79927" y="9693"/>
                  <a:pt x="82573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EE161DF-625C-EE7C-284C-BA9599545087}"/>
              </a:ext>
            </a:extLst>
          </p:cNvPr>
          <p:cNvSpPr/>
          <p:nvPr/>
        </p:nvSpPr>
        <p:spPr>
          <a:xfrm>
            <a:off x="3628918" y="5060827"/>
            <a:ext cx="1170987" cy="114463"/>
          </a:xfrm>
          <a:custGeom>
            <a:avLst/>
            <a:gdLst>
              <a:gd name="connsiteX0" fmla="*/ 107 w 1170987"/>
              <a:gd name="connsiteY0" fmla="*/ 114423 h 114463"/>
              <a:gd name="connsiteX1" fmla="*/ 473182 w 1170987"/>
              <a:gd name="connsiteY1" fmla="*/ 28698 h 114463"/>
              <a:gd name="connsiteX2" fmla="*/ 273157 w 1170987"/>
              <a:gd name="connsiteY2" fmla="*/ 76323 h 114463"/>
              <a:gd name="connsiteX3" fmla="*/ 870057 w 1170987"/>
              <a:gd name="connsiteY3" fmla="*/ 22348 h 114463"/>
              <a:gd name="connsiteX4" fmla="*/ 1168507 w 1170987"/>
              <a:gd name="connsiteY4" fmla="*/ 123 h 114463"/>
              <a:gd name="connsiteX5" fmla="*/ 717657 w 1170987"/>
              <a:gd name="connsiteY5" fmla="*/ 12823 h 114463"/>
              <a:gd name="connsiteX6" fmla="*/ 520807 w 1170987"/>
              <a:gd name="connsiteY6" fmla="*/ 15998 h 114463"/>
              <a:gd name="connsiteX7" fmla="*/ 107 w 1170987"/>
              <a:gd name="connsiteY7" fmla="*/ 114423 h 11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987" h="114463">
                <a:moveTo>
                  <a:pt x="107" y="114423"/>
                </a:moveTo>
                <a:cubicBezTo>
                  <a:pt x="-7830" y="116540"/>
                  <a:pt x="427674" y="35048"/>
                  <a:pt x="473182" y="28698"/>
                </a:cubicBezTo>
                <a:cubicBezTo>
                  <a:pt x="518690" y="22348"/>
                  <a:pt x="207011" y="77381"/>
                  <a:pt x="273157" y="76323"/>
                </a:cubicBezTo>
                <a:cubicBezTo>
                  <a:pt x="339303" y="75265"/>
                  <a:pt x="720832" y="35048"/>
                  <a:pt x="870057" y="22348"/>
                </a:cubicBezTo>
                <a:cubicBezTo>
                  <a:pt x="1019282" y="9648"/>
                  <a:pt x="1193907" y="1710"/>
                  <a:pt x="1168507" y="123"/>
                </a:cubicBezTo>
                <a:cubicBezTo>
                  <a:pt x="1143107" y="-1465"/>
                  <a:pt x="717657" y="12823"/>
                  <a:pt x="717657" y="12823"/>
                </a:cubicBezTo>
                <a:cubicBezTo>
                  <a:pt x="609707" y="15469"/>
                  <a:pt x="637753" y="652"/>
                  <a:pt x="520807" y="15998"/>
                </a:cubicBezTo>
                <a:cubicBezTo>
                  <a:pt x="403861" y="31344"/>
                  <a:pt x="8044" y="112306"/>
                  <a:pt x="107" y="114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ACEAAC5-9A98-733E-EB45-5CC72080484D}"/>
              </a:ext>
            </a:extLst>
          </p:cNvPr>
          <p:cNvSpPr/>
          <p:nvPr/>
        </p:nvSpPr>
        <p:spPr>
          <a:xfrm>
            <a:off x="5178425" y="4561421"/>
            <a:ext cx="41275" cy="322735"/>
          </a:xfrm>
          <a:custGeom>
            <a:avLst/>
            <a:gdLst>
              <a:gd name="connsiteX0" fmla="*/ 0 w 41275"/>
              <a:gd name="connsiteY0" fmla="*/ 1054 h 322735"/>
              <a:gd name="connsiteX1" fmla="*/ 9525 w 41275"/>
              <a:gd name="connsiteY1" fmla="*/ 321729 h 322735"/>
              <a:gd name="connsiteX2" fmla="*/ 41275 w 41275"/>
              <a:gd name="connsiteY2" fmla="*/ 105829 h 322735"/>
              <a:gd name="connsiteX3" fmla="*/ 9525 w 41275"/>
              <a:gd name="connsiteY3" fmla="*/ 213779 h 322735"/>
              <a:gd name="connsiteX4" fmla="*/ 0 w 41275"/>
              <a:gd name="connsiteY4" fmla="*/ 1054 h 3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" h="322735">
                <a:moveTo>
                  <a:pt x="0" y="1054"/>
                </a:moveTo>
                <a:cubicBezTo>
                  <a:pt x="0" y="19046"/>
                  <a:pt x="2646" y="304267"/>
                  <a:pt x="9525" y="321729"/>
                </a:cubicBezTo>
                <a:cubicBezTo>
                  <a:pt x="16404" y="339191"/>
                  <a:pt x="41275" y="123821"/>
                  <a:pt x="41275" y="105829"/>
                </a:cubicBezTo>
                <a:cubicBezTo>
                  <a:pt x="41275" y="87837"/>
                  <a:pt x="12700" y="226479"/>
                  <a:pt x="9525" y="213779"/>
                </a:cubicBezTo>
                <a:cubicBezTo>
                  <a:pt x="6350" y="201079"/>
                  <a:pt x="0" y="-16938"/>
                  <a:pt x="0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E9380D09-E6B6-2F11-A149-2BE348E5BABD}"/>
              </a:ext>
            </a:extLst>
          </p:cNvPr>
          <p:cNvSpPr/>
          <p:nvPr/>
        </p:nvSpPr>
        <p:spPr>
          <a:xfrm>
            <a:off x="5066101" y="4865363"/>
            <a:ext cx="125464" cy="764907"/>
          </a:xfrm>
          <a:custGeom>
            <a:avLst/>
            <a:gdLst>
              <a:gd name="connsiteX0" fmla="*/ 125024 w 125464"/>
              <a:gd name="connsiteY0" fmla="*/ 5087 h 764907"/>
              <a:gd name="connsiteX1" fmla="*/ 45649 w 125464"/>
              <a:gd name="connsiteY1" fmla="*/ 335287 h 764907"/>
              <a:gd name="connsiteX2" fmla="*/ 7549 w 125464"/>
              <a:gd name="connsiteY2" fmla="*/ 468637 h 764907"/>
              <a:gd name="connsiteX3" fmla="*/ 58349 w 125464"/>
              <a:gd name="connsiteY3" fmla="*/ 233687 h 764907"/>
              <a:gd name="connsiteX4" fmla="*/ 7549 w 125464"/>
              <a:gd name="connsiteY4" fmla="*/ 551187 h 764907"/>
              <a:gd name="connsiteX5" fmla="*/ 1199 w 125464"/>
              <a:gd name="connsiteY5" fmla="*/ 763912 h 764907"/>
              <a:gd name="connsiteX6" fmla="*/ 17074 w 125464"/>
              <a:gd name="connsiteY6" fmla="*/ 611512 h 764907"/>
              <a:gd name="connsiteX7" fmla="*/ 96449 w 125464"/>
              <a:gd name="connsiteY7" fmla="*/ 192412 h 764907"/>
              <a:gd name="connsiteX8" fmla="*/ 58349 w 125464"/>
              <a:gd name="connsiteY8" fmla="*/ 309887 h 764907"/>
              <a:gd name="connsiteX9" fmla="*/ 77399 w 125464"/>
              <a:gd name="connsiteY9" fmla="*/ 144787 h 764907"/>
              <a:gd name="connsiteX10" fmla="*/ 125024 w 125464"/>
              <a:gd name="connsiteY10" fmla="*/ 5087 h 76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64" h="764907">
                <a:moveTo>
                  <a:pt x="125024" y="5087"/>
                </a:moveTo>
                <a:cubicBezTo>
                  <a:pt x="119732" y="36837"/>
                  <a:pt x="65228" y="258029"/>
                  <a:pt x="45649" y="335287"/>
                </a:cubicBezTo>
                <a:cubicBezTo>
                  <a:pt x="26070" y="412545"/>
                  <a:pt x="5432" y="485570"/>
                  <a:pt x="7549" y="468637"/>
                </a:cubicBezTo>
                <a:cubicBezTo>
                  <a:pt x="9666" y="451704"/>
                  <a:pt x="58349" y="219929"/>
                  <a:pt x="58349" y="233687"/>
                </a:cubicBezTo>
                <a:cubicBezTo>
                  <a:pt x="58349" y="247445"/>
                  <a:pt x="17074" y="462816"/>
                  <a:pt x="7549" y="551187"/>
                </a:cubicBezTo>
                <a:cubicBezTo>
                  <a:pt x="-1976" y="639558"/>
                  <a:pt x="-388" y="753858"/>
                  <a:pt x="1199" y="763912"/>
                </a:cubicBezTo>
                <a:cubicBezTo>
                  <a:pt x="2786" y="773966"/>
                  <a:pt x="1199" y="706762"/>
                  <a:pt x="17074" y="611512"/>
                </a:cubicBezTo>
                <a:cubicBezTo>
                  <a:pt x="32949" y="516262"/>
                  <a:pt x="89570" y="242683"/>
                  <a:pt x="96449" y="192412"/>
                </a:cubicBezTo>
                <a:cubicBezTo>
                  <a:pt x="103328" y="142141"/>
                  <a:pt x="61524" y="317825"/>
                  <a:pt x="58349" y="309887"/>
                </a:cubicBezTo>
                <a:cubicBezTo>
                  <a:pt x="55174" y="301949"/>
                  <a:pt x="68403" y="190824"/>
                  <a:pt x="77399" y="144787"/>
                </a:cubicBezTo>
                <a:cubicBezTo>
                  <a:pt x="86395" y="98750"/>
                  <a:pt x="130316" y="-26663"/>
                  <a:pt x="125024" y="5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85C24D5E-6E17-51D8-FCFA-EE959DF65BD3}"/>
              </a:ext>
            </a:extLst>
          </p:cNvPr>
          <p:cNvSpPr/>
          <p:nvPr/>
        </p:nvSpPr>
        <p:spPr>
          <a:xfrm>
            <a:off x="5362574" y="5397361"/>
            <a:ext cx="193852" cy="1052837"/>
          </a:xfrm>
          <a:custGeom>
            <a:avLst/>
            <a:gdLst>
              <a:gd name="connsiteX0" fmla="*/ 1 w 193852"/>
              <a:gd name="connsiteY0" fmla="*/ 139 h 1052837"/>
              <a:gd name="connsiteX1" fmla="*/ 142876 w 193852"/>
              <a:gd name="connsiteY1" fmla="*/ 454164 h 1052837"/>
              <a:gd name="connsiteX2" fmla="*/ 149226 w 193852"/>
              <a:gd name="connsiteY2" fmla="*/ 431939 h 1052837"/>
              <a:gd name="connsiteX3" fmla="*/ 168276 w 193852"/>
              <a:gd name="connsiteY3" fmla="*/ 784364 h 1052837"/>
              <a:gd name="connsiteX4" fmla="*/ 171451 w 193852"/>
              <a:gd name="connsiteY4" fmla="*/ 682764 h 1052837"/>
              <a:gd name="connsiteX5" fmla="*/ 193676 w 193852"/>
              <a:gd name="connsiteY5" fmla="*/ 1051064 h 1052837"/>
              <a:gd name="connsiteX6" fmla="*/ 180976 w 193852"/>
              <a:gd name="connsiteY6" fmla="*/ 809764 h 1052837"/>
              <a:gd name="connsiteX7" fmla="*/ 165101 w 193852"/>
              <a:gd name="connsiteY7" fmla="*/ 517664 h 1052837"/>
              <a:gd name="connsiteX8" fmla="*/ 146051 w 193852"/>
              <a:gd name="connsiteY8" fmla="*/ 406539 h 1052837"/>
              <a:gd name="connsiteX9" fmla="*/ 1 w 193852"/>
              <a:gd name="connsiteY9" fmla="*/ 139 h 10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52" h="1052837">
                <a:moveTo>
                  <a:pt x="1" y="139"/>
                </a:moveTo>
                <a:cubicBezTo>
                  <a:pt x="-528" y="8077"/>
                  <a:pt x="118005" y="382197"/>
                  <a:pt x="142876" y="454164"/>
                </a:cubicBezTo>
                <a:cubicBezTo>
                  <a:pt x="167747" y="526131"/>
                  <a:pt x="144993" y="376906"/>
                  <a:pt x="149226" y="431939"/>
                </a:cubicBezTo>
                <a:cubicBezTo>
                  <a:pt x="153459" y="486972"/>
                  <a:pt x="164572" y="742560"/>
                  <a:pt x="168276" y="784364"/>
                </a:cubicBezTo>
                <a:cubicBezTo>
                  <a:pt x="171980" y="826168"/>
                  <a:pt x="167218" y="638314"/>
                  <a:pt x="171451" y="682764"/>
                </a:cubicBezTo>
                <a:cubicBezTo>
                  <a:pt x="175684" y="727214"/>
                  <a:pt x="192089" y="1029897"/>
                  <a:pt x="193676" y="1051064"/>
                </a:cubicBezTo>
                <a:cubicBezTo>
                  <a:pt x="195263" y="1072231"/>
                  <a:pt x="185739" y="898664"/>
                  <a:pt x="180976" y="809764"/>
                </a:cubicBezTo>
                <a:cubicBezTo>
                  <a:pt x="176214" y="720864"/>
                  <a:pt x="170922" y="584868"/>
                  <a:pt x="165101" y="517664"/>
                </a:cubicBezTo>
                <a:cubicBezTo>
                  <a:pt x="159280" y="450460"/>
                  <a:pt x="169864" y="488560"/>
                  <a:pt x="146051" y="406539"/>
                </a:cubicBezTo>
                <a:cubicBezTo>
                  <a:pt x="122239" y="324518"/>
                  <a:pt x="530" y="-7799"/>
                  <a:pt x="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4649F094-FCCE-A7C8-2080-B9DA55D60767}"/>
              </a:ext>
            </a:extLst>
          </p:cNvPr>
          <p:cNvSpPr/>
          <p:nvPr/>
        </p:nvSpPr>
        <p:spPr>
          <a:xfrm>
            <a:off x="4692099" y="4970064"/>
            <a:ext cx="543482" cy="126208"/>
          </a:xfrm>
          <a:custGeom>
            <a:avLst/>
            <a:gdLst>
              <a:gd name="connsiteX0" fmla="*/ 551 w 543482"/>
              <a:gd name="connsiteY0" fmla="*/ 125811 h 126208"/>
              <a:gd name="connsiteX1" fmla="*/ 333926 w 543482"/>
              <a:gd name="connsiteY1" fmla="*/ 1986 h 126208"/>
              <a:gd name="connsiteX2" fmla="*/ 248201 w 543482"/>
              <a:gd name="connsiteY2" fmla="*/ 46436 h 126208"/>
              <a:gd name="connsiteX3" fmla="*/ 356151 w 543482"/>
              <a:gd name="connsiteY3" fmla="*/ 5161 h 126208"/>
              <a:gd name="connsiteX4" fmla="*/ 543476 w 543482"/>
              <a:gd name="connsiteY4" fmla="*/ 21036 h 126208"/>
              <a:gd name="connsiteX5" fmla="*/ 362501 w 543482"/>
              <a:gd name="connsiteY5" fmla="*/ 14686 h 126208"/>
              <a:gd name="connsiteX6" fmla="*/ 257726 w 543482"/>
              <a:gd name="connsiteY6" fmla="*/ 40086 h 126208"/>
              <a:gd name="connsiteX7" fmla="*/ 551 w 543482"/>
              <a:gd name="connsiteY7" fmla="*/ 125811 h 12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82" h="126208">
                <a:moveTo>
                  <a:pt x="551" y="125811"/>
                </a:moveTo>
                <a:cubicBezTo>
                  <a:pt x="13251" y="119461"/>
                  <a:pt x="292651" y="15215"/>
                  <a:pt x="333926" y="1986"/>
                </a:cubicBezTo>
                <a:cubicBezTo>
                  <a:pt x="375201" y="-11243"/>
                  <a:pt x="244497" y="45907"/>
                  <a:pt x="248201" y="46436"/>
                </a:cubicBezTo>
                <a:cubicBezTo>
                  <a:pt x="251905" y="46965"/>
                  <a:pt x="306939" y="9394"/>
                  <a:pt x="356151" y="5161"/>
                </a:cubicBezTo>
                <a:lnTo>
                  <a:pt x="543476" y="21036"/>
                </a:lnTo>
                <a:cubicBezTo>
                  <a:pt x="544534" y="22624"/>
                  <a:pt x="410126" y="11511"/>
                  <a:pt x="362501" y="14686"/>
                </a:cubicBezTo>
                <a:cubicBezTo>
                  <a:pt x="314876" y="17861"/>
                  <a:pt x="317522" y="19449"/>
                  <a:pt x="257726" y="40086"/>
                </a:cubicBezTo>
                <a:cubicBezTo>
                  <a:pt x="197930" y="60723"/>
                  <a:pt x="-12149" y="132161"/>
                  <a:pt x="551" y="125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5CF142F-5340-CD07-512A-310D82BEE4CB}"/>
              </a:ext>
            </a:extLst>
          </p:cNvPr>
          <p:cNvSpPr/>
          <p:nvPr/>
        </p:nvSpPr>
        <p:spPr>
          <a:xfrm>
            <a:off x="5235239" y="5006565"/>
            <a:ext cx="84746" cy="301538"/>
          </a:xfrm>
          <a:custGeom>
            <a:avLst/>
            <a:gdLst>
              <a:gd name="connsiteX0" fmla="*/ 336 w 84746"/>
              <a:gd name="connsiteY0" fmla="*/ 3585 h 301538"/>
              <a:gd name="connsiteX1" fmla="*/ 82886 w 84746"/>
              <a:gd name="connsiteY1" fmla="*/ 298860 h 301538"/>
              <a:gd name="connsiteX2" fmla="*/ 54311 w 84746"/>
              <a:gd name="connsiteY2" fmla="*/ 143285 h 301538"/>
              <a:gd name="connsiteX3" fmla="*/ 336 w 84746"/>
              <a:gd name="connsiteY3" fmla="*/ 3585 h 30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46" h="301538">
                <a:moveTo>
                  <a:pt x="336" y="3585"/>
                </a:moveTo>
                <a:cubicBezTo>
                  <a:pt x="5098" y="29514"/>
                  <a:pt x="73890" y="275577"/>
                  <a:pt x="82886" y="298860"/>
                </a:cubicBezTo>
                <a:cubicBezTo>
                  <a:pt x="91882" y="322143"/>
                  <a:pt x="65953" y="187206"/>
                  <a:pt x="54311" y="143285"/>
                </a:cubicBezTo>
                <a:cubicBezTo>
                  <a:pt x="42669" y="99364"/>
                  <a:pt x="-4426" y="-22344"/>
                  <a:pt x="336" y="3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1C472BF-F18F-5CC8-6FE2-A2028CE2D4FA}"/>
              </a:ext>
            </a:extLst>
          </p:cNvPr>
          <p:cNvSpPr/>
          <p:nvPr/>
        </p:nvSpPr>
        <p:spPr>
          <a:xfrm>
            <a:off x="5120844" y="5060795"/>
            <a:ext cx="86640" cy="753849"/>
          </a:xfrm>
          <a:custGeom>
            <a:avLst/>
            <a:gdLst>
              <a:gd name="connsiteX0" fmla="*/ 86156 w 86640"/>
              <a:gd name="connsiteY0" fmla="*/ 155 h 753849"/>
              <a:gd name="connsiteX1" fmla="*/ 60756 w 86640"/>
              <a:gd name="connsiteY1" fmla="*/ 212880 h 753849"/>
              <a:gd name="connsiteX2" fmla="*/ 41706 w 86640"/>
              <a:gd name="connsiteY2" fmla="*/ 524030 h 753849"/>
              <a:gd name="connsiteX3" fmla="*/ 431 w 86640"/>
              <a:gd name="connsiteY3" fmla="*/ 746280 h 753849"/>
              <a:gd name="connsiteX4" fmla="*/ 70281 w 86640"/>
              <a:gd name="connsiteY4" fmla="*/ 244630 h 753849"/>
              <a:gd name="connsiteX5" fmla="*/ 86156 w 86640"/>
              <a:gd name="connsiteY5" fmla="*/ 155 h 7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40" h="753849">
                <a:moveTo>
                  <a:pt x="86156" y="155"/>
                </a:moveTo>
                <a:cubicBezTo>
                  <a:pt x="84569" y="-5137"/>
                  <a:pt x="68164" y="125568"/>
                  <a:pt x="60756" y="212880"/>
                </a:cubicBezTo>
                <a:cubicBezTo>
                  <a:pt x="53348" y="300193"/>
                  <a:pt x="51760" y="435130"/>
                  <a:pt x="41706" y="524030"/>
                </a:cubicBezTo>
                <a:cubicBezTo>
                  <a:pt x="31652" y="612930"/>
                  <a:pt x="-4331" y="792847"/>
                  <a:pt x="431" y="746280"/>
                </a:cubicBezTo>
                <a:cubicBezTo>
                  <a:pt x="5193" y="699713"/>
                  <a:pt x="54406" y="362634"/>
                  <a:pt x="70281" y="244630"/>
                </a:cubicBezTo>
                <a:cubicBezTo>
                  <a:pt x="86156" y="126626"/>
                  <a:pt x="87743" y="5447"/>
                  <a:pt x="8615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A7C0A959-BEA3-4A3A-2B8E-F78953996F95}"/>
              </a:ext>
            </a:extLst>
          </p:cNvPr>
          <p:cNvSpPr/>
          <p:nvPr/>
        </p:nvSpPr>
        <p:spPr>
          <a:xfrm>
            <a:off x="5537169" y="5667201"/>
            <a:ext cx="227901" cy="497818"/>
          </a:xfrm>
          <a:custGeom>
            <a:avLst/>
            <a:gdLst>
              <a:gd name="connsiteX0" fmla="*/ 31 w 227901"/>
              <a:gd name="connsiteY0" fmla="*/ 174 h 497818"/>
              <a:gd name="connsiteX1" fmla="*/ 127031 w 227901"/>
              <a:gd name="connsiteY1" fmla="*/ 295449 h 497818"/>
              <a:gd name="connsiteX2" fmla="*/ 133381 w 227901"/>
              <a:gd name="connsiteY2" fmla="*/ 260524 h 497818"/>
              <a:gd name="connsiteX3" fmla="*/ 222281 w 227901"/>
              <a:gd name="connsiteY3" fmla="*/ 495474 h 497818"/>
              <a:gd name="connsiteX4" fmla="*/ 219106 w 227901"/>
              <a:gd name="connsiteY4" fmla="*/ 387524 h 497818"/>
              <a:gd name="connsiteX5" fmla="*/ 209581 w 227901"/>
              <a:gd name="connsiteY5" fmla="*/ 400224 h 497818"/>
              <a:gd name="connsiteX6" fmla="*/ 139731 w 227901"/>
              <a:gd name="connsiteY6" fmla="*/ 254174 h 497818"/>
              <a:gd name="connsiteX7" fmla="*/ 31 w 227901"/>
              <a:gd name="connsiteY7" fmla="*/ 174 h 49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01" h="497818">
                <a:moveTo>
                  <a:pt x="31" y="174"/>
                </a:moveTo>
                <a:cubicBezTo>
                  <a:pt x="-2086" y="7053"/>
                  <a:pt x="104806" y="252057"/>
                  <a:pt x="127031" y="295449"/>
                </a:cubicBezTo>
                <a:cubicBezTo>
                  <a:pt x="149256" y="338841"/>
                  <a:pt x="117506" y="227187"/>
                  <a:pt x="133381" y="260524"/>
                </a:cubicBezTo>
                <a:cubicBezTo>
                  <a:pt x="149256" y="293861"/>
                  <a:pt x="207994" y="474307"/>
                  <a:pt x="222281" y="495474"/>
                </a:cubicBezTo>
                <a:cubicBezTo>
                  <a:pt x="236569" y="516641"/>
                  <a:pt x="219106" y="387524"/>
                  <a:pt x="219106" y="387524"/>
                </a:cubicBezTo>
                <a:cubicBezTo>
                  <a:pt x="216989" y="371649"/>
                  <a:pt x="222810" y="422449"/>
                  <a:pt x="209581" y="400224"/>
                </a:cubicBezTo>
                <a:cubicBezTo>
                  <a:pt x="196352" y="377999"/>
                  <a:pt x="173068" y="316086"/>
                  <a:pt x="139731" y="254174"/>
                </a:cubicBezTo>
                <a:cubicBezTo>
                  <a:pt x="106394" y="192262"/>
                  <a:pt x="2148" y="-6705"/>
                  <a:pt x="3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FAC46405-8CC3-ECDC-9EE7-16F292EDA8B7}"/>
              </a:ext>
            </a:extLst>
          </p:cNvPr>
          <p:cNvSpPr/>
          <p:nvPr/>
        </p:nvSpPr>
        <p:spPr>
          <a:xfrm>
            <a:off x="5965494" y="5028518"/>
            <a:ext cx="728757" cy="969322"/>
          </a:xfrm>
          <a:custGeom>
            <a:avLst/>
            <a:gdLst>
              <a:gd name="connsiteX0" fmla="*/ 727406 w 728757"/>
              <a:gd name="connsiteY0" fmla="*/ 682 h 969322"/>
              <a:gd name="connsiteX1" fmla="*/ 702006 w 728757"/>
              <a:gd name="connsiteY1" fmla="*/ 172132 h 969322"/>
              <a:gd name="connsiteX2" fmla="*/ 540081 w 728757"/>
              <a:gd name="connsiteY2" fmla="*/ 470582 h 969322"/>
              <a:gd name="connsiteX3" fmla="*/ 594056 w 728757"/>
              <a:gd name="connsiteY3" fmla="*/ 407082 h 969322"/>
              <a:gd name="connsiteX4" fmla="*/ 413081 w 728757"/>
              <a:gd name="connsiteY4" fmla="*/ 635682 h 969322"/>
              <a:gd name="connsiteX5" fmla="*/ 331 w 728757"/>
              <a:gd name="connsiteY5" fmla="*/ 969057 h 969322"/>
              <a:gd name="connsiteX6" fmla="*/ 486106 w 728757"/>
              <a:gd name="connsiteY6" fmla="*/ 578532 h 969322"/>
              <a:gd name="connsiteX7" fmla="*/ 689306 w 728757"/>
              <a:gd name="connsiteY7" fmla="*/ 232457 h 969322"/>
              <a:gd name="connsiteX8" fmla="*/ 727406 w 728757"/>
              <a:gd name="connsiteY8" fmla="*/ 682 h 96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757" h="969322">
                <a:moveTo>
                  <a:pt x="727406" y="682"/>
                </a:moveTo>
                <a:cubicBezTo>
                  <a:pt x="729523" y="-9372"/>
                  <a:pt x="733227" y="93815"/>
                  <a:pt x="702006" y="172132"/>
                </a:cubicBezTo>
                <a:cubicBezTo>
                  <a:pt x="670785" y="250449"/>
                  <a:pt x="558073" y="431424"/>
                  <a:pt x="540081" y="470582"/>
                </a:cubicBezTo>
                <a:cubicBezTo>
                  <a:pt x="522089" y="509740"/>
                  <a:pt x="615223" y="379565"/>
                  <a:pt x="594056" y="407082"/>
                </a:cubicBezTo>
                <a:cubicBezTo>
                  <a:pt x="572889" y="434599"/>
                  <a:pt x="512035" y="542020"/>
                  <a:pt x="413081" y="635682"/>
                </a:cubicBezTo>
                <a:cubicBezTo>
                  <a:pt x="314127" y="729344"/>
                  <a:pt x="-11840" y="978582"/>
                  <a:pt x="331" y="969057"/>
                </a:cubicBezTo>
                <a:cubicBezTo>
                  <a:pt x="12502" y="959532"/>
                  <a:pt x="371277" y="701299"/>
                  <a:pt x="486106" y="578532"/>
                </a:cubicBezTo>
                <a:cubicBezTo>
                  <a:pt x="600935" y="455765"/>
                  <a:pt x="646973" y="326649"/>
                  <a:pt x="689306" y="232457"/>
                </a:cubicBezTo>
                <a:cubicBezTo>
                  <a:pt x="731639" y="138265"/>
                  <a:pt x="725289" y="10736"/>
                  <a:pt x="727406" y="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585F7824-4717-0256-C397-40E59AE9A597}"/>
              </a:ext>
            </a:extLst>
          </p:cNvPr>
          <p:cNvSpPr/>
          <p:nvPr/>
        </p:nvSpPr>
        <p:spPr>
          <a:xfrm>
            <a:off x="5422275" y="5355189"/>
            <a:ext cx="365654" cy="658400"/>
          </a:xfrm>
          <a:custGeom>
            <a:avLst/>
            <a:gdLst>
              <a:gd name="connsiteX0" fmla="*/ 625 w 365654"/>
              <a:gd name="connsiteY0" fmla="*/ 1036 h 658400"/>
              <a:gd name="connsiteX1" fmla="*/ 229225 w 365654"/>
              <a:gd name="connsiteY1" fmla="*/ 477286 h 658400"/>
              <a:gd name="connsiteX2" fmla="*/ 362575 w 365654"/>
              <a:gd name="connsiteY2" fmla="*/ 648736 h 658400"/>
              <a:gd name="connsiteX3" fmla="*/ 305425 w 365654"/>
              <a:gd name="connsiteY3" fmla="*/ 585236 h 658400"/>
              <a:gd name="connsiteX4" fmla="*/ 111750 w 365654"/>
              <a:gd name="connsiteY4" fmla="*/ 159786 h 658400"/>
              <a:gd name="connsiteX5" fmla="*/ 159375 w 365654"/>
              <a:gd name="connsiteY5" fmla="*/ 343936 h 658400"/>
              <a:gd name="connsiteX6" fmla="*/ 625 w 365654"/>
              <a:gd name="connsiteY6" fmla="*/ 1036 h 6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654" h="658400">
                <a:moveTo>
                  <a:pt x="625" y="1036"/>
                </a:moveTo>
                <a:cubicBezTo>
                  <a:pt x="12267" y="23261"/>
                  <a:pt x="168900" y="369336"/>
                  <a:pt x="229225" y="477286"/>
                </a:cubicBezTo>
                <a:cubicBezTo>
                  <a:pt x="289550" y="585236"/>
                  <a:pt x="349875" y="630744"/>
                  <a:pt x="362575" y="648736"/>
                </a:cubicBezTo>
                <a:cubicBezTo>
                  <a:pt x="375275" y="666728"/>
                  <a:pt x="347229" y="666728"/>
                  <a:pt x="305425" y="585236"/>
                </a:cubicBezTo>
                <a:cubicBezTo>
                  <a:pt x="263621" y="503744"/>
                  <a:pt x="136092" y="200003"/>
                  <a:pt x="111750" y="159786"/>
                </a:cubicBezTo>
                <a:cubicBezTo>
                  <a:pt x="87408" y="119569"/>
                  <a:pt x="175250" y="366690"/>
                  <a:pt x="159375" y="343936"/>
                </a:cubicBezTo>
                <a:cubicBezTo>
                  <a:pt x="143500" y="321182"/>
                  <a:pt x="-11017" y="-21189"/>
                  <a:pt x="625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A640AC72-4545-EA21-0FD7-1C84099C4ABC}"/>
              </a:ext>
            </a:extLst>
          </p:cNvPr>
          <p:cNvSpPr/>
          <p:nvPr/>
        </p:nvSpPr>
        <p:spPr>
          <a:xfrm>
            <a:off x="5869938" y="5346561"/>
            <a:ext cx="684119" cy="684702"/>
          </a:xfrm>
          <a:custGeom>
            <a:avLst/>
            <a:gdLst>
              <a:gd name="connsiteX0" fmla="*/ 680087 w 684119"/>
              <a:gd name="connsiteY0" fmla="*/ 6489 h 684702"/>
              <a:gd name="connsiteX1" fmla="*/ 451487 w 684119"/>
              <a:gd name="connsiteY1" fmla="*/ 339864 h 684702"/>
              <a:gd name="connsiteX2" fmla="*/ 210187 w 684119"/>
              <a:gd name="connsiteY2" fmla="*/ 511314 h 684702"/>
              <a:gd name="connsiteX3" fmla="*/ 3812 w 684119"/>
              <a:gd name="connsiteY3" fmla="*/ 682764 h 684702"/>
              <a:gd name="connsiteX4" fmla="*/ 394337 w 684119"/>
              <a:gd name="connsiteY4" fmla="*/ 393839 h 684702"/>
              <a:gd name="connsiteX5" fmla="*/ 273687 w 684119"/>
              <a:gd name="connsiteY5" fmla="*/ 504964 h 684702"/>
              <a:gd name="connsiteX6" fmla="*/ 556262 w 684119"/>
              <a:gd name="connsiteY6" fmla="*/ 228739 h 684702"/>
              <a:gd name="connsiteX7" fmla="*/ 457837 w 684119"/>
              <a:gd name="connsiteY7" fmla="*/ 304939 h 684702"/>
              <a:gd name="connsiteX8" fmla="*/ 588012 w 684119"/>
              <a:gd name="connsiteY8" fmla="*/ 133489 h 684702"/>
              <a:gd name="connsiteX9" fmla="*/ 680087 w 684119"/>
              <a:gd name="connsiteY9" fmla="*/ 6489 h 68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119" h="684702">
                <a:moveTo>
                  <a:pt x="680087" y="6489"/>
                </a:moveTo>
                <a:cubicBezTo>
                  <a:pt x="657333" y="40885"/>
                  <a:pt x="529804" y="255727"/>
                  <a:pt x="451487" y="339864"/>
                </a:cubicBezTo>
                <a:cubicBezTo>
                  <a:pt x="373170" y="424001"/>
                  <a:pt x="284799" y="454164"/>
                  <a:pt x="210187" y="511314"/>
                </a:cubicBezTo>
                <a:cubicBezTo>
                  <a:pt x="135574" y="568464"/>
                  <a:pt x="-26880" y="702343"/>
                  <a:pt x="3812" y="682764"/>
                </a:cubicBezTo>
                <a:cubicBezTo>
                  <a:pt x="34504" y="663185"/>
                  <a:pt x="349358" y="423472"/>
                  <a:pt x="394337" y="393839"/>
                </a:cubicBezTo>
                <a:cubicBezTo>
                  <a:pt x="439316" y="364206"/>
                  <a:pt x="246699" y="532481"/>
                  <a:pt x="273687" y="504964"/>
                </a:cubicBezTo>
                <a:cubicBezTo>
                  <a:pt x="300674" y="477447"/>
                  <a:pt x="525570" y="262076"/>
                  <a:pt x="556262" y="228739"/>
                </a:cubicBezTo>
                <a:cubicBezTo>
                  <a:pt x="586954" y="195402"/>
                  <a:pt x="452545" y="320814"/>
                  <a:pt x="457837" y="304939"/>
                </a:cubicBezTo>
                <a:cubicBezTo>
                  <a:pt x="463129" y="289064"/>
                  <a:pt x="552558" y="183760"/>
                  <a:pt x="588012" y="133489"/>
                </a:cubicBezTo>
                <a:cubicBezTo>
                  <a:pt x="623466" y="83218"/>
                  <a:pt x="702841" y="-27907"/>
                  <a:pt x="680087" y="6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267EC126-75B8-61C4-F921-7742E0B45A19}"/>
              </a:ext>
            </a:extLst>
          </p:cNvPr>
          <p:cNvSpPr/>
          <p:nvPr/>
        </p:nvSpPr>
        <p:spPr>
          <a:xfrm>
            <a:off x="5933788" y="4991068"/>
            <a:ext cx="785276" cy="1079174"/>
          </a:xfrm>
          <a:custGeom>
            <a:avLst/>
            <a:gdLst>
              <a:gd name="connsiteX0" fmla="*/ 759112 w 785276"/>
              <a:gd name="connsiteY0" fmla="*/ 32 h 1079174"/>
              <a:gd name="connsiteX1" fmla="*/ 749587 w 785276"/>
              <a:gd name="connsiteY1" fmla="*/ 254032 h 1079174"/>
              <a:gd name="connsiteX2" fmla="*/ 774987 w 785276"/>
              <a:gd name="connsiteY2" fmla="*/ 171482 h 1079174"/>
              <a:gd name="connsiteX3" fmla="*/ 721012 w 785276"/>
              <a:gd name="connsiteY3" fmla="*/ 361982 h 1079174"/>
              <a:gd name="connsiteX4" fmla="*/ 613062 w 785276"/>
              <a:gd name="connsiteY4" fmla="*/ 600107 h 1079174"/>
              <a:gd name="connsiteX5" fmla="*/ 695612 w 785276"/>
              <a:gd name="connsiteY5" fmla="*/ 409607 h 1079174"/>
              <a:gd name="connsiteX6" fmla="*/ 571787 w 785276"/>
              <a:gd name="connsiteY6" fmla="*/ 631857 h 1079174"/>
              <a:gd name="connsiteX7" fmla="*/ 422562 w 785276"/>
              <a:gd name="connsiteY7" fmla="*/ 796957 h 1079174"/>
              <a:gd name="connsiteX8" fmla="*/ 168562 w 785276"/>
              <a:gd name="connsiteY8" fmla="*/ 984282 h 1079174"/>
              <a:gd name="connsiteX9" fmla="*/ 9812 w 785276"/>
              <a:gd name="connsiteY9" fmla="*/ 1070007 h 1079174"/>
              <a:gd name="connsiteX10" fmla="*/ 454312 w 785276"/>
              <a:gd name="connsiteY10" fmla="*/ 771557 h 1079174"/>
              <a:gd name="connsiteX11" fmla="*/ 400337 w 785276"/>
              <a:gd name="connsiteY11" fmla="*/ 825532 h 1079174"/>
              <a:gd name="connsiteX12" fmla="*/ 679737 w 785276"/>
              <a:gd name="connsiteY12" fmla="*/ 511207 h 1079174"/>
              <a:gd name="connsiteX13" fmla="*/ 622587 w 785276"/>
              <a:gd name="connsiteY13" fmla="*/ 571532 h 1079174"/>
              <a:gd name="connsiteX14" fmla="*/ 778162 w 785276"/>
              <a:gd name="connsiteY14" fmla="*/ 273082 h 1079174"/>
              <a:gd name="connsiteX15" fmla="*/ 759112 w 785276"/>
              <a:gd name="connsiteY15" fmla="*/ 32 h 10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5276" h="1079174">
                <a:moveTo>
                  <a:pt x="759112" y="32"/>
                </a:moveTo>
                <a:cubicBezTo>
                  <a:pt x="754350" y="-3143"/>
                  <a:pt x="746941" y="225457"/>
                  <a:pt x="749587" y="254032"/>
                </a:cubicBezTo>
                <a:cubicBezTo>
                  <a:pt x="752233" y="282607"/>
                  <a:pt x="779750" y="153490"/>
                  <a:pt x="774987" y="171482"/>
                </a:cubicBezTo>
                <a:cubicBezTo>
                  <a:pt x="770225" y="189474"/>
                  <a:pt x="747999" y="290545"/>
                  <a:pt x="721012" y="361982"/>
                </a:cubicBezTo>
                <a:cubicBezTo>
                  <a:pt x="694025" y="433419"/>
                  <a:pt x="617295" y="592170"/>
                  <a:pt x="613062" y="600107"/>
                </a:cubicBezTo>
                <a:cubicBezTo>
                  <a:pt x="608829" y="608044"/>
                  <a:pt x="702491" y="404315"/>
                  <a:pt x="695612" y="409607"/>
                </a:cubicBezTo>
                <a:cubicBezTo>
                  <a:pt x="688733" y="414899"/>
                  <a:pt x="617295" y="567299"/>
                  <a:pt x="571787" y="631857"/>
                </a:cubicBezTo>
                <a:cubicBezTo>
                  <a:pt x="526279" y="696415"/>
                  <a:pt x="489766" y="738219"/>
                  <a:pt x="422562" y="796957"/>
                </a:cubicBezTo>
                <a:cubicBezTo>
                  <a:pt x="355358" y="855695"/>
                  <a:pt x="237354" y="938774"/>
                  <a:pt x="168562" y="984282"/>
                </a:cubicBezTo>
                <a:cubicBezTo>
                  <a:pt x="99770" y="1029790"/>
                  <a:pt x="-37813" y="1105461"/>
                  <a:pt x="9812" y="1070007"/>
                </a:cubicBezTo>
                <a:cubicBezTo>
                  <a:pt x="57437" y="1034553"/>
                  <a:pt x="389225" y="812303"/>
                  <a:pt x="454312" y="771557"/>
                </a:cubicBezTo>
                <a:cubicBezTo>
                  <a:pt x="519399" y="730811"/>
                  <a:pt x="362766" y="868924"/>
                  <a:pt x="400337" y="825532"/>
                </a:cubicBezTo>
                <a:cubicBezTo>
                  <a:pt x="437908" y="782140"/>
                  <a:pt x="642695" y="553540"/>
                  <a:pt x="679737" y="511207"/>
                </a:cubicBezTo>
                <a:cubicBezTo>
                  <a:pt x="716779" y="468874"/>
                  <a:pt x="606183" y="611219"/>
                  <a:pt x="622587" y="571532"/>
                </a:cubicBezTo>
                <a:cubicBezTo>
                  <a:pt x="638991" y="531845"/>
                  <a:pt x="755937" y="362511"/>
                  <a:pt x="778162" y="273082"/>
                </a:cubicBezTo>
                <a:cubicBezTo>
                  <a:pt x="800387" y="183653"/>
                  <a:pt x="763874" y="3207"/>
                  <a:pt x="7591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525EB007-BC23-C3B6-69F6-A236168FA5A7}"/>
              </a:ext>
            </a:extLst>
          </p:cNvPr>
          <p:cNvSpPr/>
          <p:nvPr/>
        </p:nvSpPr>
        <p:spPr>
          <a:xfrm>
            <a:off x="2031543" y="5264070"/>
            <a:ext cx="845145" cy="517784"/>
          </a:xfrm>
          <a:custGeom>
            <a:avLst/>
            <a:gdLst>
              <a:gd name="connsiteX0" fmla="*/ 845007 w 845145"/>
              <a:gd name="connsiteY0" fmla="*/ 80 h 517784"/>
              <a:gd name="connsiteX1" fmla="*/ 444957 w 845145"/>
              <a:gd name="connsiteY1" fmla="*/ 244555 h 517784"/>
              <a:gd name="connsiteX2" fmla="*/ 257632 w 845145"/>
              <a:gd name="connsiteY2" fmla="*/ 314405 h 517784"/>
              <a:gd name="connsiteX3" fmla="*/ 457 w 845145"/>
              <a:gd name="connsiteY3" fmla="*/ 517605 h 517784"/>
              <a:gd name="connsiteX4" fmla="*/ 324307 w 845145"/>
              <a:gd name="connsiteY4" fmla="*/ 276305 h 517784"/>
              <a:gd name="connsiteX5" fmla="*/ 683082 w 845145"/>
              <a:gd name="connsiteY5" fmla="*/ 79455 h 517784"/>
              <a:gd name="connsiteX6" fmla="*/ 492582 w 845145"/>
              <a:gd name="connsiteY6" fmla="*/ 215980 h 517784"/>
              <a:gd name="connsiteX7" fmla="*/ 845007 w 845145"/>
              <a:gd name="connsiteY7" fmla="*/ 80 h 5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145" h="517784">
                <a:moveTo>
                  <a:pt x="845007" y="80"/>
                </a:moveTo>
                <a:cubicBezTo>
                  <a:pt x="837069" y="4843"/>
                  <a:pt x="542853" y="192168"/>
                  <a:pt x="444957" y="244555"/>
                </a:cubicBezTo>
                <a:cubicBezTo>
                  <a:pt x="347061" y="296942"/>
                  <a:pt x="331715" y="268897"/>
                  <a:pt x="257632" y="314405"/>
                </a:cubicBezTo>
                <a:cubicBezTo>
                  <a:pt x="183549" y="359913"/>
                  <a:pt x="-10655" y="523955"/>
                  <a:pt x="457" y="517605"/>
                </a:cubicBezTo>
                <a:cubicBezTo>
                  <a:pt x="11569" y="511255"/>
                  <a:pt x="210536" y="349330"/>
                  <a:pt x="324307" y="276305"/>
                </a:cubicBezTo>
                <a:cubicBezTo>
                  <a:pt x="438078" y="203280"/>
                  <a:pt x="655036" y="89509"/>
                  <a:pt x="683082" y="79455"/>
                </a:cubicBezTo>
                <a:cubicBezTo>
                  <a:pt x="711128" y="69401"/>
                  <a:pt x="467182" y="228680"/>
                  <a:pt x="492582" y="215980"/>
                </a:cubicBezTo>
                <a:cubicBezTo>
                  <a:pt x="517982" y="203280"/>
                  <a:pt x="852945" y="-4683"/>
                  <a:pt x="84500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4E82F72B-9F65-A011-92DA-48B581DC88A6}"/>
              </a:ext>
            </a:extLst>
          </p:cNvPr>
          <p:cNvSpPr/>
          <p:nvPr/>
        </p:nvSpPr>
        <p:spPr>
          <a:xfrm>
            <a:off x="1917553" y="5749475"/>
            <a:ext cx="133497" cy="337002"/>
          </a:xfrm>
          <a:custGeom>
            <a:avLst/>
            <a:gdLst>
              <a:gd name="connsiteX0" fmla="*/ 133497 w 133497"/>
              <a:gd name="connsiteY0" fmla="*/ 450 h 337002"/>
              <a:gd name="connsiteX1" fmla="*/ 25547 w 133497"/>
              <a:gd name="connsiteY1" fmla="*/ 190950 h 337002"/>
              <a:gd name="connsiteX2" fmla="*/ 147 w 133497"/>
              <a:gd name="connsiteY2" fmla="*/ 337000 h 337002"/>
              <a:gd name="connsiteX3" fmla="*/ 31897 w 133497"/>
              <a:gd name="connsiteY3" fmla="*/ 187775 h 337002"/>
              <a:gd name="connsiteX4" fmla="*/ 63647 w 133497"/>
              <a:gd name="connsiteY4" fmla="*/ 127450 h 337002"/>
              <a:gd name="connsiteX5" fmla="*/ 25547 w 133497"/>
              <a:gd name="connsiteY5" fmla="*/ 248100 h 337002"/>
              <a:gd name="connsiteX6" fmla="*/ 133497 w 133497"/>
              <a:gd name="connsiteY6" fmla="*/ 450 h 33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97" h="337002">
                <a:moveTo>
                  <a:pt x="133497" y="450"/>
                </a:moveTo>
                <a:cubicBezTo>
                  <a:pt x="133497" y="-9075"/>
                  <a:pt x="47772" y="134858"/>
                  <a:pt x="25547" y="190950"/>
                </a:cubicBezTo>
                <a:cubicBezTo>
                  <a:pt x="3322" y="247042"/>
                  <a:pt x="-911" y="337529"/>
                  <a:pt x="147" y="337000"/>
                </a:cubicBezTo>
                <a:cubicBezTo>
                  <a:pt x="1205" y="336471"/>
                  <a:pt x="21314" y="222700"/>
                  <a:pt x="31897" y="187775"/>
                </a:cubicBezTo>
                <a:cubicBezTo>
                  <a:pt x="42480" y="152850"/>
                  <a:pt x="64705" y="117396"/>
                  <a:pt x="63647" y="127450"/>
                </a:cubicBezTo>
                <a:cubicBezTo>
                  <a:pt x="62589" y="137504"/>
                  <a:pt x="16022" y="265563"/>
                  <a:pt x="25547" y="248100"/>
                </a:cubicBezTo>
                <a:cubicBezTo>
                  <a:pt x="35072" y="230638"/>
                  <a:pt x="133497" y="9975"/>
                  <a:pt x="133497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8DBA20D-C958-9738-E94D-89ED8E541FD3}"/>
              </a:ext>
            </a:extLst>
          </p:cNvPr>
          <p:cNvSpPr/>
          <p:nvPr/>
        </p:nvSpPr>
        <p:spPr>
          <a:xfrm>
            <a:off x="2592622" y="5299075"/>
            <a:ext cx="779228" cy="1086912"/>
          </a:xfrm>
          <a:custGeom>
            <a:avLst/>
            <a:gdLst>
              <a:gd name="connsiteX0" fmla="*/ 779228 w 779228"/>
              <a:gd name="connsiteY0" fmla="*/ 0 h 1086912"/>
              <a:gd name="connsiteX1" fmla="*/ 407753 w 779228"/>
              <a:gd name="connsiteY1" fmla="*/ 276225 h 1086912"/>
              <a:gd name="connsiteX2" fmla="*/ 156928 w 779228"/>
              <a:gd name="connsiteY2" fmla="*/ 631825 h 1086912"/>
              <a:gd name="connsiteX3" fmla="*/ 239478 w 779228"/>
              <a:gd name="connsiteY3" fmla="*/ 511175 h 1086912"/>
              <a:gd name="connsiteX4" fmla="*/ 52153 w 779228"/>
              <a:gd name="connsiteY4" fmla="*/ 838200 h 1086912"/>
              <a:gd name="connsiteX5" fmla="*/ 1353 w 779228"/>
              <a:gd name="connsiteY5" fmla="*/ 942975 h 1086912"/>
              <a:gd name="connsiteX6" fmla="*/ 14053 w 779228"/>
              <a:gd name="connsiteY6" fmla="*/ 898525 h 1086912"/>
              <a:gd name="connsiteX7" fmla="*/ 7703 w 779228"/>
              <a:gd name="connsiteY7" fmla="*/ 1079500 h 1086912"/>
              <a:gd name="connsiteX8" fmla="*/ 10878 w 779228"/>
              <a:gd name="connsiteY8" fmla="*/ 1038225 h 1086912"/>
              <a:gd name="connsiteX9" fmla="*/ 45803 w 779228"/>
              <a:gd name="connsiteY9" fmla="*/ 911225 h 1086912"/>
              <a:gd name="connsiteX10" fmla="*/ 191853 w 779228"/>
              <a:gd name="connsiteY10" fmla="*/ 615950 h 1086912"/>
              <a:gd name="connsiteX11" fmla="*/ 87078 w 779228"/>
              <a:gd name="connsiteY11" fmla="*/ 803275 h 1086912"/>
              <a:gd name="connsiteX12" fmla="*/ 379178 w 779228"/>
              <a:gd name="connsiteY12" fmla="*/ 342900 h 1086912"/>
              <a:gd name="connsiteX13" fmla="*/ 287103 w 779228"/>
              <a:gd name="connsiteY13" fmla="*/ 463550 h 1086912"/>
              <a:gd name="connsiteX14" fmla="*/ 442678 w 779228"/>
              <a:gd name="connsiteY14" fmla="*/ 231775 h 1086912"/>
              <a:gd name="connsiteX15" fmla="*/ 655403 w 779228"/>
              <a:gd name="connsiteY15" fmla="*/ 69850 h 1086912"/>
              <a:gd name="connsiteX16" fmla="*/ 515703 w 779228"/>
              <a:gd name="connsiteY16" fmla="*/ 149225 h 1086912"/>
              <a:gd name="connsiteX17" fmla="*/ 779228 w 779228"/>
              <a:gd name="connsiteY17" fmla="*/ 0 h 108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9228" h="1086912">
                <a:moveTo>
                  <a:pt x="779228" y="0"/>
                </a:moveTo>
                <a:cubicBezTo>
                  <a:pt x="645349" y="85460"/>
                  <a:pt x="511470" y="170921"/>
                  <a:pt x="407753" y="276225"/>
                </a:cubicBezTo>
                <a:cubicBezTo>
                  <a:pt x="304036" y="381529"/>
                  <a:pt x="184974" y="592667"/>
                  <a:pt x="156928" y="631825"/>
                </a:cubicBezTo>
                <a:cubicBezTo>
                  <a:pt x="128882" y="670983"/>
                  <a:pt x="256940" y="476779"/>
                  <a:pt x="239478" y="511175"/>
                </a:cubicBezTo>
                <a:cubicBezTo>
                  <a:pt x="222016" y="545571"/>
                  <a:pt x="91840" y="766233"/>
                  <a:pt x="52153" y="838200"/>
                </a:cubicBezTo>
                <a:cubicBezTo>
                  <a:pt x="12466" y="910167"/>
                  <a:pt x="7703" y="932921"/>
                  <a:pt x="1353" y="942975"/>
                </a:cubicBezTo>
                <a:cubicBezTo>
                  <a:pt x="-4997" y="953029"/>
                  <a:pt x="12995" y="875771"/>
                  <a:pt x="14053" y="898525"/>
                </a:cubicBezTo>
                <a:cubicBezTo>
                  <a:pt x="15111" y="921279"/>
                  <a:pt x="8232" y="1056217"/>
                  <a:pt x="7703" y="1079500"/>
                </a:cubicBezTo>
                <a:cubicBezTo>
                  <a:pt x="7174" y="1102783"/>
                  <a:pt x="4528" y="1066271"/>
                  <a:pt x="10878" y="1038225"/>
                </a:cubicBezTo>
                <a:cubicBezTo>
                  <a:pt x="17228" y="1010179"/>
                  <a:pt x="15641" y="981604"/>
                  <a:pt x="45803" y="911225"/>
                </a:cubicBezTo>
                <a:cubicBezTo>
                  <a:pt x="75965" y="840846"/>
                  <a:pt x="184974" y="633942"/>
                  <a:pt x="191853" y="615950"/>
                </a:cubicBezTo>
                <a:cubicBezTo>
                  <a:pt x="198732" y="597958"/>
                  <a:pt x="55857" y="848783"/>
                  <a:pt x="87078" y="803275"/>
                </a:cubicBezTo>
                <a:cubicBezTo>
                  <a:pt x="118299" y="757767"/>
                  <a:pt x="345840" y="399521"/>
                  <a:pt x="379178" y="342900"/>
                </a:cubicBezTo>
                <a:cubicBezTo>
                  <a:pt x="412516" y="286279"/>
                  <a:pt x="276520" y="482071"/>
                  <a:pt x="287103" y="463550"/>
                </a:cubicBezTo>
                <a:cubicBezTo>
                  <a:pt x="297686" y="445029"/>
                  <a:pt x="381295" y="297392"/>
                  <a:pt x="442678" y="231775"/>
                </a:cubicBezTo>
                <a:cubicBezTo>
                  <a:pt x="504061" y="166158"/>
                  <a:pt x="643232" y="83608"/>
                  <a:pt x="655403" y="69850"/>
                </a:cubicBezTo>
                <a:cubicBezTo>
                  <a:pt x="667574" y="56092"/>
                  <a:pt x="515703" y="149225"/>
                  <a:pt x="515703" y="149225"/>
                </a:cubicBezTo>
                <a:lnTo>
                  <a:pt x="7792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12BA7121-01EB-3AE4-CC81-C137EE1187A2}"/>
              </a:ext>
            </a:extLst>
          </p:cNvPr>
          <p:cNvSpPr/>
          <p:nvPr/>
        </p:nvSpPr>
        <p:spPr>
          <a:xfrm>
            <a:off x="3076433" y="5292723"/>
            <a:ext cx="305012" cy="806648"/>
          </a:xfrm>
          <a:custGeom>
            <a:avLst/>
            <a:gdLst>
              <a:gd name="connsiteX0" fmla="*/ 304942 w 305012"/>
              <a:gd name="connsiteY0" fmla="*/ 2 h 806648"/>
              <a:gd name="connsiteX1" fmla="*/ 117617 w 305012"/>
              <a:gd name="connsiteY1" fmla="*/ 307977 h 806648"/>
              <a:gd name="connsiteX2" fmla="*/ 12842 w 305012"/>
              <a:gd name="connsiteY2" fmla="*/ 650877 h 806648"/>
              <a:gd name="connsiteX3" fmla="*/ 168417 w 305012"/>
              <a:gd name="connsiteY3" fmla="*/ 184152 h 806648"/>
              <a:gd name="connsiteX4" fmla="*/ 38242 w 305012"/>
              <a:gd name="connsiteY4" fmla="*/ 511177 h 806648"/>
              <a:gd name="connsiteX5" fmla="*/ 142 w 305012"/>
              <a:gd name="connsiteY5" fmla="*/ 806452 h 806648"/>
              <a:gd name="connsiteX6" fmla="*/ 47767 w 305012"/>
              <a:gd name="connsiteY6" fmla="*/ 549277 h 806648"/>
              <a:gd name="connsiteX7" fmla="*/ 190642 w 305012"/>
              <a:gd name="connsiteY7" fmla="*/ 120652 h 806648"/>
              <a:gd name="connsiteX8" fmla="*/ 95392 w 305012"/>
              <a:gd name="connsiteY8" fmla="*/ 301627 h 806648"/>
              <a:gd name="connsiteX9" fmla="*/ 304942 w 305012"/>
              <a:gd name="connsiteY9" fmla="*/ 2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012" h="806648">
                <a:moveTo>
                  <a:pt x="304942" y="2"/>
                </a:moveTo>
                <a:cubicBezTo>
                  <a:pt x="308646" y="1060"/>
                  <a:pt x="166300" y="199498"/>
                  <a:pt x="117617" y="307977"/>
                </a:cubicBezTo>
                <a:cubicBezTo>
                  <a:pt x="68934" y="416456"/>
                  <a:pt x="4375" y="671515"/>
                  <a:pt x="12842" y="650877"/>
                </a:cubicBezTo>
                <a:cubicBezTo>
                  <a:pt x="21309" y="630239"/>
                  <a:pt x="164184" y="207435"/>
                  <a:pt x="168417" y="184152"/>
                </a:cubicBezTo>
                <a:cubicBezTo>
                  <a:pt x="172650" y="160869"/>
                  <a:pt x="66288" y="407460"/>
                  <a:pt x="38242" y="511177"/>
                </a:cubicBezTo>
                <a:cubicBezTo>
                  <a:pt x="10196" y="614894"/>
                  <a:pt x="-1446" y="800102"/>
                  <a:pt x="142" y="806452"/>
                </a:cubicBezTo>
                <a:cubicBezTo>
                  <a:pt x="1729" y="812802"/>
                  <a:pt x="16017" y="663577"/>
                  <a:pt x="47767" y="549277"/>
                </a:cubicBezTo>
                <a:cubicBezTo>
                  <a:pt x="79517" y="434977"/>
                  <a:pt x="182705" y="161927"/>
                  <a:pt x="190642" y="120652"/>
                </a:cubicBezTo>
                <a:cubicBezTo>
                  <a:pt x="198579" y="79377"/>
                  <a:pt x="77400" y="319089"/>
                  <a:pt x="95392" y="301627"/>
                </a:cubicBezTo>
                <a:cubicBezTo>
                  <a:pt x="113384" y="284165"/>
                  <a:pt x="301238" y="-1056"/>
                  <a:pt x="3049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4EE3D527-001E-CAE1-757E-131FC0502B10}"/>
              </a:ext>
            </a:extLst>
          </p:cNvPr>
          <p:cNvSpPr/>
          <p:nvPr/>
        </p:nvSpPr>
        <p:spPr>
          <a:xfrm>
            <a:off x="5279185" y="5394828"/>
            <a:ext cx="100375" cy="651606"/>
          </a:xfrm>
          <a:custGeom>
            <a:avLst/>
            <a:gdLst>
              <a:gd name="connsiteX0" fmla="*/ 45290 w 100375"/>
              <a:gd name="connsiteY0" fmla="*/ 5847 h 651606"/>
              <a:gd name="connsiteX1" fmla="*/ 32590 w 100375"/>
              <a:gd name="connsiteY1" fmla="*/ 234447 h 651606"/>
              <a:gd name="connsiteX2" fmla="*/ 42115 w 100375"/>
              <a:gd name="connsiteY2" fmla="*/ 186822 h 651606"/>
              <a:gd name="connsiteX3" fmla="*/ 48465 w 100375"/>
              <a:gd name="connsiteY3" fmla="*/ 393197 h 651606"/>
              <a:gd name="connsiteX4" fmla="*/ 54815 w 100375"/>
              <a:gd name="connsiteY4" fmla="*/ 339222 h 651606"/>
              <a:gd name="connsiteX5" fmla="*/ 840 w 100375"/>
              <a:gd name="connsiteY5" fmla="*/ 523372 h 651606"/>
              <a:gd name="connsiteX6" fmla="*/ 23065 w 100375"/>
              <a:gd name="connsiteY6" fmla="*/ 459872 h 651606"/>
              <a:gd name="connsiteX7" fmla="*/ 38940 w 100375"/>
              <a:gd name="connsiteY7" fmla="*/ 647197 h 651606"/>
              <a:gd name="connsiteX8" fmla="*/ 29415 w 100375"/>
              <a:gd name="connsiteY8" fmla="*/ 567822 h 651606"/>
              <a:gd name="connsiteX9" fmla="*/ 99265 w 100375"/>
              <a:gd name="connsiteY9" fmla="*/ 297947 h 651606"/>
              <a:gd name="connsiteX10" fmla="*/ 70690 w 100375"/>
              <a:gd name="connsiteY10" fmla="*/ 377322 h 651606"/>
              <a:gd name="connsiteX11" fmla="*/ 48465 w 100375"/>
              <a:gd name="connsiteY11" fmla="*/ 482097 h 651606"/>
              <a:gd name="connsiteX12" fmla="*/ 54815 w 100375"/>
              <a:gd name="connsiteY12" fmla="*/ 361447 h 651606"/>
              <a:gd name="connsiteX13" fmla="*/ 54815 w 100375"/>
              <a:gd name="connsiteY13" fmla="*/ 269372 h 651606"/>
              <a:gd name="connsiteX14" fmla="*/ 26240 w 100375"/>
              <a:gd name="connsiteY14" fmla="*/ 158247 h 651606"/>
              <a:gd name="connsiteX15" fmla="*/ 23065 w 100375"/>
              <a:gd name="connsiteY15" fmla="*/ 72522 h 651606"/>
              <a:gd name="connsiteX16" fmla="*/ 45290 w 100375"/>
              <a:gd name="connsiteY16" fmla="*/ 5847 h 65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375" h="651606">
                <a:moveTo>
                  <a:pt x="45290" y="5847"/>
                </a:moveTo>
                <a:cubicBezTo>
                  <a:pt x="46877" y="32834"/>
                  <a:pt x="33119" y="204285"/>
                  <a:pt x="32590" y="234447"/>
                </a:cubicBezTo>
                <a:cubicBezTo>
                  <a:pt x="32061" y="264610"/>
                  <a:pt x="39469" y="160364"/>
                  <a:pt x="42115" y="186822"/>
                </a:cubicBezTo>
                <a:cubicBezTo>
                  <a:pt x="44761" y="213280"/>
                  <a:pt x="46348" y="367797"/>
                  <a:pt x="48465" y="393197"/>
                </a:cubicBezTo>
                <a:cubicBezTo>
                  <a:pt x="50582" y="418597"/>
                  <a:pt x="62752" y="317526"/>
                  <a:pt x="54815" y="339222"/>
                </a:cubicBezTo>
                <a:cubicBezTo>
                  <a:pt x="46878" y="360918"/>
                  <a:pt x="6132" y="503264"/>
                  <a:pt x="840" y="523372"/>
                </a:cubicBezTo>
                <a:cubicBezTo>
                  <a:pt x="-4452" y="543480"/>
                  <a:pt x="16715" y="439235"/>
                  <a:pt x="23065" y="459872"/>
                </a:cubicBezTo>
                <a:cubicBezTo>
                  <a:pt x="29415" y="480509"/>
                  <a:pt x="37882" y="629206"/>
                  <a:pt x="38940" y="647197"/>
                </a:cubicBezTo>
                <a:cubicBezTo>
                  <a:pt x="39998" y="665188"/>
                  <a:pt x="19361" y="626030"/>
                  <a:pt x="29415" y="567822"/>
                </a:cubicBezTo>
                <a:cubicBezTo>
                  <a:pt x="39469" y="509614"/>
                  <a:pt x="92386" y="329697"/>
                  <a:pt x="99265" y="297947"/>
                </a:cubicBezTo>
                <a:cubicBezTo>
                  <a:pt x="106144" y="266197"/>
                  <a:pt x="79157" y="346630"/>
                  <a:pt x="70690" y="377322"/>
                </a:cubicBezTo>
                <a:cubicBezTo>
                  <a:pt x="62223" y="408014"/>
                  <a:pt x="51111" y="484743"/>
                  <a:pt x="48465" y="482097"/>
                </a:cubicBezTo>
                <a:cubicBezTo>
                  <a:pt x="45819" y="479451"/>
                  <a:pt x="53757" y="396901"/>
                  <a:pt x="54815" y="361447"/>
                </a:cubicBezTo>
                <a:cubicBezTo>
                  <a:pt x="55873" y="325993"/>
                  <a:pt x="59577" y="303239"/>
                  <a:pt x="54815" y="269372"/>
                </a:cubicBezTo>
                <a:cubicBezTo>
                  <a:pt x="50053" y="235505"/>
                  <a:pt x="31532" y="191055"/>
                  <a:pt x="26240" y="158247"/>
                </a:cubicBezTo>
                <a:cubicBezTo>
                  <a:pt x="20948" y="125439"/>
                  <a:pt x="19890" y="92101"/>
                  <a:pt x="23065" y="72522"/>
                </a:cubicBezTo>
                <a:cubicBezTo>
                  <a:pt x="26240" y="52943"/>
                  <a:pt x="43703" y="-21140"/>
                  <a:pt x="45290" y="5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5553E83-EA93-9D2A-DB52-4F6D015B6B3A}"/>
              </a:ext>
            </a:extLst>
          </p:cNvPr>
          <p:cNvSpPr/>
          <p:nvPr/>
        </p:nvSpPr>
        <p:spPr>
          <a:xfrm>
            <a:off x="5559308" y="5762405"/>
            <a:ext cx="73560" cy="584444"/>
          </a:xfrm>
          <a:custGeom>
            <a:avLst/>
            <a:gdLst>
              <a:gd name="connsiteX0" fmla="*/ 3292 w 73560"/>
              <a:gd name="connsiteY0" fmla="*/ 220 h 584444"/>
              <a:gd name="connsiteX1" fmla="*/ 117 w 73560"/>
              <a:gd name="connsiteY1" fmla="*/ 209770 h 584444"/>
              <a:gd name="connsiteX2" fmla="*/ 3292 w 73560"/>
              <a:gd name="connsiteY2" fmla="*/ 362170 h 584444"/>
              <a:gd name="connsiteX3" fmla="*/ 25517 w 73560"/>
              <a:gd name="connsiteY3" fmla="*/ 279620 h 584444"/>
              <a:gd name="connsiteX4" fmla="*/ 28692 w 73560"/>
              <a:gd name="connsiteY4" fmla="*/ 384395 h 584444"/>
              <a:gd name="connsiteX5" fmla="*/ 57267 w 73560"/>
              <a:gd name="connsiteY5" fmla="*/ 257395 h 584444"/>
              <a:gd name="connsiteX6" fmla="*/ 44567 w 73560"/>
              <a:gd name="connsiteY6" fmla="*/ 457420 h 584444"/>
              <a:gd name="connsiteX7" fmla="*/ 73142 w 73560"/>
              <a:gd name="connsiteY7" fmla="*/ 584420 h 584444"/>
              <a:gd name="connsiteX8" fmla="*/ 60442 w 73560"/>
              <a:gd name="connsiteY8" fmla="*/ 466945 h 584444"/>
              <a:gd name="connsiteX9" fmla="*/ 44567 w 73560"/>
              <a:gd name="connsiteY9" fmla="*/ 320895 h 584444"/>
              <a:gd name="connsiteX10" fmla="*/ 54092 w 73560"/>
              <a:gd name="connsiteY10" fmla="*/ 212945 h 584444"/>
              <a:gd name="connsiteX11" fmla="*/ 15992 w 73560"/>
              <a:gd name="connsiteY11" fmla="*/ 282795 h 584444"/>
              <a:gd name="connsiteX12" fmla="*/ 15992 w 73560"/>
              <a:gd name="connsiteY12" fmla="*/ 251045 h 584444"/>
              <a:gd name="connsiteX13" fmla="*/ 3292 w 73560"/>
              <a:gd name="connsiteY13" fmla="*/ 220 h 58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560" h="584444">
                <a:moveTo>
                  <a:pt x="3292" y="220"/>
                </a:moveTo>
                <a:cubicBezTo>
                  <a:pt x="646" y="-6659"/>
                  <a:pt x="117" y="149445"/>
                  <a:pt x="117" y="209770"/>
                </a:cubicBezTo>
                <a:cubicBezTo>
                  <a:pt x="117" y="270095"/>
                  <a:pt x="-941" y="350528"/>
                  <a:pt x="3292" y="362170"/>
                </a:cubicBezTo>
                <a:cubicBezTo>
                  <a:pt x="7525" y="373812"/>
                  <a:pt x="21284" y="275916"/>
                  <a:pt x="25517" y="279620"/>
                </a:cubicBezTo>
                <a:cubicBezTo>
                  <a:pt x="29750" y="283324"/>
                  <a:pt x="23400" y="388099"/>
                  <a:pt x="28692" y="384395"/>
                </a:cubicBezTo>
                <a:cubicBezTo>
                  <a:pt x="33984" y="380691"/>
                  <a:pt x="54621" y="245224"/>
                  <a:pt x="57267" y="257395"/>
                </a:cubicBezTo>
                <a:cubicBezTo>
                  <a:pt x="59913" y="269566"/>
                  <a:pt x="41921" y="402916"/>
                  <a:pt x="44567" y="457420"/>
                </a:cubicBezTo>
                <a:cubicBezTo>
                  <a:pt x="47213" y="511924"/>
                  <a:pt x="70496" y="582833"/>
                  <a:pt x="73142" y="584420"/>
                </a:cubicBezTo>
                <a:cubicBezTo>
                  <a:pt x="75788" y="586008"/>
                  <a:pt x="65204" y="510866"/>
                  <a:pt x="60442" y="466945"/>
                </a:cubicBezTo>
                <a:cubicBezTo>
                  <a:pt x="55680" y="423024"/>
                  <a:pt x="45625" y="363228"/>
                  <a:pt x="44567" y="320895"/>
                </a:cubicBezTo>
                <a:cubicBezTo>
                  <a:pt x="43509" y="278562"/>
                  <a:pt x="58854" y="219295"/>
                  <a:pt x="54092" y="212945"/>
                </a:cubicBezTo>
                <a:cubicBezTo>
                  <a:pt x="49330" y="206595"/>
                  <a:pt x="22342" y="276445"/>
                  <a:pt x="15992" y="282795"/>
                </a:cubicBezTo>
                <a:cubicBezTo>
                  <a:pt x="9642" y="289145"/>
                  <a:pt x="14934" y="291262"/>
                  <a:pt x="15992" y="251045"/>
                </a:cubicBezTo>
                <a:cubicBezTo>
                  <a:pt x="17050" y="210828"/>
                  <a:pt x="5938" y="7099"/>
                  <a:pt x="3292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86D5C530-EF54-28E9-C3F8-9F2E603A8AA6}"/>
              </a:ext>
            </a:extLst>
          </p:cNvPr>
          <p:cNvSpPr/>
          <p:nvPr/>
        </p:nvSpPr>
        <p:spPr>
          <a:xfrm>
            <a:off x="5416114" y="6073162"/>
            <a:ext cx="429279" cy="890544"/>
          </a:xfrm>
          <a:custGeom>
            <a:avLst/>
            <a:gdLst>
              <a:gd name="connsiteX0" fmla="*/ 429061 w 429279"/>
              <a:gd name="connsiteY0" fmla="*/ 613 h 890544"/>
              <a:gd name="connsiteX1" fmla="*/ 235386 w 429279"/>
              <a:gd name="connsiteY1" fmla="*/ 203813 h 890544"/>
              <a:gd name="connsiteX2" fmla="*/ 168711 w 429279"/>
              <a:gd name="connsiteY2" fmla="*/ 346688 h 890544"/>
              <a:gd name="connsiteX3" fmla="*/ 184586 w 429279"/>
              <a:gd name="connsiteY3" fmla="*/ 276838 h 890544"/>
              <a:gd name="connsiteX4" fmla="*/ 105211 w 429279"/>
              <a:gd name="connsiteY4" fmla="*/ 546713 h 890544"/>
              <a:gd name="connsiteX5" fmla="*/ 3611 w 429279"/>
              <a:gd name="connsiteY5" fmla="*/ 883263 h 890544"/>
              <a:gd name="connsiteX6" fmla="*/ 38536 w 429279"/>
              <a:gd name="connsiteY6" fmla="*/ 743563 h 890544"/>
              <a:gd name="connsiteX7" fmla="*/ 187761 w 429279"/>
              <a:gd name="connsiteY7" fmla="*/ 349863 h 890544"/>
              <a:gd name="connsiteX8" fmla="*/ 219511 w 429279"/>
              <a:gd name="connsiteY8" fmla="*/ 232388 h 890544"/>
              <a:gd name="connsiteX9" fmla="*/ 194111 w 429279"/>
              <a:gd name="connsiteY9" fmla="*/ 273663 h 890544"/>
              <a:gd name="connsiteX10" fmla="*/ 429061 w 429279"/>
              <a:gd name="connsiteY10" fmla="*/ 613 h 89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279" h="890544">
                <a:moveTo>
                  <a:pt x="429061" y="613"/>
                </a:moveTo>
                <a:cubicBezTo>
                  <a:pt x="435940" y="-11029"/>
                  <a:pt x="278778" y="146134"/>
                  <a:pt x="235386" y="203813"/>
                </a:cubicBezTo>
                <a:cubicBezTo>
                  <a:pt x="191994" y="261492"/>
                  <a:pt x="177178" y="334517"/>
                  <a:pt x="168711" y="346688"/>
                </a:cubicBezTo>
                <a:cubicBezTo>
                  <a:pt x="160244" y="358859"/>
                  <a:pt x="195169" y="243501"/>
                  <a:pt x="184586" y="276838"/>
                </a:cubicBezTo>
                <a:cubicBezTo>
                  <a:pt x="174003" y="310176"/>
                  <a:pt x="135373" y="445642"/>
                  <a:pt x="105211" y="546713"/>
                </a:cubicBezTo>
                <a:cubicBezTo>
                  <a:pt x="75049" y="647784"/>
                  <a:pt x="14723" y="850455"/>
                  <a:pt x="3611" y="883263"/>
                </a:cubicBezTo>
                <a:cubicBezTo>
                  <a:pt x="-7502" y="916071"/>
                  <a:pt x="7844" y="832463"/>
                  <a:pt x="38536" y="743563"/>
                </a:cubicBezTo>
                <a:cubicBezTo>
                  <a:pt x="69228" y="654663"/>
                  <a:pt x="157599" y="435059"/>
                  <a:pt x="187761" y="349863"/>
                </a:cubicBezTo>
                <a:cubicBezTo>
                  <a:pt x="217923" y="264667"/>
                  <a:pt x="218453" y="245088"/>
                  <a:pt x="219511" y="232388"/>
                </a:cubicBezTo>
                <a:cubicBezTo>
                  <a:pt x="220569" y="219688"/>
                  <a:pt x="159715" y="308588"/>
                  <a:pt x="194111" y="273663"/>
                </a:cubicBezTo>
                <a:cubicBezTo>
                  <a:pt x="228507" y="238738"/>
                  <a:pt x="422182" y="12255"/>
                  <a:pt x="429061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7F9D1C01-97E9-C0D8-66B1-2D6399DBFB39}"/>
              </a:ext>
            </a:extLst>
          </p:cNvPr>
          <p:cNvSpPr/>
          <p:nvPr/>
        </p:nvSpPr>
        <p:spPr>
          <a:xfrm>
            <a:off x="5454445" y="6067382"/>
            <a:ext cx="454245" cy="832471"/>
          </a:xfrm>
          <a:custGeom>
            <a:avLst/>
            <a:gdLst>
              <a:gd name="connsiteX0" fmla="*/ 454230 w 454245"/>
              <a:gd name="connsiteY0" fmla="*/ 43 h 832471"/>
              <a:gd name="connsiteX1" fmla="*/ 292305 w 454245"/>
              <a:gd name="connsiteY1" fmla="*/ 171493 h 832471"/>
              <a:gd name="connsiteX2" fmla="*/ 197055 w 454245"/>
              <a:gd name="connsiteY2" fmla="*/ 260393 h 832471"/>
              <a:gd name="connsiteX3" fmla="*/ 225630 w 454245"/>
              <a:gd name="connsiteY3" fmla="*/ 228643 h 832471"/>
              <a:gd name="connsiteX4" fmla="*/ 162130 w 454245"/>
              <a:gd name="connsiteY4" fmla="*/ 365168 h 832471"/>
              <a:gd name="connsiteX5" fmla="*/ 205 w 454245"/>
              <a:gd name="connsiteY5" fmla="*/ 831893 h 832471"/>
              <a:gd name="connsiteX6" fmla="*/ 130380 w 454245"/>
              <a:gd name="connsiteY6" fmla="*/ 457243 h 832471"/>
              <a:gd name="connsiteX7" fmla="*/ 222455 w 454245"/>
              <a:gd name="connsiteY7" fmla="*/ 257218 h 832471"/>
              <a:gd name="connsiteX8" fmla="*/ 282780 w 454245"/>
              <a:gd name="connsiteY8" fmla="*/ 155618 h 832471"/>
              <a:gd name="connsiteX9" fmla="*/ 454230 w 454245"/>
              <a:gd name="connsiteY9" fmla="*/ 43 h 83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245" h="832471">
                <a:moveTo>
                  <a:pt x="454230" y="43"/>
                </a:moveTo>
                <a:cubicBezTo>
                  <a:pt x="455818" y="2689"/>
                  <a:pt x="335167" y="128102"/>
                  <a:pt x="292305" y="171493"/>
                </a:cubicBezTo>
                <a:cubicBezTo>
                  <a:pt x="249443" y="214884"/>
                  <a:pt x="208167" y="250868"/>
                  <a:pt x="197055" y="260393"/>
                </a:cubicBezTo>
                <a:cubicBezTo>
                  <a:pt x="185942" y="269918"/>
                  <a:pt x="231451" y="211181"/>
                  <a:pt x="225630" y="228643"/>
                </a:cubicBezTo>
                <a:cubicBezTo>
                  <a:pt x="219809" y="246105"/>
                  <a:pt x="199701" y="264626"/>
                  <a:pt x="162130" y="365168"/>
                </a:cubicBezTo>
                <a:cubicBezTo>
                  <a:pt x="124559" y="465710"/>
                  <a:pt x="5497" y="816547"/>
                  <a:pt x="205" y="831893"/>
                </a:cubicBezTo>
                <a:cubicBezTo>
                  <a:pt x="-5087" y="847239"/>
                  <a:pt x="93338" y="553022"/>
                  <a:pt x="130380" y="457243"/>
                </a:cubicBezTo>
                <a:cubicBezTo>
                  <a:pt x="167422" y="361464"/>
                  <a:pt x="197055" y="307489"/>
                  <a:pt x="222455" y="257218"/>
                </a:cubicBezTo>
                <a:cubicBezTo>
                  <a:pt x="247855" y="206947"/>
                  <a:pt x="248384" y="195835"/>
                  <a:pt x="282780" y="155618"/>
                </a:cubicBezTo>
                <a:cubicBezTo>
                  <a:pt x="317176" y="115401"/>
                  <a:pt x="452642" y="-2603"/>
                  <a:pt x="45423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A2958280-4AFB-2C35-A210-5C82369DE5DD}"/>
              </a:ext>
            </a:extLst>
          </p:cNvPr>
          <p:cNvSpPr/>
          <p:nvPr/>
        </p:nvSpPr>
        <p:spPr>
          <a:xfrm>
            <a:off x="5378450" y="6572049"/>
            <a:ext cx="193675" cy="651331"/>
          </a:xfrm>
          <a:custGeom>
            <a:avLst/>
            <a:gdLst>
              <a:gd name="connsiteX0" fmla="*/ 193675 w 193675"/>
              <a:gd name="connsiteY0" fmla="*/ 201 h 651331"/>
              <a:gd name="connsiteX1" fmla="*/ 73025 w 193675"/>
              <a:gd name="connsiteY1" fmla="*/ 371676 h 651331"/>
              <a:gd name="connsiteX2" fmla="*/ 0 w 193675"/>
              <a:gd name="connsiteY2" fmla="*/ 651076 h 651331"/>
              <a:gd name="connsiteX3" fmla="*/ 73025 w 193675"/>
              <a:gd name="connsiteY3" fmla="*/ 324051 h 651331"/>
              <a:gd name="connsiteX4" fmla="*/ 193675 w 193675"/>
              <a:gd name="connsiteY4" fmla="*/ 201 h 6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75" h="651331">
                <a:moveTo>
                  <a:pt x="193675" y="201"/>
                </a:moveTo>
                <a:cubicBezTo>
                  <a:pt x="193675" y="8138"/>
                  <a:pt x="105304" y="263197"/>
                  <a:pt x="73025" y="371676"/>
                </a:cubicBezTo>
                <a:cubicBezTo>
                  <a:pt x="40746" y="480155"/>
                  <a:pt x="0" y="659013"/>
                  <a:pt x="0" y="651076"/>
                </a:cubicBezTo>
                <a:cubicBezTo>
                  <a:pt x="0" y="643139"/>
                  <a:pt x="41804" y="426709"/>
                  <a:pt x="73025" y="324051"/>
                </a:cubicBezTo>
                <a:cubicBezTo>
                  <a:pt x="104246" y="221393"/>
                  <a:pt x="193675" y="-7736"/>
                  <a:pt x="193675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1931EE58-BF81-A965-5FC6-76938D727CBD}"/>
              </a:ext>
            </a:extLst>
          </p:cNvPr>
          <p:cNvSpPr/>
          <p:nvPr/>
        </p:nvSpPr>
        <p:spPr>
          <a:xfrm>
            <a:off x="5367632" y="5516510"/>
            <a:ext cx="176345" cy="997167"/>
          </a:xfrm>
          <a:custGeom>
            <a:avLst/>
            <a:gdLst>
              <a:gd name="connsiteX0" fmla="*/ 1293 w 176345"/>
              <a:gd name="connsiteY0" fmla="*/ 7990 h 997167"/>
              <a:gd name="connsiteX1" fmla="*/ 90193 w 176345"/>
              <a:gd name="connsiteY1" fmla="*/ 401690 h 997167"/>
              <a:gd name="connsiteX2" fmla="*/ 96543 w 176345"/>
              <a:gd name="connsiteY2" fmla="*/ 338190 h 997167"/>
              <a:gd name="connsiteX3" fmla="*/ 140993 w 176345"/>
              <a:gd name="connsiteY3" fmla="*/ 608065 h 997167"/>
              <a:gd name="connsiteX4" fmla="*/ 137818 w 176345"/>
              <a:gd name="connsiteY4" fmla="*/ 531865 h 997167"/>
              <a:gd name="connsiteX5" fmla="*/ 175918 w 176345"/>
              <a:gd name="connsiteY5" fmla="*/ 995415 h 997167"/>
              <a:gd name="connsiteX6" fmla="*/ 156868 w 176345"/>
              <a:gd name="connsiteY6" fmla="*/ 681090 h 997167"/>
              <a:gd name="connsiteX7" fmla="*/ 134643 w 176345"/>
              <a:gd name="connsiteY7" fmla="*/ 439790 h 997167"/>
              <a:gd name="connsiteX8" fmla="*/ 96543 w 176345"/>
              <a:gd name="connsiteY8" fmla="*/ 347715 h 997167"/>
              <a:gd name="connsiteX9" fmla="*/ 39393 w 176345"/>
              <a:gd name="connsiteY9" fmla="*/ 150865 h 997167"/>
              <a:gd name="connsiteX10" fmla="*/ 1293 w 176345"/>
              <a:gd name="connsiteY10" fmla="*/ 7990 h 9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345" h="997167">
                <a:moveTo>
                  <a:pt x="1293" y="7990"/>
                </a:moveTo>
                <a:cubicBezTo>
                  <a:pt x="9760" y="49794"/>
                  <a:pt x="74318" y="346657"/>
                  <a:pt x="90193" y="401690"/>
                </a:cubicBezTo>
                <a:cubicBezTo>
                  <a:pt x="106068" y="456723"/>
                  <a:pt x="88076" y="303794"/>
                  <a:pt x="96543" y="338190"/>
                </a:cubicBezTo>
                <a:cubicBezTo>
                  <a:pt x="105010" y="372586"/>
                  <a:pt x="134114" y="575786"/>
                  <a:pt x="140993" y="608065"/>
                </a:cubicBezTo>
                <a:cubicBezTo>
                  <a:pt x="147872" y="640344"/>
                  <a:pt x="131997" y="467307"/>
                  <a:pt x="137818" y="531865"/>
                </a:cubicBezTo>
                <a:cubicBezTo>
                  <a:pt x="143639" y="596423"/>
                  <a:pt x="172743" y="970544"/>
                  <a:pt x="175918" y="995415"/>
                </a:cubicBezTo>
                <a:cubicBezTo>
                  <a:pt x="179093" y="1020286"/>
                  <a:pt x="163747" y="773694"/>
                  <a:pt x="156868" y="681090"/>
                </a:cubicBezTo>
                <a:cubicBezTo>
                  <a:pt x="149989" y="588486"/>
                  <a:pt x="144697" y="495353"/>
                  <a:pt x="134643" y="439790"/>
                </a:cubicBezTo>
                <a:cubicBezTo>
                  <a:pt x="124589" y="384228"/>
                  <a:pt x="112418" y="395869"/>
                  <a:pt x="96543" y="347715"/>
                </a:cubicBezTo>
                <a:cubicBezTo>
                  <a:pt x="80668" y="299561"/>
                  <a:pt x="50505" y="202194"/>
                  <a:pt x="39393" y="150865"/>
                </a:cubicBezTo>
                <a:cubicBezTo>
                  <a:pt x="28281" y="99536"/>
                  <a:pt x="-7174" y="-33814"/>
                  <a:pt x="1293" y="7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8BF2ECCC-C17D-9C21-5328-19E565527402}"/>
              </a:ext>
            </a:extLst>
          </p:cNvPr>
          <p:cNvSpPr/>
          <p:nvPr/>
        </p:nvSpPr>
        <p:spPr>
          <a:xfrm>
            <a:off x="5054499" y="5612227"/>
            <a:ext cx="485894" cy="953950"/>
          </a:xfrm>
          <a:custGeom>
            <a:avLst/>
            <a:gdLst>
              <a:gd name="connsiteX0" fmla="*/ 101 w 485894"/>
              <a:gd name="connsiteY0" fmla="*/ 1173 h 953950"/>
              <a:gd name="connsiteX1" fmla="*/ 73126 w 485894"/>
              <a:gd name="connsiteY1" fmla="*/ 283748 h 953950"/>
              <a:gd name="connsiteX2" fmla="*/ 82651 w 485894"/>
              <a:gd name="connsiteY2" fmla="*/ 245648 h 953950"/>
              <a:gd name="connsiteX3" fmla="*/ 298551 w 485894"/>
              <a:gd name="connsiteY3" fmla="*/ 569498 h 953950"/>
              <a:gd name="connsiteX4" fmla="*/ 422376 w 485894"/>
              <a:gd name="connsiteY4" fmla="*/ 715548 h 953950"/>
              <a:gd name="connsiteX5" fmla="*/ 406501 w 485894"/>
              <a:gd name="connsiteY5" fmla="*/ 686973 h 953950"/>
              <a:gd name="connsiteX6" fmla="*/ 485876 w 485894"/>
              <a:gd name="connsiteY6" fmla="*/ 953673 h 953950"/>
              <a:gd name="connsiteX7" fmla="*/ 412851 w 485894"/>
              <a:gd name="connsiteY7" fmla="*/ 734598 h 953950"/>
              <a:gd name="connsiteX8" fmla="*/ 304901 w 485894"/>
              <a:gd name="connsiteY8" fmla="*/ 579023 h 953950"/>
              <a:gd name="connsiteX9" fmla="*/ 203301 w 485894"/>
              <a:gd name="connsiteY9" fmla="*/ 398048 h 953950"/>
              <a:gd name="connsiteX10" fmla="*/ 136626 w 485894"/>
              <a:gd name="connsiteY10" fmla="*/ 318673 h 953950"/>
              <a:gd name="connsiteX11" fmla="*/ 85826 w 485894"/>
              <a:gd name="connsiteY11" fmla="*/ 274223 h 953950"/>
              <a:gd name="connsiteX12" fmla="*/ 57251 w 485894"/>
              <a:gd name="connsiteY12" fmla="*/ 185323 h 953950"/>
              <a:gd name="connsiteX13" fmla="*/ 101 w 485894"/>
              <a:gd name="connsiteY13" fmla="*/ 1173 h 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894" h="953950">
                <a:moveTo>
                  <a:pt x="101" y="1173"/>
                </a:moveTo>
                <a:cubicBezTo>
                  <a:pt x="2747" y="17577"/>
                  <a:pt x="59368" y="243002"/>
                  <a:pt x="73126" y="283748"/>
                </a:cubicBezTo>
                <a:cubicBezTo>
                  <a:pt x="86884" y="324494"/>
                  <a:pt x="45080" y="198023"/>
                  <a:pt x="82651" y="245648"/>
                </a:cubicBezTo>
                <a:cubicBezTo>
                  <a:pt x="120222" y="293273"/>
                  <a:pt x="241930" y="491181"/>
                  <a:pt x="298551" y="569498"/>
                </a:cubicBezTo>
                <a:cubicBezTo>
                  <a:pt x="355172" y="647815"/>
                  <a:pt x="404384" y="695969"/>
                  <a:pt x="422376" y="715548"/>
                </a:cubicBezTo>
                <a:cubicBezTo>
                  <a:pt x="440368" y="735127"/>
                  <a:pt x="395918" y="647286"/>
                  <a:pt x="406501" y="686973"/>
                </a:cubicBezTo>
                <a:cubicBezTo>
                  <a:pt x="417084" y="726661"/>
                  <a:pt x="484818" y="945736"/>
                  <a:pt x="485876" y="953673"/>
                </a:cubicBezTo>
                <a:cubicBezTo>
                  <a:pt x="486934" y="961610"/>
                  <a:pt x="443013" y="797040"/>
                  <a:pt x="412851" y="734598"/>
                </a:cubicBezTo>
                <a:cubicBezTo>
                  <a:pt x="382689" y="672156"/>
                  <a:pt x="339826" y="635115"/>
                  <a:pt x="304901" y="579023"/>
                </a:cubicBezTo>
                <a:cubicBezTo>
                  <a:pt x="269976" y="522931"/>
                  <a:pt x="231347" y="441440"/>
                  <a:pt x="203301" y="398048"/>
                </a:cubicBezTo>
                <a:cubicBezTo>
                  <a:pt x="175255" y="354656"/>
                  <a:pt x="156205" y="339310"/>
                  <a:pt x="136626" y="318673"/>
                </a:cubicBezTo>
                <a:cubicBezTo>
                  <a:pt x="117047" y="298036"/>
                  <a:pt x="99055" y="296448"/>
                  <a:pt x="85826" y="274223"/>
                </a:cubicBezTo>
                <a:cubicBezTo>
                  <a:pt x="72597" y="251998"/>
                  <a:pt x="67305" y="225540"/>
                  <a:pt x="57251" y="185323"/>
                </a:cubicBezTo>
                <a:cubicBezTo>
                  <a:pt x="47197" y="145106"/>
                  <a:pt x="-2545" y="-15231"/>
                  <a:pt x="101" y="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9301A2DD-ED00-43C9-F30B-5BE12F450FF4}"/>
              </a:ext>
            </a:extLst>
          </p:cNvPr>
          <p:cNvSpPr/>
          <p:nvPr/>
        </p:nvSpPr>
        <p:spPr>
          <a:xfrm>
            <a:off x="5085807" y="5890362"/>
            <a:ext cx="404491" cy="745775"/>
          </a:xfrm>
          <a:custGeom>
            <a:avLst/>
            <a:gdLst>
              <a:gd name="connsiteX0" fmla="*/ 543 w 404491"/>
              <a:gd name="connsiteY0" fmla="*/ 2438 h 745775"/>
              <a:gd name="connsiteX1" fmla="*/ 197393 w 404491"/>
              <a:gd name="connsiteY1" fmla="*/ 281838 h 745775"/>
              <a:gd name="connsiteX2" fmla="*/ 302168 w 404491"/>
              <a:gd name="connsiteY2" fmla="*/ 519963 h 745775"/>
              <a:gd name="connsiteX3" fmla="*/ 276768 w 404491"/>
              <a:gd name="connsiteY3" fmla="*/ 408838 h 745775"/>
              <a:gd name="connsiteX4" fmla="*/ 372018 w 404491"/>
              <a:gd name="connsiteY4" fmla="*/ 634263 h 745775"/>
              <a:gd name="connsiteX5" fmla="*/ 403768 w 404491"/>
              <a:gd name="connsiteY5" fmla="*/ 745388 h 745775"/>
              <a:gd name="connsiteX6" fmla="*/ 346618 w 404491"/>
              <a:gd name="connsiteY6" fmla="*/ 599338 h 745775"/>
              <a:gd name="connsiteX7" fmla="*/ 283118 w 404491"/>
              <a:gd name="connsiteY7" fmla="*/ 431063 h 745775"/>
              <a:gd name="connsiteX8" fmla="*/ 200568 w 404491"/>
              <a:gd name="connsiteY8" fmla="*/ 259613 h 745775"/>
              <a:gd name="connsiteX9" fmla="*/ 140243 w 404491"/>
              <a:gd name="connsiteY9" fmla="*/ 151663 h 745775"/>
              <a:gd name="connsiteX10" fmla="*/ 543 w 404491"/>
              <a:gd name="connsiteY10" fmla="*/ 2438 h 74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491" h="745775">
                <a:moveTo>
                  <a:pt x="543" y="2438"/>
                </a:moveTo>
                <a:cubicBezTo>
                  <a:pt x="10068" y="24134"/>
                  <a:pt x="147122" y="195584"/>
                  <a:pt x="197393" y="281838"/>
                </a:cubicBezTo>
                <a:cubicBezTo>
                  <a:pt x="247664" y="368092"/>
                  <a:pt x="288939" y="498796"/>
                  <a:pt x="302168" y="519963"/>
                </a:cubicBezTo>
                <a:cubicBezTo>
                  <a:pt x="315397" y="541130"/>
                  <a:pt x="265126" y="389788"/>
                  <a:pt x="276768" y="408838"/>
                </a:cubicBezTo>
                <a:cubicBezTo>
                  <a:pt x="288410" y="427888"/>
                  <a:pt x="350851" y="578171"/>
                  <a:pt x="372018" y="634263"/>
                </a:cubicBezTo>
                <a:cubicBezTo>
                  <a:pt x="393185" y="690355"/>
                  <a:pt x="408001" y="751209"/>
                  <a:pt x="403768" y="745388"/>
                </a:cubicBezTo>
                <a:cubicBezTo>
                  <a:pt x="399535" y="739567"/>
                  <a:pt x="366726" y="651726"/>
                  <a:pt x="346618" y="599338"/>
                </a:cubicBezTo>
                <a:cubicBezTo>
                  <a:pt x="326510" y="546951"/>
                  <a:pt x="307460" y="487684"/>
                  <a:pt x="283118" y="431063"/>
                </a:cubicBezTo>
                <a:cubicBezTo>
                  <a:pt x="258776" y="374442"/>
                  <a:pt x="224381" y="306180"/>
                  <a:pt x="200568" y="259613"/>
                </a:cubicBezTo>
                <a:cubicBezTo>
                  <a:pt x="176756" y="213046"/>
                  <a:pt x="170934" y="193467"/>
                  <a:pt x="140243" y="151663"/>
                </a:cubicBezTo>
                <a:cubicBezTo>
                  <a:pt x="109552" y="109859"/>
                  <a:pt x="-8982" y="-19258"/>
                  <a:pt x="543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2613A8A8-A7D6-3EDC-EEA0-5633C5E01DAC}"/>
              </a:ext>
            </a:extLst>
          </p:cNvPr>
          <p:cNvSpPr/>
          <p:nvPr/>
        </p:nvSpPr>
        <p:spPr>
          <a:xfrm>
            <a:off x="5349860" y="6483421"/>
            <a:ext cx="197129" cy="586274"/>
          </a:xfrm>
          <a:custGeom>
            <a:avLst/>
            <a:gdLst>
              <a:gd name="connsiteX0" fmla="*/ 174640 w 197129"/>
              <a:gd name="connsiteY0" fmla="*/ 107879 h 586274"/>
              <a:gd name="connsiteX1" fmla="*/ 28590 w 197129"/>
              <a:gd name="connsiteY1" fmla="*/ 577779 h 586274"/>
              <a:gd name="connsiteX2" fmla="*/ 57165 w 197129"/>
              <a:gd name="connsiteY2" fmla="*/ 419029 h 586274"/>
              <a:gd name="connsiteX3" fmla="*/ 15 w 197129"/>
              <a:gd name="connsiteY3" fmla="*/ 526979 h 586274"/>
              <a:gd name="connsiteX4" fmla="*/ 63515 w 197129"/>
              <a:gd name="connsiteY4" fmla="*/ 365054 h 586274"/>
              <a:gd name="connsiteX5" fmla="*/ 187340 w 197129"/>
              <a:gd name="connsiteY5" fmla="*/ 15804 h 586274"/>
              <a:gd name="connsiteX6" fmla="*/ 174640 w 197129"/>
              <a:gd name="connsiteY6" fmla="*/ 107879 h 5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29" h="586274">
                <a:moveTo>
                  <a:pt x="174640" y="107879"/>
                </a:moveTo>
                <a:cubicBezTo>
                  <a:pt x="148182" y="201542"/>
                  <a:pt x="48169" y="525921"/>
                  <a:pt x="28590" y="577779"/>
                </a:cubicBezTo>
                <a:cubicBezTo>
                  <a:pt x="9011" y="629637"/>
                  <a:pt x="61928" y="427496"/>
                  <a:pt x="57165" y="419029"/>
                </a:cubicBezTo>
                <a:cubicBezTo>
                  <a:pt x="52402" y="410562"/>
                  <a:pt x="-1043" y="535975"/>
                  <a:pt x="15" y="526979"/>
                </a:cubicBezTo>
                <a:cubicBezTo>
                  <a:pt x="1073" y="517983"/>
                  <a:pt x="32294" y="450250"/>
                  <a:pt x="63515" y="365054"/>
                </a:cubicBezTo>
                <a:cubicBezTo>
                  <a:pt x="94736" y="279858"/>
                  <a:pt x="171994" y="56021"/>
                  <a:pt x="187340" y="15804"/>
                </a:cubicBezTo>
                <a:cubicBezTo>
                  <a:pt x="202686" y="-24413"/>
                  <a:pt x="201098" y="14216"/>
                  <a:pt x="174640" y="107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E9601C05-843F-B0B0-D2C2-0F8CAE129761}"/>
              </a:ext>
            </a:extLst>
          </p:cNvPr>
          <p:cNvSpPr/>
          <p:nvPr/>
        </p:nvSpPr>
        <p:spPr>
          <a:xfrm>
            <a:off x="4882653" y="4348363"/>
            <a:ext cx="302535" cy="341242"/>
          </a:xfrm>
          <a:custGeom>
            <a:avLst/>
            <a:gdLst>
              <a:gd name="connsiteX0" fmla="*/ 497 w 302535"/>
              <a:gd name="connsiteY0" fmla="*/ 1387 h 341242"/>
              <a:gd name="connsiteX1" fmla="*/ 143372 w 302535"/>
              <a:gd name="connsiteY1" fmla="*/ 134737 h 341242"/>
              <a:gd name="connsiteX2" fmla="*/ 137022 w 302535"/>
              <a:gd name="connsiteY2" fmla="*/ 112512 h 341242"/>
              <a:gd name="connsiteX3" fmla="*/ 302122 w 302535"/>
              <a:gd name="connsiteY3" fmla="*/ 341112 h 341242"/>
              <a:gd name="connsiteX4" fmla="*/ 181472 w 302535"/>
              <a:gd name="connsiteY4" fmla="*/ 144262 h 341242"/>
              <a:gd name="connsiteX5" fmla="*/ 98922 w 302535"/>
              <a:gd name="connsiteY5" fmla="*/ 68062 h 341242"/>
              <a:gd name="connsiteX6" fmla="*/ 497 w 302535"/>
              <a:gd name="connsiteY6" fmla="*/ 1387 h 3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535" h="341242">
                <a:moveTo>
                  <a:pt x="497" y="1387"/>
                </a:moveTo>
                <a:cubicBezTo>
                  <a:pt x="7905" y="12500"/>
                  <a:pt x="120618" y="116216"/>
                  <a:pt x="143372" y="134737"/>
                </a:cubicBezTo>
                <a:cubicBezTo>
                  <a:pt x="166126" y="153258"/>
                  <a:pt x="110564" y="78116"/>
                  <a:pt x="137022" y="112512"/>
                </a:cubicBezTo>
                <a:cubicBezTo>
                  <a:pt x="163480" y="146908"/>
                  <a:pt x="294714" y="335820"/>
                  <a:pt x="302122" y="341112"/>
                </a:cubicBezTo>
                <a:cubicBezTo>
                  <a:pt x="309530" y="346404"/>
                  <a:pt x="215339" y="189770"/>
                  <a:pt x="181472" y="144262"/>
                </a:cubicBezTo>
                <a:cubicBezTo>
                  <a:pt x="147605" y="98754"/>
                  <a:pt x="127497" y="87112"/>
                  <a:pt x="98922" y="68062"/>
                </a:cubicBezTo>
                <a:cubicBezTo>
                  <a:pt x="70347" y="49012"/>
                  <a:pt x="-6911" y="-9726"/>
                  <a:pt x="497" y="1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AA0C8D60-3ABB-8354-E6E8-DF0FCA50D6F6}"/>
              </a:ext>
            </a:extLst>
          </p:cNvPr>
          <p:cNvSpPr/>
          <p:nvPr/>
        </p:nvSpPr>
        <p:spPr>
          <a:xfrm>
            <a:off x="4412886" y="4689435"/>
            <a:ext cx="117920" cy="306262"/>
          </a:xfrm>
          <a:custGeom>
            <a:avLst/>
            <a:gdLst>
              <a:gd name="connsiteX0" fmla="*/ 117839 w 117920"/>
              <a:gd name="connsiteY0" fmla="*/ 40 h 306262"/>
              <a:gd name="connsiteX1" fmla="*/ 38464 w 117920"/>
              <a:gd name="connsiteY1" fmla="*/ 123865 h 306262"/>
              <a:gd name="connsiteX2" fmla="*/ 364 w 117920"/>
              <a:gd name="connsiteY2" fmla="*/ 304840 h 306262"/>
              <a:gd name="connsiteX3" fmla="*/ 19414 w 117920"/>
              <a:gd name="connsiteY3" fmla="*/ 203240 h 306262"/>
              <a:gd name="connsiteX4" fmla="*/ 22589 w 117920"/>
              <a:gd name="connsiteY4" fmla="*/ 111165 h 306262"/>
              <a:gd name="connsiteX5" fmla="*/ 117839 w 117920"/>
              <a:gd name="connsiteY5" fmla="*/ 40 h 30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20" h="306262">
                <a:moveTo>
                  <a:pt x="117839" y="40"/>
                </a:moveTo>
                <a:cubicBezTo>
                  <a:pt x="120485" y="2157"/>
                  <a:pt x="58043" y="73065"/>
                  <a:pt x="38464" y="123865"/>
                </a:cubicBezTo>
                <a:cubicBezTo>
                  <a:pt x="18885" y="174665"/>
                  <a:pt x="3539" y="291611"/>
                  <a:pt x="364" y="304840"/>
                </a:cubicBezTo>
                <a:cubicBezTo>
                  <a:pt x="-2811" y="318069"/>
                  <a:pt x="15710" y="235519"/>
                  <a:pt x="19414" y="203240"/>
                </a:cubicBezTo>
                <a:cubicBezTo>
                  <a:pt x="23118" y="170961"/>
                  <a:pt x="5656" y="143444"/>
                  <a:pt x="22589" y="111165"/>
                </a:cubicBezTo>
                <a:cubicBezTo>
                  <a:pt x="39522" y="78886"/>
                  <a:pt x="115193" y="-2077"/>
                  <a:pt x="11783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A99CAC7-9870-323A-B2A8-D9D8E1580531}"/>
              </a:ext>
            </a:extLst>
          </p:cNvPr>
          <p:cNvSpPr/>
          <p:nvPr/>
        </p:nvSpPr>
        <p:spPr>
          <a:xfrm>
            <a:off x="4744465" y="4733465"/>
            <a:ext cx="189532" cy="222854"/>
          </a:xfrm>
          <a:custGeom>
            <a:avLst/>
            <a:gdLst>
              <a:gd name="connsiteX0" fmla="*/ 2160 w 189532"/>
              <a:gd name="connsiteY0" fmla="*/ 460 h 222854"/>
              <a:gd name="connsiteX1" fmla="*/ 11685 w 189532"/>
              <a:gd name="connsiteY1" fmla="*/ 102060 h 222854"/>
              <a:gd name="connsiteX2" fmla="*/ 52960 w 189532"/>
              <a:gd name="connsiteY2" fmla="*/ 219535 h 222854"/>
              <a:gd name="connsiteX3" fmla="*/ 43435 w 189532"/>
              <a:gd name="connsiteY3" fmla="*/ 175085 h 222854"/>
              <a:gd name="connsiteX4" fmla="*/ 189485 w 189532"/>
              <a:gd name="connsiteY4" fmla="*/ 16335 h 222854"/>
              <a:gd name="connsiteX5" fmla="*/ 59310 w 189532"/>
              <a:gd name="connsiteY5" fmla="*/ 130635 h 222854"/>
              <a:gd name="connsiteX6" fmla="*/ 46610 w 189532"/>
              <a:gd name="connsiteY6" fmla="*/ 143335 h 222854"/>
              <a:gd name="connsiteX7" fmla="*/ 2160 w 189532"/>
              <a:gd name="connsiteY7" fmla="*/ 460 h 2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532" h="222854">
                <a:moveTo>
                  <a:pt x="2160" y="460"/>
                </a:moveTo>
                <a:cubicBezTo>
                  <a:pt x="-3661" y="-6419"/>
                  <a:pt x="3218" y="65548"/>
                  <a:pt x="11685" y="102060"/>
                </a:cubicBezTo>
                <a:cubicBezTo>
                  <a:pt x="20152" y="138573"/>
                  <a:pt x="47668" y="207364"/>
                  <a:pt x="52960" y="219535"/>
                </a:cubicBezTo>
                <a:cubicBezTo>
                  <a:pt x="58252" y="231706"/>
                  <a:pt x="20681" y="208952"/>
                  <a:pt x="43435" y="175085"/>
                </a:cubicBezTo>
                <a:cubicBezTo>
                  <a:pt x="66189" y="141218"/>
                  <a:pt x="186839" y="23743"/>
                  <a:pt x="189485" y="16335"/>
                </a:cubicBezTo>
                <a:cubicBezTo>
                  <a:pt x="192131" y="8927"/>
                  <a:pt x="83123" y="109468"/>
                  <a:pt x="59310" y="130635"/>
                </a:cubicBezTo>
                <a:cubicBezTo>
                  <a:pt x="35498" y="151802"/>
                  <a:pt x="55606" y="159739"/>
                  <a:pt x="46610" y="143335"/>
                </a:cubicBezTo>
                <a:cubicBezTo>
                  <a:pt x="37614" y="126931"/>
                  <a:pt x="7981" y="7339"/>
                  <a:pt x="2160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965B902C-C5C9-A02D-DB69-87083333B631}"/>
              </a:ext>
            </a:extLst>
          </p:cNvPr>
          <p:cNvSpPr/>
          <p:nvPr/>
        </p:nvSpPr>
        <p:spPr>
          <a:xfrm>
            <a:off x="4946396" y="5444860"/>
            <a:ext cx="162749" cy="848381"/>
          </a:xfrm>
          <a:custGeom>
            <a:avLst/>
            <a:gdLst>
              <a:gd name="connsiteX0" fmla="*/ 254 w 162749"/>
              <a:gd name="connsiteY0" fmla="*/ 265 h 848381"/>
              <a:gd name="connsiteX1" fmla="*/ 85979 w 162749"/>
              <a:gd name="connsiteY1" fmla="*/ 238390 h 848381"/>
              <a:gd name="connsiteX2" fmla="*/ 73279 w 162749"/>
              <a:gd name="connsiteY2" fmla="*/ 149490 h 848381"/>
              <a:gd name="connsiteX3" fmla="*/ 120904 w 162749"/>
              <a:gd name="connsiteY3" fmla="*/ 381265 h 848381"/>
              <a:gd name="connsiteX4" fmla="*/ 133604 w 162749"/>
              <a:gd name="connsiteY4" fmla="*/ 641615 h 848381"/>
              <a:gd name="connsiteX5" fmla="*/ 146304 w 162749"/>
              <a:gd name="connsiteY5" fmla="*/ 562240 h 848381"/>
              <a:gd name="connsiteX6" fmla="*/ 143129 w 162749"/>
              <a:gd name="connsiteY6" fmla="*/ 847990 h 848381"/>
              <a:gd name="connsiteX7" fmla="*/ 162179 w 162749"/>
              <a:gd name="connsiteY7" fmla="*/ 616215 h 848381"/>
              <a:gd name="connsiteX8" fmla="*/ 117729 w 162749"/>
              <a:gd name="connsiteY8" fmla="*/ 292365 h 848381"/>
              <a:gd name="connsiteX9" fmla="*/ 254 w 162749"/>
              <a:gd name="connsiteY9" fmla="*/ 265 h 84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749" h="848381">
                <a:moveTo>
                  <a:pt x="254" y="265"/>
                </a:moveTo>
                <a:cubicBezTo>
                  <a:pt x="-5038" y="-8731"/>
                  <a:pt x="73808" y="213519"/>
                  <a:pt x="85979" y="238390"/>
                </a:cubicBezTo>
                <a:cubicBezTo>
                  <a:pt x="98150" y="263261"/>
                  <a:pt x="67458" y="125677"/>
                  <a:pt x="73279" y="149490"/>
                </a:cubicBezTo>
                <a:cubicBezTo>
                  <a:pt x="79100" y="173303"/>
                  <a:pt x="110850" y="299244"/>
                  <a:pt x="120904" y="381265"/>
                </a:cubicBezTo>
                <a:cubicBezTo>
                  <a:pt x="130958" y="463286"/>
                  <a:pt x="129371" y="611453"/>
                  <a:pt x="133604" y="641615"/>
                </a:cubicBezTo>
                <a:cubicBezTo>
                  <a:pt x="137837" y="671777"/>
                  <a:pt x="144717" y="527844"/>
                  <a:pt x="146304" y="562240"/>
                </a:cubicBezTo>
                <a:cubicBezTo>
                  <a:pt x="147892" y="596636"/>
                  <a:pt x="140483" y="838994"/>
                  <a:pt x="143129" y="847990"/>
                </a:cubicBezTo>
                <a:cubicBezTo>
                  <a:pt x="145775" y="856986"/>
                  <a:pt x="166412" y="708819"/>
                  <a:pt x="162179" y="616215"/>
                </a:cubicBezTo>
                <a:cubicBezTo>
                  <a:pt x="157946" y="523611"/>
                  <a:pt x="142600" y="393436"/>
                  <a:pt x="117729" y="292365"/>
                </a:cubicBezTo>
                <a:cubicBezTo>
                  <a:pt x="92858" y="191294"/>
                  <a:pt x="5546" y="9261"/>
                  <a:pt x="254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2A5771E9-CD01-6D87-3C59-D20EABAABBEB}"/>
              </a:ext>
            </a:extLst>
          </p:cNvPr>
          <p:cNvSpPr/>
          <p:nvPr/>
        </p:nvSpPr>
        <p:spPr>
          <a:xfrm>
            <a:off x="4206872" y="4905167"/>
            <a:ext cx="511412" cy="263804"/>
          </a:xfrm>
          <a:custGeom>
            <a:avLst/>
            <a:gdLst>
              <a:gd name="connsiteX0" fmla="*/ 511178 w 511412"/>
              <a:gd name="connsiteY0" fmla="*/ 208 h 263804"/>
              <a:gd name="connsiteX1" fmla="*/ 358778 w 511412"/>
              <a:gd name="connsiteY1" fmla="*/ 168483 h 263804"/>
              <a:gd name="connsiteX2" fmla="*/ 304803 w 511412"/>
              <a:gd name="connsiteY2" fmla="*/ 203408 h 263804"/>
              <a:gd name="connsiteX3" fmla="*/ 3 w 511412"/>
              <a:gd name="connsiteY3" fmla="*/ 235158 h 263804"/>
              <a:gd name="connsiteX4" fmla="*/ 298453 w 511412"/>
              <a:gd name="connsiteY4" fmla="*/ 235158 h 263804"/>
              <a:gd name="connsiteX5" fmla="*/ 422278 w 511412"/>
              <a:gd name="connsiteY5" fmla="*/ 263733 h 263804"/>
              <a:gd name="connsiteX6" fmla="*/ 361953 w 511412"/>
              <a:gd name="connsiteY6" fmla="*/ 225633 h 263804"/>
              <a:gd name="connsiteX7" fmla="*/ 320678 w 511412"/>
              <a:gd name="connsiteY7" fmla="*/ 206583 h 263804"/>
              <a:gd name="connsiteX8" fmla="*/ 511178 w 511412"/>
              <a:gd name="connsiteY8" fmla="*/ 208 h 26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412" h="263804">
                <a:moveTo>
                  <a:pt x="511178" y="208"/>
                </a:moveTo>
                <a:cubicBezTo>
                  <a:pt x="517528" y="-6142"/>
                  <a:pt x="393174" y="134616"/>
                  <a:pt x="358778" y="168483"/>
                </a:cubicBezTo>
                <a:cubicBezTo>
                  <a:pt x="324382" y="202350"/>
                  <a:pt x="364599" y="192296"/>
                  <a:pt x="304803" y="203408"/>
                </a:cubicBezTo>
                <a:cubicBezTo>
                  <a:pt x="245007" y="214521"/>
                  <a:pt x="1061" y="229867"/>
                  <a:pt x="3" y="235158"/>
                </a:cubicBezTo>
                <a:cubicBezTo>
                  <a:pt x="-1055" y="240449"/>
                  <a:pt x="228074" y="230396"/>
                  <a:pt x="298453" y="235158"/>
                </a:cubicBezTo>
                <a:cubicBezTo>
                  <a:pt x="368832" y="239920"/>
                  <a:pt x="411695" y="265321"/>
                  <a:pt x="422278" y="263733"/>
                </a:cubicBezTo>
                <a:cubicBezTo>
                  <a:pt x="432861" y="262146"/>
                  <a:pt x="378886" y="235158"/>
                  <a:pt x="361953" y="225633"/>
                </a:cubicBezTo>
                <a:cubicBezTo>
                  <a:pt x="345020" y="216108"/>
                  <a:pt x="298453" y="239920"/>
                  <a:pt x="320678" y="206583"/>
                </a:cubicBezTo>
                <a:cubicBezTo>
                  <a:pt x="342903" y="173246"/>
                  <a:pt x="504828" y="6558"/>
                  <a:pt x="511178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5A3A2CD4-2D9A-B599-DC79-3FB954EA2B60}"/>
              </a:ext>
            </a:extLst>
          </p:cNvPr>
          <p:cNvSpPr/>
          <p:nvPr/>
        </p:nvSpPr>
        <p:spPr>
          <a:xfrm>
            <a:off x="3146425" y="5337134"/>
            <a:ext cx="400070" cy="853824"/>
          </a:xfrm>
          <a:custGeom>
            <a:avLst/>
            <a:gdLst>
              <a:gd name="connsiteX0" fmla="*/ 400050 w 400070"/>
              <a:gd name="connsiteY0" fmla="*/ 41 h 853824"/>
              <a:gd name="connsiteX1" fmla="*/ 215900 w 400070"/>
              <a:gd name="connsiteY1" fmla="*/ 285791 h 853824"/>
              <a:gd name="connsiteX2" fmla="*/ 269875 w 400070"/>
              <a:gd name="connsiteY2" fmla="*/ 209591 h 853824"/>
              <a:gd name="connsiteX3" fmla="*/ 219075 w 400070"/>
              <a:gd name="connsiteY3" fmla="*/ 314366 h 853824"/>
              <a:gd name="connsiteX4" fmla="*/ 155575 w 400070"/>
              <a:gd name="connsiteY4" fmla="*/ 438191 h 853824"/>
              <a:gd name="connsiteX5" fmla="*/ 117475 w 400070"/>
              <a:gd name="connsiteY5" fmla="*/ 609641 h 853824"/>
              <a:gd name="connsiteX6" fmla="*/ 174625 w 400070"/>
              <a:gd name="connsiteY6" fmla="*/ 469941 h 853824"/>
              <a:gd name="connsiteX7" fmla="*/ 38100 w 400070"/>
              <a:gd name="connsiteY7" fmla="*/ 708066 h 853824"/>
              <a:gd name="connsiteX8" fmla="*/ 82550 w 400070"/>
              <a:gd name="connsiteY8" fmla="*/ 622341 h 853824"/>
              <a:gd name="connsiteX9" fmla="*/ 47625 w 400070"/>
              <a:gd name="connsiteY9" fmla="*/ 746166 h 853824"/>
              <a:gd name="connsiteX10" fmla="*/ 0 w 400070"/>
              <a:gd name="connsiteY10" fmla="*/ 850941 h 853824"/>
              <a:gd name="connsiteX11" fmla="*/ 47625 w 400070"/>
              <a:gd name="connsiteY11" fmla="*/ 771566 h 853824"/>
              <a:gd name="connsiteX12" fmla="*/ 234950 w 400070"/>
              <a:gd name="connsiteY12" fmla="*/ 276266 h 853824"/>
              <a:gd name="connsiteX13" fmla="*/ 212725 w 400070"/>
              <a:gd name="connsiteY13" fmla="*/ 327066 h 853824"/>
              <a:gd name="connsiteX14" fmla="*/ 282575 w 400070"/>
              <a:gd name="connsiteY14" fmla="*/ 139741 h 853824"/>
              <a:gd name="connsiteX15" fmla="*/ 203200 w 400070"/>
              <a:gd name="connsiteY15" fmla="*/ 263566 h 853824"/>
              <a:gd name="connsiteX16" fmla="*/ 400050 w 400070"/>
              <a:gd name="connsiteY16" fmla="*/ 41 h 85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0070" h="853824">
                <a:moveTo>
                  <a:pt x="400050" y="41"/>
                </a:moveTo>
                <a:cubicBezTo>
                  <a:pt x="402167" y="3745"/>
                  <a:pt x="237596" y="250866"/>
                  <a:pt x="215900" y="285791"/>
                </a:cubicBezTo>
                <a:cubicBezTo>
                  <a:pt x="194204" y="320716"/>
                  <a:pt x="269346" y="204829"/>
                  <a:pt x="269875" y="209591"/>
                </a:cubicBezTo>
                <a:cubicBezTo>
                  <a:pt x="270404" y="214354"/>
                  <a:pt x="238125" y="276266"/>
                  <a:pt x="219075" y="314366"/>
                </a:cubicBezTo>
                <a:cubicBezTo>
                  <a:pt x="200025" y="352466"/>
                  <a:pt x="172508" y="388979"/>
                  <a:pt x="155575" y="438191"/>
                </a:cubicBezTo>
                <a:cubicBezTo>
                  <a:pt x="138642" y="487403"/>
                  <a:pt x="114300" y="604349"/>
                  <a:pt x="117475" y="609641"/>
                </a:cubicBezTo>
                <a:cubicBezTo>
                  <a:pt x="120650" y="614933"/>
                  <a:pt x="187854" y="453537"/>
                  <a:pt x="174625" y="469941"/>
                </a:cubicBezTo>
                <a:cubicBezTo>
                  <a:pt x="161396" y="486345"/>
                  <a:pt x="53446" y="682666"/>
                  <a:pt x="38100" y="708066"/>
                </a:cubicBezTo>
                <a:cubicBezTo>
                  <a:pt x="22754" y="733466"/>
                  <a:pt x="80962" y="615991"/>
                  <a:pt x="82550" y="622341"/>
                </a:cubicBezTo>
                <a:cubicBezTo>
                  <a:pt x="84137" y="628691"/>
                  <a:pt x="61383" y="708066"/>
                  <a:pt x="47625" y="746166"/>
                </a:cubicBezTo>
                <a:cubicBezTo>
                  <a:pt x="33867" y="784266"/>
                  <a:pt x="0" y="846708"/>
                  <a:pt x="0" y="850941"/>
                </a:cubicBezTo>
                <a:cubicBezTo>
                  <a:pt x="0" y="855174"/>
                  <a:pt x="8467" y="867345"/>
                  <a:pt x="47625" y="771566"/>
                </a:cubicBezTo>
                <a:cubicBezTo>
                  <a:pt x="86783" y="675787"/>
                  <a:pt x="207433" y="350349"/>
                  <a:pt x="234950" y="276266"/>
                </a:cubicBezTo>
                <a:cubicBezTo>
                  <a:pt x="262467" y="202183"/>
                  <a:pt x="204787" y="349820"/>
                  <a:pt x="212725" y="327066"/>
                </a:cubicBezTo>
                <a:cubicBezTo>
                  <a:pt x="220662" y="304312"/>
                  <a:pt x="284162" y="150324"/>
                  <a:pt x="282575" y="139741"/>
                </a:cubicBezTo>
                <a:cubicBezTo>
                  <a:pt x="280987" y="129158"/>
                  <a:pt x="186796" y="283674"/>
                  <a:pt x="203200" y="263566"/>
                </a:cubicBezTo>
                <a:cubicBezTo>
                  <a:pt x="219604" y="243458"/>
                  <a:pt x="397933" y="-3663"/>
                  <a:pt x="40005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9CBE1DC-6882-0D2F-F439-B21588A90E57}"/>
              </a:ext>
            </a:extLst>
          </p:cNvPr>
          <p:cNvSpPr/>
          <p:nvPr/>
        </p:nvSpPr>
        <p:spPr>
          <a:xfrm>
            <a:off x="4995830" y="5111553"/>
            <a:ext cx="87559" cy="1013441"/>
          </a:xfrm>
          <a:custGeom>
            <a:avLst/>
            <a:gdLst>
              <a:gd name="connsiteX0" fmla="*/ 87345 w 87559"/>
              <a:gd name="connsiteY0" fmla="*/ 197 h 1013441"/>
              <a:gd name="connsiteX1" fmla="*/ 1620 w 87559"/>
              <a:gd name="connsiteY1" fmla="*/ 343097 h 1013441"/>
              <a:gd name="connsiteX2" fmla="*/ 30195 w 87559"/>
              <a:gd name="connsiteY2" fmla="*/ 285947 h 1013441"/>
              <a:gd name="connsiteX3" fmla="*/ 17495 w 87559"/>
              <a:gd name="connsiteY3" fmla="*/ 482797 h 1013441"/>
              <a:gd name="connsiteX4" fmla="*/ 27020 w 87559"/>
              <a:gd name="connsiteY4" fmla="*/ 701872 h 1013441"/>
              <a:gd name="connsiteX5" fmla="*/ 27020 w 87559"/>
              <a:gd name="connsiteY5" fmla="*/ 533597 h 1013441"/>
              <a:gd name="connsiteX6" fmla="*/ 17495 w 87559"/>
              <a:gd name="connsiteY6" fmla="*/ 774897 h 1013441"/>
              <a:gd name="connsiteX7" fmla="*/ 30195 w 87559"/>
              <a:gd name="connsiteY7" fmla="*/ 727272 h 1013441"/>
              <a:gd name="connsiteX8" fmla="*/ 55595 w 87559"/>
              <a:gd name="connsiteY8" fmla="*/ 1009847 h 1013441"/>
              <a:gd name="connsiteX9" fmla="*/ 46070 w 87559"/>
              <a:gd name="connsiteY9" fmla="*/ 866972 h 1013441"/>
              <a:gd name="connsiteX10" fmla="*/ 17495 w 87559"/>
              <a:gd name="connsiteY10" fmla="*/ 581222 h 1013441"/>
              <a:gd name="connsiteX11" fmla="*/ 58770 w 87559"/>
              <a:gd name="connsiteY11" fmla="*/ 238322 h 1013441"/>
              <a:gd name="connsiteX12" fmla="*/ 27020 w 87559"/>
              <a:gd name="connsiteY12" fmla="*/ 292297 h 1013441"/>
              <a:gd name="connsiteX13" fmla="*/ 87345 w 87559"/>
              <a:gd name="connsiteY13" fmla="*/ 197 h 101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559" h="1013441">
                <a:moveTo>
                  <a:pt x="87345" y="197"/>
                </a:moveTo>
                <a:cubicBezTo>
                  <a:pt x="83112" y="8664"/>
                  <a:pt x="11145" y="295472"/>
                  <a:pt x="1620" y="343097"/>
                </a:cubicBezTo>
                <a:cubicBezTo>
                  <a:pt x="-7905" y="390722"/>
                  <a:pt x="27549" y="262664"/>
                  <a:pt x="30195" y="285947"/>
                </a:cubicBezTo>
                <a:cubicBezTo>
                  <a:pt x="32841" y="309230"/>
                  <a:pt x="18024" y="413476"/>
                  <a:pt x="17495" y="482797"/>
                </a:cubicBezTo>
                <a:cubicBezTo>
                  <a:pt x="16966" y="552118"/>
                  <a:pt x="25433" y="693405"/>
                  <a:pt x="27020" y="701872"/>
                </a:cubicBezTo>
                <a:cubicBezTo>
                  <a:pt x="28607" y="710339"/>
                  <a:pt x="28607" y="521426"/>
                  <a:pt x="27020" y="533597"/>
                </a:cubicBezTo>
                <a:cubicBezTo>
                  <a:pt x="25433" y="545768"/>
                  <a:pt x="16966" y="742618"/>
                  <a:pt x="17495" y="774897"/>
                </a:cubicBezTo>
                <a:cubicBezTo>
                  <a:pt x="18024" y="807176"/>
                  <a:pt x="23845" y="688114"/>
                  <a:pt x="30195" y="727272"/>
                </a:cubicBezTo>
                <a:cubicBezTo>
                  <a:pt x="36545" y="766430"/>
                  <a:pt x="52949" y="986564"/>
                  <a:pt x="55595" y="1009847"/>
                </a:cubicBezTo>
                <a:cubicBezTo>
                  <a:pt x="58241" y="1033130"/>
                  <a:pt x="52420" y="938409"/>
                  <a:pt x="46070" y="866972"/>
                </a:cubicBezTo>
                <a:cubicBezTo>
                  <a:pt x="39720" y="795535"/>
                  <a:pt x="15378" y="685997"/>
                  <a:pt x="17495" y="581222"/>
                </a:cubicBezTo>
                <a:cubicBezTo>
                  <a:pt x="19612" y="476447"/>
                  <a:pt x="57183" y="286476"/>
                  <a:pt x="58770" y="238322"/>
                </a:cubicBezTo>
                <a:cubicBezTo>
                  <a:pt x="60357" y="190168"/>
                  <a:pt x="22258" y="326164"/>
                  <a:pt x="27020" y="292297"/>
                </a:cubicBezTo>
                <a:cubicBezTo>
                  <a:pt x="31782" y="258430"/>
                  <a:pt x="91578" y="-8270"/>
                  <a:pt x="87345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2C488400-B133-7A25-24E8-9B35D85D215E}"/>
              </a:ext>
            </a:extLst>
          </p:cNvPr>
          <p:cNvSpPr/>
          <p:nvPr/>
        </p:nvSpPr>
        <p:spPr>
          <a:xfrm>
            <a:off x="4203626" y="5165604"/>
            <a:ext cx="273705" cy="559987"/>
          </a:xfrm>
          <a:custGeom>
            <a:avLst/>
            <a:gdLst>
              <a:gd name="connsiteX0" fmla="*/ 74 w 273705"/>
              <a:gd name="connsiteY0" fmla="*/ 121 h 559987"/>
              <a:gd name="connsiteX1" fmla="*/ 82624 w 273705"/>
              <a:gd name="connsiteY1" fmla="*/ 155696 h 559987"/>
              <a:gd name="connsiteX2" fmla="*/ 98499 w 273705"/>
              <a:gd name="connsiteY2" fmla="*/ 142996 h 559987"/>
              <a:gd name="connsiteX3" fmla="*/ 238199 w 273705"/>
              <a:gd name="connsiteY3" fmla="*/ 292221 h 559987"/>
              <a:gd name="connsiteX4" fmla="*/ 228674 w 273705"/>
              <a:gd name="connsiteY4" fmla="*/ 247771 h 559987"/>
              <a:gd name="connsiteX5" fmla="*/ 238199 w 273705"/>
              <a:gd name="connsiteY5" fmla="*/ 339846 h 559987"/>
              <a:gd name="connsiteX6" fmla="*/ 257249 w 273705"/>
              <a:gd name="connsiteY6" fmla="*/ 298571 h 559987"/>
              <a:gd name="connsiteX7" fmla="*/ 266774 w 273705"/>
              <a:gd name="connsiteY7" fmla="*/ 558921 h 559987"/>
              <a:gd name="connsiteX8" fmla="*/ 266774 w 273705"/>
              <a:gd name="connsiteY8" fmla="*/ 396996 h 559987"/>
              <a:gd name="connsiteX9" fmla="*/ 266774 w 273705"/>
              <a:gd name="connsiteY9" fmla="*/ 301746 h 559987"/>
              <a:gd name="connsiteX10" fmla="*/ 193749 w 273705"/>
              <a:gd name="connsiteY10" fmla="*/ 149346 h 559987"/>
              <a:gd name="connsiteX11" fmla="*/ 273124 w 273705"/>
              <a:gd name="connsiteY11" fmla="*/ 301746 h 559987"/>
              <a:gd name="connsiteX12" fmla="*/ 142949 w 273705"/>
              <a:gd name="connsiteY12" fmla="*/ 174746 h 559987"/>
              <a:gd name="connsiteX13" fmla="*/ 98499 w 273705"/>
              <a:gd name="connsiteY13" fmla="*/ 130296 h 559987"/>
              <a:gd name="connsiteX14" fmla="*/ 74 w 273705"/>
              <a:gd name="connsiteY14" fmla="*/ 121 h 55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705" h="559987">
                <a:moveTo>
                  <a:pt x="74" y="121"/>
                </a:moveTo>
                <a:cubicBezTo>
                  <a:pt x="-2572" y="4354"/>
                  <a:pt x="66220" y="131884"/>
                  <a:pt x="82624" y="155696"/>
                </a:cubicBezTo>
                <a:cubicBezTo>
                  <a:pt x="99028" y="179508"/>
                  <a:pt x="72570" y="120242"/>
                  <a:pt x="98499" y="142996"/>
                </a:cubicBezTo>
                <a:cubicBezTo>
                  <a:pt x="124428" y="165750"/>
                  <a:pt x="216503" y="274759"/>
                  <a:pt x="238199" y="292221"/>
                </a:cubicBezTo>
                <a:cubicBezTo>
                  <a:pt x="259895" y="309683"/>
                  <a:pt x="228674" y="239834"/>
                  <a:pt x="228674" y="247771"/>
                </a:cubicBezTo>
                <a:cubicBezTo>
                  <a:pt x="228674" y="255708"/>
                  <a:pt x="233436" y="331379"/>
                  <a:pt x="238199" y="339846"/>
                </a:cubicBezTo>
                <a:cubicBezTo>
                  <a:pt x="242962" y="348313"/>
                  <a:pt x="252487" y="262059"/>
                  <a:pt x="257249" y="298571"/>
                </a:cubicBezTo>
                <a:cubicBezTo>
                  <a:pt x="262012" y="335084"/>
                  <a:pt x="265187" y="542517"/>
                  <a:pt x="266774" y="558921"/>
                </a:cubicBezTo>
                <a:cubicBezTo>
                  <a:pt x="268361" y="575325"/>
                  <a:pt x="266774" y="396996"/>
                  <a:pt x="266774" y="396996"/>
                </a:cubicBezTo>
                <a:cubicBezTo>
                  <a:pt x="266774" y="354134"/>
                  <a:pt x="278945" y="343021"/>
                  <a:pt x="266774" y="301746"/>
                </a:cubicBezTo>
                <a:cubicBezTo>
                  <a:pt x="254603" y="260471"/>
                  <a:pt x="192691" y="149346"/>
                  <a:pt x="193749" y="149346"/>
                </a:cubicBezTo>
                <a:cubicBezTo>
                  <a:pt x="194807" y="149346"/>
                  <a:pt x="281591" y="297513"/>
                  <a:pt x="273124" y="301746"/>
                </a:cubicBezTo>
                <a:cubicBezTo>
                  <a:pt x="264657" y="305979"/>
                  <a:pt x="172053" y="203321"/>
                  <a:pt x="142949" y="174746"/>
                </a:cubicBezTo>
                <a:cubicBezTo>
                  <a:pt x="113845" y="146171"/>
                  <a:pt x="121253" y="157284"/>
                  <a:pt x="98499" y="130296"/>
                </a:cubicBezTo>
                <a:cubicBezTo>
                  <a:pt x="75745" y="103309"/>
                  <a:pt x="2720" y="-4112"/>
                  <a:pt x="7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E5CC369B-7DFF-5720-4B44-CDD28C622225}"/>
              </a:ext>
            </a:extLst>
          </p:cNvPr>
          <p:cNvSpPr/>
          <p:nvPr/>
        </p:nvSpPr>
        <p:spPr>
          <a:xfrm>
            <a:off x="3446164" y="5397290"/>
            <a:ext cx="113101" cy="592892"/>
          </a:xfrm>
          <a:custGeom>
            <a:avLst/>
            <a:gdLst>
              <a:gd name="connsiteX0" fmla="*/ 113011 w 113101"/>
              <a:gd name="connsiteY0" fmla="*/ 210 h 592892"/>
              <a:gd name="connsiteX1" fmla="*/ 46336 w 113101"/>
              <a:gd name="connsiteY1" fmla="*/ 120860 h 592892"/>
              <a:gd name="connsiteX2" fmla="*/ 33636 w 113101"/>
              <a:gd name="connsiteY2" fmla="*/ 289135 h 592892"/>
              <a:gd name="connsiteX3" fmla="*/ 36811 w 113101"/>
              <a:gd name="connsiteY3" fmla="*/ 197060 h 592892"/>
              <a:gd name="connsiteX4" fmla="*/ 8236 w 113101"/>
              <a:gd name="connsiteY4" fmla="*/ 324060 h 592892"/>
              <a:gd name="connsiteX5" fmla="*/ 30461 w 113101"/>
              <a:gd name="connsiteY5" fmla="*/ 590760 h 592892"/>
              <a:gd name="connsiteX6" fmla="*/ 27286 w 113101"/>
              <a:gd name="connsiteY6" fmla="*/ 435185 h 592892"/>
              <a:gd name="connsiteX7" fmla="*/ 1886 w 113101"/>
              <a:gd name="connsiteY7" fmla="*/ 184360 h 592892"/>
              <a:gd name="connsiteX8" fmla="*/ 5061 w 113101"/>
              <a:gd name="connsiteY8" fmla="*/ 241510 h 592892"/>
              <a:gd name="connsiteX9" fmla="*/ 30461 w 113101"/>
              <a:gd name="connsiteY9" fmla="*/ 149435 h 592892"/>
              <a:gd name="connsiteX10" fmla="*/ 113011 w 113101"/>
              <a:gd name="connsiteY10" fmla="*/ 210 h 59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01" h="592892">
                <a:moveTo>
                  <a:pt x="113011" y="210"/>
                </a:moveTo>
                <a:cubicBezTo>
                  <a:pt x="115657" y="-4552"/>
                  <a:pt x="59565" y="72706"/>
                  <a:pt x="46336" y="120860"/>
                </a:cubicBezTo>
                <a:cubicBezTo>
                  <a:pt x="33107" y="169014"/>
                  <a:pt x="35223" y="276435"/>
                  <a:pt x="33636" y="289135"/>
                </a:cubicBezTo>
                <a:cubicBezTo>
                  <a:pt x="32049" y="301835"/>
                  <a:pt x="41044" y="191239"/>
                  <a:pt x="36811" y="197060"/>
                </a:cubicBezTo>
                <a:cubicBezTo>
                  <a:pt x="32578" y="202881"/>
                  <a:pt x="9294" y="258443"/>
                  <a:pt x="8236" y="324060"/>
                </a:cubicBezTo>
                <a:cubicBezTo>
                  <a:pt x="7178" y="389677"/>
                  <a:pt x="27286" y="572239"/>
                  <a:pt x="30461" y="590760"/>
                </a:cubicBezTo>
                <a:cubicBezTo>
                  <a:pt x="33636" y="609281"/>
                  <a:pt x="32048" y="502918"/>
                  <a:pt x="27286" y="435185"/>
                </a:cubicBezTo>
                <a:cubicBezTo>
                  <a:pt x="22523" y="367452"/>
                  <a:pt x="5590" y="216639"/>
                  <a:pt x="1886" y="184360"/>
                </a:cubicBezTo>
                <a:cubicBezTo>
                  <a:pt x="-1818" y="152081"/>
                  <a:pt x="299" y="247331"/>
                  <a:pt x="5061" y="241510"/>
                </a:cubicBezTo>
                <a:cubicBezTo>
                  <a:pt x="9823" y="235689"/>
                  <a:pt x="12469" y="188593"/>
                  <a:pt x="30461" y="149435"/>
                </a:cubicBezTo>
                <a:cubicBezTo>
                  <a:pt x="48453" y="110277"/>
                  <a:pt x="110365" y="4972"/>
                  <a:pt x="113011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1CA93B78-0D86-BFD3-FDBF-19A84551A4AB}"/>
              </a:ext>
            </a:extLst>
          </p:cNvPr>
          <p:cNvSpPr/>
          <p:nvPr/>
        </p:nvSpPr>
        <p:spPr>
          <a:xfrm>
            <a:off x="3877594" y="5410153"/>
            <a:ext cx="351613" cy="1085103"/>
          </a:xfrm>
          <a:custGeom>
            <a:avLst/>
            <a:gdLst>
              <a:gd name="connsiteX0" fmla="*/ 351506 w 351613"/>
              <a:gd name="connsiteY0" fmla="*/ 47 h 1085103"/>
              <a:gd name="connsiteX1" fmla="*/ 294356 w 351613"/>
              <a:gd name="connsiteY1" fmla="*/ 168322 h 1085103"/>
              <a:gd name="connsiteX2" fmla="*/ 275306 w 351613"/>
              <a:gd name="connsiteY2" fmla="*/ 374697 h 1085103"/>
              <a:gd name="connsiteX3" fmla="*/ 284831 w 351613"/>
              <a:gd name="connsiteY3" fmla="*/ 273097 h 1085103"/>
              <a:gd name="connsiteX4" fmla="*/ 294356 w 351613"/>
              <a:gd name="connsiteY4" fmla="*/ 558847 h 1085103"/>
              <a:gd name="connsiteX5" fmla="*/ 221331 w 351613"/>
              <a:gd name="connsiteY5" fmla="*/ 708072 h 1085103"/>
              <a:gd name="connsiteX6" fmla="*/ 227681 w 351613"/>
              <a:gd name="connsiteY6" fmla="*/ 679497 h 1085103"/>
              <a:gd name="connsiteX7" fmla="*/ 8606 w 351613"/>
              <a:gd name="connsiteY7" fmla="*/ 1073197 h 1085103"/>
              <a:gd name="connsiteX8" fmla="*/ 68931 w 351613"/>
              <a:gd name="connsiteY8" fmla="*/ 946197 h 1085103"/>
              <a:gd name="connsiteX9" fmla="*/ 297531 w 351613"/>
              <a:gd name="connsiteY9" fmla="*/ 574722 h 1085103"/>
              <a:gd name="connsiteX10" fmla="*/ 300706 w 351613"/>
              <a:gd name="connsiteY10" fmla="*/ 384222 h 1085103"/>
              <a:gd name="connsiteX11" fmla="*/ 278481 w 351613"/>
              <a:gd name="connsiteY11" fmla="*/ 184197 h 1085103"/>
              <a:gd name="connsiteX12" fmla="*/ 351506 w 351613"/>
              <a:gd name="connsiteY12" fmla="*/ 47 h 108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1613" h="1085103">
                <a:moveTo>
                  <a:pt x="351506" y="47"/>
                </a:moveTo>
                <a:cubicBezTo>
                  <a:pt x="354152" y="-2599"/>
                  <a:pt x="307056" y="105880"/>
                  <a:pt x="294356" y="168322"/>
                </a:cubicBezTo>
                <a:cubicBezTo>
                  <a:pt x="281656" y="230764"/>
                  <a:pt x="276893" y="357235"/>
                  <a:pt x="275306" y="374697"/>
                </a:cubicBezTo>
                <a:cubicBezTo>
                  <a:pt x="273719" y="392159"/>
                  <a:pt x="281656" y="242405"/>
                  <a:pt x="284831" y="273097"/>
                </a:cubicBezTo>
                <a:cubicBezTo>
                  <a:pt x="288006" y="303789"/>
                  <a:pt x="304939" y="486351"/>
                  <a:pt x="294356" y="558847"/>
                </a:cubicBezTo>
                <a:cubicBezTo>
                  <a:pt x="283773" y="631343"/>
                  <a:pt x="232443" y="687964"/>
                  <a:pt x="221331" y="708072"/>
                </a:cubicBezTo>
                <a:cubicBezTo>
                  <a:pt x="210219" y="728180"/>
                  <a:pt x="263135" y="618643"/>
                  <a:pt x="227681" y="679497"/>
                </a:cubicBezTo>
                <a:cubicBezTo>
                  <a:pt x="192227" y="740351"/>
                  <a:pt x="35064" y="1028747"/>
                  <a:pt x="8606" y="1073197"/>
                </a:cubicBezTo>
                <a:cubicBezTo>
                  <a:pt x="-17852" y="1117647"/>
                  <a:pt x="20777" y="1029276"/>
                  <a:pt x="68931" y="946197"/>
                </a:cubicBezTo>
                <a:cubicBezTo>
                  <a:pt x="117085" y="863118"/>
                  <a:pt x="258902" y="668384"/>
                  <a:pt x="297531" y="574722"/>
                </a:cubicBezTo>
                <a:cubicBezTo>
                  <a:pt x="336160" y="481060"/>
                  <a:pt x="303881" y="449310"/>
                  <a:pt x="300706" y="384222"/>
                </a:cubicBezTo>
                <a:cubicBezTo>
                  <a:pt x="297531" y="319135"/>
                  <a:pt x="271073" y="243993"/>
                  <a:pt x="278481" y="184197"/>
                </a:cubicBezTo>
                <a:cubicBezTo>
                  <a:pt x="285889" y="124401"/>
                  <a:pt x="348860" y="2693"/>
                  <a:pt x="35150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6E0CAB8-FC0B-F551-0020-42F4B600EEB0}"/>
              </a:ext>
            </a:extLst>
          </p:cNvPr>
          <p:cNvSpPr/>
          <p:nvPr/>
        </p:nvSpPr>
        <p:spPr>
          <a:xfrm>
            <a:off x="3462817" y="5704895"/>
            <a:ext cx="125524" cy="274654"/>
          </a:xfrm>
          <a:custGeom>
            <a:avLst/>
            <a:gdLst>
              <a:gd name="connsiteX0" fmla="*/ 124933 w 125524"/>
              <a:gd name="connsiteY0" fmla="*/ 580 h 274654"/>
              <a:gd name="connsiteX1" fmla="*/ 70958 w 125524"/>
              <a:gd name="connsiteY1" fmla="*/ 121230 h 274654"/>
              <a:gd name="connsiteX2" fmla="*/ 42383 w 125524"/>
              <a:gd name="connsiteY2" fmla="*/ 257755 h 274654"/>
              <a:gd name="connsiteX3" fmla="*/ 61433 w 125524"/>
              <a:gd name="connsiteY3" fmla="*/ 111705 h 274654"/>
              <a:gd name="connsiteX4" fmla="*/ 1108 w 125524"/>
              <a:gd name="connsiteY4" fmla="*/ 273630 h 274654"/>
              <a:gd name="connsiteX5" fmla="*/ 32858 w 125524"/>
              <a:gd name="connsiteY5" fmla="*/ 172030 h 274654"/>
              <a:gd name="connsiteX6" fmla="*/ 124933 w 125524"/>
              <a:gd name="connsiteY6" fmla="*/ 580 h 2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24" h="274654">
                <a:moveTo>
                  <a:pt x="124933" y="580"/>
                </a:moveTo>
                <a:cubicBezTo>
                  <a:pt x="131283" y="-7887"/>
                  <a:pt x="84716" y="78368"/>
                  <a:pt x="70958" y="121230"/>
                </a:cubicBezTo>
                <a:cubicBezTo>
                  <a:pt x="57200" y="164092"/>
                  <a:pt x="43970" y="259342"/>
                  <a:pt x="42383" y="257755"/>
                </a:cubicBezTo>
                <a:cubicBezTo>
                  <a:pt x="40796" y="256168"/>
                  <a:pt x="68312" y="109059"/>
                  <a:pt x="61433" y="111705"/>
                </a:cubicBezTo>
                <a:cubicBezTo>
                  <a:pt x="54554" y="114351"/>
                  <a:pt x="5870" y="263576"/>
                  <a:pt x="1108" y="273630"/>
                </a:cubicBezTo>
                <a:cubicBezTo>
                  <a:pt x="-3655" y="283684"/>
                  <a:pt x="6929" y="217538"/>
                  <a:pt x="32858" y="172030"/>
                </a:cubicBezTo>
                <a:cubicBezTo>
                  <a:pt x="58787" y="126522"/>
                  <a:pt x="118583" y="9047"/>
                  <a:pt x="124933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7ACBD096-0C12-91D7-EBF9-C037C298B3E4}"/>
              </a:ext>
            </a:extLst>
          </p:cNvPr>
          <p:cNvSpPr/>
          <p:nvPr/>
        </p:nvSpPr>
        <p:spPr>
          <a:xfrm>
            <a:off x="4051100" y="5546976"/>
            <a:ext cx="67473" cy="546018"/>
          </a:xfrm>
          <a:custGeom>
            <a:avLst/>
            <a:gdLst>
              <a:gd name="connsiteX0" fmla="*/ 41475 w 67473"/>
              <a:gd name="connsiteY0" fmla="*/ 2924 h 546018"/>
              <a:gd name="connsiteX1" fmla="*/ 6550 w 67473"/>
              <a:gd name="connsiteY1" fmla="*/ 260099 h 546018"/>
              <a:gd name="connsiteX2" fmla="*/ 25600 w 67473"/>
              <a:gd name="connsiteY2" fmla="*/ 196599 h 546018"/>
              <a:gd name="connsiteX3" fmla="*/ 25600 w 67473"/>
              <a:gd name="connsiteY3" fmla="*/ 402974 h 546018"/>
              <a:gd name="connsiteX4" fmla="*/ 63700 w 67473"/>
              <a:gd name="connsiteY4" fmla="*/ 291849 h 546018"/>
              <a:gd name="connsiteX5" fmla="*/ 47825 w 67473"/>
              <a:gd name="connsiteY5" fmla="*/ 368049 h 546018"/>
              <a:gd name="connsiteX6" fmla="*/ 66875 w 67473"/>
              <a:gd name="connsiteY6" fmla="*/ 545849 h 546018"/>
              <a:gd name="connsiteX7" fmla="*/ 57350 w 67473"/>
              <a:gd name="connsiteY7" fmla="*/ 396624 h 546018"/>
              <a:gd name="connsiteX8" fmla="*/ 6550 w 67473"/>
              <a:gd name="connsiteY8" fmla="*/ 202949 h 546018"/>
              <a:gd name="connsiteX9" fmla="*/ 6550 w 67473"/>
              <a:gd name="connsiteY9" fmla="*/ 126749 h 546018"/>
              <a:gd name="connsiteX10" fmla="*/ 41475 w 67473"/>
              <a:gd name="connsiteY10" fmla="*/ 2924 h 5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73" h="546018">
                <a:moveTo>
                  <a:pt x="41475" y="2924"/>
                </a:moveTo>
                <a:cubicBezTo>
                  <a:pt x="41475" y="25149"/>
                  <a:pt x="9196" y="227820"/>
                  <a:pt x="6550" y="260099"/>
                </a:cubicBezTo>
                <a:cubicBezTo>
                  <a:pt x="3904" y="292378"/>
                  <a:pt x="22425" y="172787"/>
                  <a:pt x="25600" y="196599"/>
                </a:cubicBezTo>
                <a:cubicBezTo>
                  <a:pt x="28775" y="220412"/>
                  <a:pt x="19250" y="387099"/>
                  <a:pt x="25600" y="402974"/>
                </a:cubicBezTo>
                <a:cubicBezTo>
                  <a:pt x="31950" y="418849"/>
                  <a:pt x="59996" y="297670"/>
                  <a:pt x="63700" y="291849"/>
                </a:cubicBezTo>
                <a:cubicBezTo>
                  <a:pt x="67404" y="286028"/>
                  <a:pt x="47296" y="325716"/>
                  <a:pt x="47825" y="368049"/>
                </a:cubicBezTo>
                <a:cubicBezTo>
                  <a:pt x="48354" y="410382"/>
                  <a:pt x="65288" y="541087"/>
                  <a:pt x="66875" y="545849"/>
                </a:cubicBezTo>
                <a:cubicBezTo>
                  <a:pt x="68462" y="550611"/>
                  <a:pt x="67404" y="453774"/>
                  <a:pt x="57350" y="396624"/>
                </a:cubicBezTo>
                <a:cubicBezTo>
                  <a:pt x="47296" y="339474"/>
                  <a:pt x="15017" y="247928"/>
                  <a:pt x="6550" y="202949"/>
                </a:cubicBezTo>
                <a:cubicBezTo>
                  <a:pt x="-1917" y="157970"/>
                  <a:pt x="-2446" y="162203"/>
                  <a:pt x="6550" y="126749"/>
                </a:cubicBezTo>
                <a:cubicBezTo>
                  <a:pt x="15546" y="91295"/>
                  <a:pt x="41475" y="-19301"/>
                  <a:pt x="41475" y="2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AF8BD9C-AC62-C32B-C1E9-8A7C6D811149}"/>
              </a:ext>
            </a:extLst>
          </p:cNvPr>
          <p:cNvSpPr/>
          <p:nvPr/>
        </p:nvSpPr>
        <p:spPr>
          <a:xfrm>
            <a:off x="3774096" y="5654641"/>
            <a:ext cx="201413" cy="661632"/>
          </a:xfrm>
          <a:custGeom>
            <a:avLst/>
            <a:gdLst>
              <a:gd name="connsiteX0" fmla="*/ 185129 w 201413"/>
              <a:gd name="connsiteY0" fmla="*/ 34 h 661632"/>
              <a:gd name="connsiteX1" fmla="*/ 166079 w 201413"/>
              <a:gd name="connsiteY1" fmla="*/ 317534 h 661632"/>
              <a:gd name="connsiteX2" fmla="*/ 175604 w 201413"/>
              <a:gd name="connsiteY2" fmla="*/ 250859 h 661632"/>
              <a:gd name="connsiteX3" fmla="*/ 118454 w 201413"/>
              <a:gd name="connsiteY3" fmla="*/ 419134 h 661632"/>
              <a:gd name="connsiteX4" fmla="*/ 42254 w 201413"/>
              <a:gd name="connsiteY4" fmla="*/ 593759 h 661632"/>
              <a:gd name="connsiteX5" fmla="*/ 89879 w 201413"/>
              <a:gd name="connsiteY5" fmla="*/ 485809 h 661632"/>
              <a:gd name="connsiteX6" fmla="*/ 979 w 201413"/>
              <a:gd name="connsiteY6" fmla="*/ 660434 h 661632"/>
              <a:gd name="connsiteX7" fmla="*/ 51779 w 201413"/>
              <a:gd name="connsiteY7" fmla="*/ 549309 h 661632"/>
              <a:gd name="connsiteX8" fmla="*/ 191479 w 201413"/>
              <a:gd name="connsiteY8" fmla="*/ 298484 h 661632"/>
              <a:gd name="connsiteX9" fmla="*/ 185129 w 201413"/>
              <a:gd name="connsiteY9" fmla="*/ 34 h 66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413" h="661632">
                <a:moveTo>
                  <a:pt x="185129" y="34"/>
                </a:moveTo>
                <a:cubicBezTo>
                  <a:pt x="180896" y="3209"/>
                  <a:pt x="167666" y="275730"/>
                  <a:pt x="166079" y="317534"/>
                </a:cubicBezTo>
                <a:cubicBezTo>
                  <a:pt x="164492" y="359338"/>
                  <a:pt x="183541" y="233926"/>
                  <a:pt x="175604" y="250859"/>
                </a:cubicBezTo>
                <a:cubicBezTo>
                  <a:pt x="167667" y="267792"/>
                  <a:pt x="140679" y="361984"/>
                  <a:pt x="118454" y="419134"/>
                </a:cubicBezTo>
                <a:cubicBezTo>
                  <a:pt x="96229" y="476284"/>
                  <a:pt x="47016" y="582647"/>
                  <a:pt x="42254" y="593759"/>
                </a:cubicBezTo>
                <a:cubicBezTo>
                  <a:pt x="37492" y="604871"/>
                  <a:pt x="96758" y="474697"/>
                  <a:pt x="89879" y="485809"/>
                </a:cubicBezTo>
                <a:cubicBezTo>
                  <a:pt x="83000" y="496921"/>
                  <a:pt x="7329" y="649851"/>
                  <a:pt x="979" y="660434"/>
                </a:cubicBezTo>
                <a:cubicBezTo>
                  <a:pt x="-5371" y="671017"/>
                  <a:pt x="20029" y="609634"/>
                  <a:pt x="51779" y="549309"/>
                </a:cubicBezTo>
                <a:cubicBezTo>
                  <a:pt x="83529" y="488984"/>
                  <a:pt x="167666" y="385797"/>
                  <a:pt x="191479" y="298484"/>
                </a:cubicBezTo>
                <a:cubicBezTo>
                  <a:pt x="215292" y="211172"/>
                  <a:pt x="189362" y="-3141"/>
                  <a:pt x="18512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D8E9ABDE-82E5-29B4-5730-381B6E79FEE7}"/>
              </a:ext>
            </a:extLst>
          </p:cNvPr>
          <p:cNvSpPr/>
          <p:nvPr/>
        </p:nvSpPr>
        <p:spPr>
          <a:xfrm>
            <a:off x="3682849" y="5530711"/>
            <a:ext cx="89171" cy="677854"/>
          </a:xfrm>
          <a:custGeom>
            <a:avLst/>
            <a:gdLst>
              <a:gd name="connsiteX0" fmla="*/ 89051 w 89171"/>
              <a:gd name="connsiteY0" fmla="*/ 139 h 677854"/>
              <a:gd name="connsiteX1" fmla="*/ 35076 w 89171"/>
              <a:gd name="connsiteY1" fmla="*/ 250964 h 677854"/>
              <a:gd name="connsiteX2" fmla="*/ 151 w 89171"/>
              <a:gd name="connsiteY2" fmla="*/ 479564 h 677854"/>
              <a:gd name="connsiteX3" fmla="*/ 22376 w 89171"/>
              <a:gd name="connsiteY3" fmla="*/ 412889 h 677854"/>
              <a:gd name="connsiteX4" fmla="*/ 22376 w 89171"/>
              <a:gd name="connsiteY4" fmla="*/ 676414 h 677854"/>
              <a:gd name="connsiteX5" fmla="*/ 28726 w 89171"/>
              <a:gd name="connsiteY5" fmla="*/ 504964 h 677854"/>
              <a:gd name="connsiteX6" fmla="*/ 19201 w 89171"/>
              <a:gd name="connsiteY6" fmla="*/ 219214 h 677854"/>
              <a:gd name="connsiteX7" fmla="*/ 89051 w 89171"/>
              <a:gd name="connsiteY7" fmla="*/ 139 h 67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71" h="677854">
                <a:moveTo>
                  <a:pt x="89051" y="139"/>
                </a:moveTo>
                <a:cubicBezTo>
                  <a:pt x="91697" y="5431"/>
                  <a:pt x="49893" y="171060"/>
                  <a:pt x="35076" y="250964"/>
                </a:cubicBezTo>
                <a:cubicBezTo>
                  <a:pt x="20259" y="330868"/>
                  <a:pt x="2268" y="452577"/>
                  <a:pt x="151" y="479564"/>
                </a:cubicBezTo>
                <a:cubicBezTo>
                  <a:pt x="-1966" y="506552"/>
                  <a:pt x="18672" y="380081"/>
                  <a:pt x="22376" y="412889"/>
                </a:cubicBezTo>
                <a:cubicBezTo>
                  <a:pt x="26080" y="445697"/>
                  <a:pt x="21318" y="661068"/>
                  <a:pt x="22376" y="676414"/>
                </a:cubicBezTo>
                <a:cubicBezTo>
                  <a:pt x="23434" y="691760"/>
                  <a:pt x="29255" y="581164"/>
                  <a:pt x="28726" y="504964"/>
                </a:cubicBezTo>
                <a:cubicBezTo>
                  <a:pt x="28197" y="428764"/>
                  <a:pt x="11264" y="297531"/>
                  <a:pt x="19201" y="219214"/>
                </a:cubicBezTo>
                <a:cubicBezTo>
                  <a:pt x="27138" y="140897"/>
                  <a:pt x="86405" y="-5153"/>
                  <a:pt x="8905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9C1F3CDE-FE7A-1959-A018-31E4E6CD8F67}"/>
              </a:ext>
            </a:extLst>
          </p:cNvPr>
          <p:cNvSpPr/>
          <p:nvPr/>
        </p:nvSpPr>
        <p:spPr>
          <a:xfrm>
            <a:off x="3776031" y="5504953"/>
            <a:ext cx="62672" cy="390393"/>
          </a:xfrm>
          <a:custGeom>
            <a:avLst/>
            <a:gdLst>
              <a:gd name="connsiteX0" fmla="*/ 62544 w 62672"/>
              <a:gd name="connsiteY0" fmla="*/ 497 h 390393"/>
              <a:gd name="connsiteX1" fmla="*/ 18094 w 62672"/>
              <a:gd name="connsiteY1" fmla="*/ 133847 h 390393"/>
              <a:gd name="connsiteX2" fmla="*/ 14919 w 62672"/>
              <a:gd name="connsiteY2" fmla="*/ 384672 h 390393"/>
              <a:gd name="connsiteX3" fmla="*/ 8569 w 62672"/>
              <a:gd name="connsiteY3" fmla="*/ 298947 h 390393"/>
              <a:gd name="connsiteX4" fmla="*/ 2219 w 62672"/>
              <a:gd name="connsiteY4" fmla="*/ 178297 h 390393"/>
              <a:gd name="connsiteX5" fmla="*/ 62544 w 62672"/>
              <a:gd name="connsiteY5" fmla="*/ 497 h 3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72" h="390393">
                <a:moveTo>
                  <a:pt x="62544" y="497"/>
                </a:moveTo>
                <a:cubicBezTo>
                  <a:pt x="65190" y="-6911"/>
                  <a:pt x="26031" y="69818"/>
                  <a:pt x="18094" y="133847"/>
                </a:cubicBezTo>
                <a:cubicBezTo>
                  <a:pt x="10157" y="197876"/>
                  <a:pt x="16506" y="357155"/>
                  <a:pt x="14919" y="384672"/>
                </a:cubicBezTo>
                <a:cubicBezTo>
                  <a:pt x="13332" y="412189"/>
                  <a:pt x="10686" y="333343"/>
                  <a:pt x="8569" y="298947"/>
                </a:cubicBezTo>
                <a:cubicBezTo>
                  <a:pt x="6452" y="264551"/>
                  <a:pt x="-4660" y="226980"/>
                  <a:pt x="2219" y="178297"/>
                </a:cubicBezTo>
                <a:cubicBezTo>
                  <a:pt x="9098" y="129614"/>
                  <a:pt x="59898" y="7905"/>
                  <a:pt x="62544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475FC9C-C5EA-5D8A-56D9-7B7EC6693BD7}"/>
              </a:ext>
            </a:extLst>
          </p:cNvPr>
          <p:cNvSpPr/>
          <p:nvPr/>
        </p:nvSpPr>
        <p:spPr>
          <a:xfrm>
            <a:off x="3832222" y="5572015"/>
            <a:ext cx="95281" cy="603521"/>
          </a:xfrm>
          <a:custGeom>
            <a:avLst/>
            <a:gdLst>
              <a:gd name="connsiteX0" fmla="*/ 95253 w 95281"/>
              <a:gd name="connsiteY0" fmla="*/ 110 h 603521"/>
              <a:gd name="connsiteX1" fmla="*/ 73028 w 95281"/>
              <a:gd name="connsiteY1" fmla="*/ 355710 h 603521"/>
              <a:gd name="connsiteX2" fmla="*/ 3 w 95281"/>
              <a:gd name="connsiteY2" fmla="*/ 603360 h 603521"/>
              <a:gd name="connsiteX3" fmla="*/ 69853 w 95281"/>
              <a:gd name="connsiteY3" fmla="*/ 320785 h 603521"/>
              <a:gd name="connsiteX4" fmla="*/ 95253 w 95281"/>
              <a:gd name="connsiteY4" fmla="*/ 110 h 60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1" h="603521">
                <a:moveTo>
                  <a:pt x="95253" y="110"/>
                </a:moveTo>
                <a:cubicBezTo>
                  <a:pt x="95782" y="5931"/>
                  <a:pt x="88903" y="255168"/>
                  <a:pt x="73028" y="355710"/>
                </a:cubicBezTo>
                <a:cubicBezTo>
                  <a:pt x="57153" y="456252"/>
                  <a:pt x="532" y="609181"/>
                  <a:pt x="3" y="603360"/>
                </a:cubicBezTo>
                <a:cubicBezTo>
                  <a:pt x="-526" y="597539"/>
                  <a:pt x="53978" y="421327"/>
                  <a:pt x="69853" y="320785"/>
                </a:cubicBezTo>
                <a:cubicBezTo>
                  <a:pt x="85728" y="220243"/>
                  <a:pt x="94724" y="-5711"/>
                  <a:pt x="9525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BD0C9D25-6EE3-DD5E-D7E5-AFEBC0F7DE10}"/>
              </a:ext>
            </a:extLst>
          </p:cNvPr>
          <p:cNvSpPr/>
          <p:nvPr/>
        </p:nvSpPr>
        <p:spPr>
          <a:xfrm>
            <a:off x="3505155" y="5386188"/>
            <a:ext cx="123282" cy="855919"/>
          </a:xfrm>
          <a:custGeom>
            <a:avLst/>
            <a:gdLst>
              <a:gd name="connsiteX0" fmla="*/ 45 w 123282"/>
              <a:gd name="connsiteY0" fmla="*/ 417712 h 855919"/>
              <a:gd name="connsiteX1" fmla="*/ 47670 w 123282"/>
              <a:gd name="connsiteY1" fmla="*/ 243087 h 855919"/>
              <a:gd name="connsiteX2" fmla="*/ 63545 w 123282"/>
              <a:gd name="connsiteY2" fmla="*/ 20837 h 855919"/>
              <a:gd name="connsiteX3" fmla="*/ 79420 w 123282"/>
              <a:gd name="connsiteY3" fmla="*/ 154187 h 855919"/>
              <a:gd name="connsiteX4" fmla="*/ 107995 w 123282"/>
              <a:gd name="connsiteY4" fmla="*/ 398662 h 855919"/>
              <a:gd name="connsiteX5" fmla="*/ 120695 w 123282"/>
              <a:gd name="connsiteY5" fmla="*/ 341512 h 855919"/>
              <a:gd name="connsiteX6" fmla="*/ 111170 w 123282"/>
              <a:gd name="connsiteY6" fmla="*/ 566937 h 855919"/>
              <a:gd name="connsiteX7" fmla="*/ 76245 w 123282"/>
              <a:gd name="connsiteY7" fmla="*/ 652662 h 855919"/>
              <a:gd name="connsiteX8" fmla="*/ 38145 w 123282"/>
              <a:gd name="connsiteY8" fmla="*/ 855862 h 855919"/>
              <a:gd name="connsiteX9" fmla="*/ 69895 w 123282"/>
              <a:gd name="connsiteY9" fmla="*/ 671712 h 855919"/>
              <a:gd name="connsiteX10" fmla="*/ 114345 w 123282"/>
              <a:gd name="connsiteY10" fmla="*/ 509787 h 855919"/>
              <a:gd name="connsiteX11" fmla="*/ 120695 w 123282"/>
              <a:gd name="connsiteY11" fmla="*/ 252612 h 855919"/>
              <a:gd name="connsiteX12" fmla="*/ 82595 w 123282"/>
              <a:gd name="connsiteY12" fmla="*/ 1787 h 855919"/>
              <a:gd name="connsiteX13" fmla="*/ 101645 w 123282"/>
              <a:gd name="connsiteY13" fmla="*/ 135137 h 855919"/>
              <a:gd name="connsiteX14" fmla="*/ 69895 w 123282"/>
              <a:gd name="connsiteY14" fmla="*/ 33537 h 855919"/>
              <a:gd name="connsiteX15" fmla="*/ 6395 w 123282"/>
              <a:gd name="connsiteY15" fmla="*/ 230387 h 855919"/>
              <a:gd name="connsiteX16" fmla="*/ 38145 w 123282"/>
              <a:gd name="connsiteY16" fmla="*/ 160537 h 855919"/>
              <a:gd name="connsiteX17" fmla="*/ 45 w 123282"/>
              <a:gd name="connsiteY17" fmla="*/ 417712 h 85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82" h="855919">
                <a:moveTo>
                  <a:pt x="45" y="417712"/>
                </a:moveTo>
                <a:cubicBezTo>
                  <a:pt x="1632" y="431470"/>
                  <a:pt x="37087" y="309233"/>
                  <a:pt x="47670" y="243087"/>
                </a:cubicBezTo>
                <a:cubicBezTo>
                  <a:pt x="58253" y="176941"/>
                  <a:pt x="58253" y="35654"/>
                  <a:pt x="63545" y="20837"/>
                </a:cubicBezTo>
                <a:cubicBezTo>
                  <a:pt x="68837" y="6020"/>
                  <a:pt x="72012" y="91216"/>
                  <a:pt x="79420" y="154187"/>
                </a:cubicBezTo>
                <a:cubicBezTo>
                  <a:pt x="86828" y="217158"/>
                  <a:pt x="101116" y="367441"/>
                  <a:pt x="107995" y="398662"/>
                </a:cubicBezTo>
                <a:cubicBezTo>
                  <a:pt x="114874" y="429883"/>
                  <a:pt x="120166" y="313466"/>
                  <a:pt x="120695" y="341512"/>
                </a:cubicBezTo>
                <a:cubicBezTo>
                  <a:pt x="121224" y="369558"/>
                  <a:pt x="118578" y="515079"/>
                  <a:pt x="111170" y="566937"/>
                </a:cubicBezTo>
                <a:cubicBezTo>
                  <a:pt x="103762" y="618795"/>
                  <a:pt x="88416" y="604508"/>
                  <a:pt x="76245" y="652662"/>
                </a:cubicBezTo>
                <a:cubicBezTo>
                  <a:pt x="64074" y="700816"/>
                  <a:pt x="39203" y="852687"/>
                  <a:pt x="38145" y="855862"/>
                </a:cubicBezTo>
                <a:cubicBezTo>
                  <a:pt x="37087" y="859037"/>
                  <a:pt x="57195" y="729391"/>
                  <a:pt x="69895" y="671712"/>
                </a:cubicBezTo>
                <a:cubicBezTo>
                  <a:pt x="82595" y="614033"/>
                  <a:pt x="105878" y="579637"/>
                  <a:pt x="114345" y="509787"/>
                </a:cubicBezTo>
                <a:cubicBezTo>
                  <a:pt x="122812" y="439937"/>
                  <a:pt x="125987" y="337279"/>
                  <a:pt x="120695" y="252612"/>
                </a:cubicBezTo>
                <a:cubicBezTo>
                  <a:pt x="115403" y="167945"/>
                  <a:pt x="85770" y="21366"/>
                  <a:pt x="82595" y="1787"/>
                </a:cubicBezTo>
                <a:cubicBezTo>
                  <a:pt x="79420" y="-17792"/>
                  <a:pt x="103762" y="129845"/>
                  <a:pt x="101645" y="135137"/>
                </a:cubicBezTo>
                <a:cubicBezTo>
                  <a:pt x="99528" y="140429"/>
                  <a:pt x="85770" y="17662"/>
                  <a:pt x="69895" y="33537"/>
                </a:cubicBezTo>
                <a:cubicBezTo>
                  <a:pt x="54020" y="49412"/>
                  <a:pt x="11687" y="209221"/>
                  <a:pt x="6395" y="230387"/>
                </a:cubicBezTo>
                <a:cubicBezTo>
                  <a:pt x="1103" y="251553"/>
                  <a:pt x="37616" y="129316"/>
                  <a:pt x="38145" y="160537"/>
                </a:cubicBezTo>
                <a:cubicBezTo>
                  <a:pt x="38674" y="191758"/>
                  <a:pt x="-1542" y="403954"/>
                  <a:pt x="45" y="417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54C8C8CC-782B-CB66-1A96-161062A72035}"/>
              </a:ext>
            </a:extLst>
          </p:cNvPr>
          <p:cNvSpPr/>
          <p:nvPr/>
        </p:nvSpPr>
        <p:spPr>
          <a:xfrm>
            <a:off x="3924206" y="5288230"/>
            <a:ext cx="127943" cy="535280"/>
          </a:xfrm>
          <a:custGeom>
            <a:avLst/>
            <a:gdLst>
              <a:gd name="connsiteX0" fmla="*/ 94 w 127943"/>
              <a:gd name="connsiteY0" fmla="*/ 1320 h 535280"/>
              <a:gd name="connsiteX1" fmla="*/ 57244 w 127943"/>
              <a:gd name="connsiteY1" fmla="*/ 245795 h 535280"/>
              <a:gd name="connsiteX2" fmla="*/ 73119 w 127943"/>
              <a:gd name="connsiteY2" fmla="*/ 144195 h 535280"/>
              <a:gd name="connsiteX3" fmla="*/ 76294 w 127943"/>
              <a:gd name="connsiteY3" fmla="*/ 271195 h 535280"/>
              <a:gd name="connsiteX4" fmla="*/ 92169 w 127943"/>
              <a:gd name="connsiteY4" fmla="*/ 420420 h 535280"/>
              <a:gd name="connsiteX5" fmla="*/ 127094 w 127943"/>
              <a:gd name="connsiteY5" fmla="*/ 534720 h 535280"/>
              <a:gd name="connsiteX6" fmla="*/ 111219 w 127943"/>
              <a:gd name="connsiteY6" fmla="*/ 372795 h 535280"/>
              <a:gd name="connsiteX7" fmla="*/ 47719 w 127943"/>
              <a:gd name="connsiteY7" fmla="*/ 214045 h 535280"/>
              <a:gd name="connsiteX8" fmla="*/ 82644 w 127943"/>
              <a:gd name="connsiteY8" fmla="*/ 71170 h 535280"/>
              <a:gd name="connsiteX9" fmla="*/ 44544 w 127943"/>
              <a:gd name="connsiteY9" fmla="*/ 144195 h 535280"/>
              <a:gd name="connsiteX10" fmla="*/ 94 w 127943"/>
              <a:gd name="connsiteY10" fmla="*/ 1320 h 5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943" h="535280">
                <a:moveTo>
                  <a:pt x="94" y="1320"/>
                </a:moveTo>
                <a:cubicBezTo>
                  <a:pt x="2211" y="18253"/>
                  <a:pt x="45073" y="221983"/>
                  <a:pt x="57244" y="245795"/>
                </a:cubicBezTo>
                <a:cubicBezTo>
                  <a:pt x="69415" y="269608"/>
                  <a:pt x="69944" y="139962"/>
                  <a:pt x="73119" y="144195"/>
                </a:cubicBezTo>
                <a:cubicBezTo>
                  <a:pt x="76294" y="148428"/>
                  <a:pt x="73119" y="225158"/>
                  <a:pt x="76294" y="271195"/>
                </a:cubicBezTo>
                <a:cubicBezTo>
                  <a:pt x="79469" y="317232"/>
                  <a:pt x="83702" y="376499"/>
                  <a:pt x="92169" y="420420"/>
                </a:cubicBezTo>
                <a:cubicBezTo>
                  <a:pt x="100636" y="464341"/>
                  <a:pt x="123919" y="542658"/>
                  <a:pt x="127094" y="534720"/>
                </a:cubicBezTo>
                <a:cubicBezTo>
                  <a:pt x="130269" y="526782"/>
                  <a:pt x="124448" y="426241"/>
                  <a:pt x="111219" y="372795"/>
                </a:cubicBezTo>
                <a:cubicBezTo>
                  <a:pt x="97990" y="319349"/>
                  <a:pt x="52481" y="264316"/>
                  <a:pt x="47719" y="214045"/>
                </a:cubicBezTo>
                <a:cubicBezTo>
                  <a:pt x="42957" y="163774"/>
                  <a:pt x="83173" y="82812"/>
                  <a:pt x="82644" y="71170"/>
                </a:cubicBezTo>
                <a:cubicBezTo>
                  <a:pt x="82115" y="59528"/>
                  <a:pt x="57244" y="152662"/>
                  <a:pt x="44544" y="144195"/>
                </a:cubicBezTo>
                <a:cubicBezTo>
                  <a:pt x="31844" y="135728"/>
                  <a:pt x="-2023" y="-15613"/>
                  <a:pt x="94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22032121-E767-0D96-A11B-C557C3F79E86}"/>
              </a:ext>
            </a:extLst>
          </p:cNvPr>
          <p:cNvSpPr/>
          <p:nvPr/>
        </p:nvSpPr>
        <p:spPr>
          <a:xfrm>
            <a:off x="3581384" y="5908416"/>
            <a:ext cx="285847" cy="565612"/>
          </a:xfrm>
          <a:custGeom>
            <a:avLst/>
            <a:gdLst>
              <a:gd name="connsiteX0" fmla="*/ 285766 w 285847"/>
              <a:gd name="connsiteY0" fmla="*/ 259 h 565612"/>
              <a:gd name="connsiteX1" fmla="*/ 203216 w 285847"/>
              <a:gd name="connsiteY1" fmla="*/ 257434 h 565612"/>
              <a:gd name="connsiteX2" fmla="*/ 149241 w 285847"/>
              <a:gd name="connsiteY2" fmla="*/ 381259 h 565612"/>
              <a:gd name="connsiteX3" fmla="*/ 16 w 285847"/>
              <a:gd name="connsiteY3" fmla="*/ 565409 h 565612"/>
              <a:gd name="connsiteX4" fmla="*/ 139716 w 285847"/>
              <a:gd name="connsiteY4" fmla="*/ 413009 h 565612"/>
              <a:gd name="connsiteX5" fmla="*/ 187341 w 285847"/>
              <a:gd name="connsiteY5" fmla="*/ 212984 h 565612"/>
              <a:gd name="connsiteX6" fmla="*/ 285766 w 285847"/>
              <a:gd name="connsiteY6" fmla="*/ 259 h 56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847" h="565612">
                <a:moveTo>
                  <a:pt x="285766" y="259"/>
                </a:moveTo>
                <a:cubicBezTo>
                  <a:pt x="288412" y="7667"/>
                  <a:pt x="225970" y="193934"/>
                  <a:pt x="203216" y="257434"/>
                </a:cubicBezTo>
                <a:cubicBezTo>
                  <a:pt x="180462" y="320934"/>
                  <a:pt x="183108" y="329930"/>
                  <a:pt x="149241" y="381259"/>
                </a:cubicBezTo>
                <a:cubicBezTo>
                  <a:pt x="115374" y="432588"/>
                  <a:pt x="1603" y="560117"/>
                  <a:pt x="16" y="565409"/>
                </a:cubicBezTo>
                <a:cubicBezTo>
                  <a:pt x="-1571" y="570701"/>
                  <a:pt x="108495" y="471747"/>
                  <a:pt x="139716" y="413009"/>
                </a:cubicBezTo>
                <a:cubicBezTo>
                  <a:pt x="170937" y="354271"/>
                  <a:pt x="162999" y="280188"/>
                  <a:pt x="187341" y="212984"/>
                </a:cubicBezTo>
                <a:cubicBezTo>
                  <a:pt x="211683" y="145780"/>
                  <a:pt x="283120" y="-7149"/>
                  <a:pt x="285766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9F420AC3-2124-E8FC-B86C-2587E1080754}"/>
              </a:ext>
            </a:extLst>
          </p:cNvPr>
          <p:cNvSpPr/>
          <p:nvPr/>
        </p:nvSpPr>
        <p:spPr>
          <a:xfrm>
            <a:off x="3390094" y="6022909"/>
            <a:ext cx="267624" cy="711408"/>
          </a:xfrm>
          <a:custGeom>
            <a:avLst/>
            <a:gdLst>
              <a:gd name="connsiteX0" fmla="*/ 238931 w 267624"/>
              <a:gd name="connsiteY0" fmla="*/ 66 h 711408"/>
              <a:gd name="connsiteX1" fmla="*/ 267506 w 267624"/>
              <a:gd name="connsiteY1" fmla="*/ 174691 h 711408"/>
              <a:gd name="connsiteX2" fmla="*/ 226231 w 267624"/>
              <a:gd name="connsiteY2" fmla="*/ 282641 h 711408"/>
              <a:gd name="connsiteX3" fmla="*/ 165906 w 267624"/>
              <a:gd name="connsiteY3" fmla="*/ 387416 h 711408"/>
              <a:gd name="connsiteX4" fmla="*/ 140506 w 267624"/>
              <a:gd name="connsiteY4" fmla="*/ 450916 h 711408"/>
              <a:gd name="connsiteX5" fmla="*/ 134156 w 267624"/>
              <a:gd name="connsiteY5" fmla="*/ 587441 h 711408"/>
              <a:gd name="connsiteX6" fmla="*/ 806 w 267624"/>
              <a:gd name="connsiteY6" fmla="*/ 711266 h 711408"/>
              <a:gd name="connsiteX7" fmla="*/ 80181 w 267624"/>
              <a:gd name="connsiteY7" fmla="*/ 609666 h 711408"/>
              <a:gd name="connsiteX8" fmla="*/ 118281 w 267624"/>
              <a:gd name="connsiteY8" fmla="*/ 495366 h 711408"/>
              <a:gd name="connsiteX9" fmla="*/ 137331 w 267624"/>
              <a:gd name="connsiteY9" fmla="*/ 400116 h 711408"/>
              <a:gd name="connsiteX10" fmla="*/ 175431 w 267624"/>
              <a:gd name="connsiteY10" fmla="*/ 244541 h 711408"/>
              <a:gd name="connsiteX11" fmla="*/ 165906 w 267624"/>
              <a:gd name="connsiteY11" fmla="*/ 298516 h 711408"/>
              <a:gd name="connsiteX12" fmla="*/ 245281 w 267624"/>
              <a:gd name="connsiteY12" fmla="*/ 155641 h 711408"/>
              <a:gd name="connsiteX13" fmla="*/ 238931 w 267624"/>
              <a:gd name="connsiteY13" fmla="*/ 66 h 7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624" h="711408">
                <a:moveTo>
                  <a:pt x="238931" y="66"/>
                </a:moveTo>
                <a:cubicBezTo>
                  <a:pt x="242635" y="3241"/>
                  <a:pt x="269623" y="127595"/>
                  <a:pt x="267506" y="174691"/>
                </a:cubicBezTo>
                <a:cubicBezTo>
                  <a:pt x="265389" y="221787"/>
                  <a:pt x="243164" y="247187"/>
                  <a:pt x="226231" y="282641"/>
                </a:cubicBezTo>
                <a:cubicBezTo>
                  <a:pt x="209298" y="318095"/>
                  <a:pt x="180193" y="359370"/>
                  <a:pt x="165906" y="387416"/>
                </a:cubicBezTo>
                <a:cubicBezTo>
                  <a:pt x="151618" y="415462"/>
                  <a:pt x="145798" y="417579"/>
                  <a:pt x="140506" y="450916"/>
                </a:cubicBezTo>
                <a:cubicBezTo>
                  <a:pt x="135214" y="484253"/>
                  <a:pt x="157439" y="544049"/>
                  <a:pt x="134156" y="587441"/>
                </a:cubicBezTo>
                <a:cubicBezTo>
                  <a:pt x="110873" y="630833"/>
                  <a:pt x="9802" y="707562"/>
                  <a:pt x="806" y="711266"/>
                </a:cubicBezTo>
                <a:cubicBezTo>
                  <a:pt x="-8190" y="714970"/>
                  <a:pt x="60602" y="645649"/>
                  <a:pt x="80181" y="609666"/>
                </a:cubicBezTo>
                <a:cubicBezTo>
                  <a:pt x="99760" y="573683"/>
                  <a:pt x="108756" y="530291"/>
                  <a:pt x="118281" y="495366"/>
                </a:cubicBezTo>
                <a:cubicBezTo>
                  <a:pt x="127806" y="460441"/>
                  <a:pt x="127806" y="441920"/>
                  <a:pt x="137331" y="400116"/>
                </a:cubicBezTo>
                <a:cubicBezTo>
                  <a:pt x="146856" y="358312"/>
                  <a:pt x="170669" y="261474"/>
                  <a:pt x="175431" y="244541"/>
                </a:cubicBezTo>
                <a:cubicBezTo>
                  <a:pt x="180193" y="227608"/>
                  <a:pt x="154264" y="313332"/>
                  <a:pt x="165906" y="298516"/>
                </a:cubicBezTo>
                <a:cubicBezTo>
                  <a:pt x="177548" y="283700"/>
                  <a:pt x="228877" y="203266"/>
                  <a:pt x="245281" y="155641"/>
                </a:cubicBezTo>
                <a:cubicBezTo>
                  <a:pt x="261685" y="108016"/>
                  <a:pt x="235227" y="-3109"/>
                  <a:pt x="23893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6B81E229-73AF-D4EC-342B-E3F1AA292EA7}"/>
              </a:ext>
            </a:extLst>
          </p:cNvPr>
          <p:cNvSpPr/>
          <p:nvPr/>
        </p:nvSpPr>
        <p:spPr>
          <a:xfrm>
            <a:off x="3587022" y="6102233"/>
            <a:ext cx="168931" cy="345419"/>
          </a:xfrm>
          <a:custGeom>
            <a:avLst/>
            <a:gdLst>
              <a:gd name="connsiteX0" fmla="*/ 153128 w 168931"/>
              <a:gd name="connsiteY0" fmla="*/ 117 h 345419"/>
              <a:gd name="connsiteX1" fmla="*/ 105503 w 168931"/>
              <a:gd name="connsiteY1" fmla="*/ 171567 h 345419"/>
              <a:gd name="connsiteX2" fmla="*/ 728 w 168931"/>
              <a:gd name="connsiteY2" fmla="*/ 343017 h 345419"/>
              <a:gd name="connsiteX3" fmla="*/ 64228 w 168931"/>
              <a:gd name="connsiteY3" fmla="*/ 263642 h 345419"/>
              <a:gd name="connsiteX4" fmla="*/ 162653 w 168931"/>
              <a:gd name="connsiteY4" fmla="*/ 146167 h 345419"/>
              <a:gd name="connsiteX5" fmla="*/ 153128 w 168931"/>
              <a:gd name="connsiteY5" fmla="*/ 117 h 34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1" h="345419">
                <a:moveTo>
                  <a:pt x="153128" y="117"/>
                </a:moveTo>
                <a:cubicBezTo>
                  <a:pt x="143603" y="4350"/>
                  <a:pt x="130903" y="114417"/>
                  <a:pt x="105503" y="171567"/>
                </a:cubicBezTo>
                <a:cubicBezTo>
                  <a:pt x="80103" y="228717"/>
                  <a:pt x="7607" y="327671"/>
                  <a:pt x="728" y="343017"/>
                </a:cubicBezTo>
                <a:cubicBezTo>
                  <a:pt x="-6151" y="358363"/>
                  <a:pt x="37240" y="296450"/>
                  <a:pt x="64228" y="263642"/>
                </a:cubicBezTo>
                <a:cubicBezTo>
                  <a:pt x="91215" y="230834"/>
                  <a:pt x="147836" y="184796"/>
                  <a:pt x="162653" y="146167"/>
                </a:cubicBezTo>
                <a:cubicBezTo>
                  <a:pt x="177470" y="107538"/>
                  <a:pt x="162653" y="-4116"/>
                  <a:pt x="15312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845EDDF3-EEBB-9DF3-CBA1-8DDB90677A44}"/>
              </a:ext>
            </a:extLst>
          </p:cNvPr>
          <p:cNvSpPr/>
          <p:nvPr/>
        </p:nvSpPr>
        <p:spPr>
          <a:xfrm>
            <a:off x="3292339" y="6588106"/>
            <a:ext cx="317646" cy="400082"/>
          </a:xfrm>
          <a:custGeom>
            <a:avLst/>
            <a:gdLst>
              <a:gd name="connsiteX0" fmla="*/ 317636 w 317646"/>
              <a:gd name="connsiteY0" fmla="*/ 15894 h 400082"/>
              <a:gd name="connsiteX1" fmla="*/ 203336 w 317646"/>
              <a:gd name="connsiteY1" fmla="*/ 114319 h 400082"/>
              <a:gd name="connsiteX2" fmla="*/ 98561 w 317646"/>
              <a:gd name="connsiteY2" fmla="*/ 152419 h 400082"/>
              <a:gd name="connsiteX3" fmla="*/ 136661 w 317646"/>
              <a:gd name="connsiteY3" fmla="*/ 238144 h 400082"/>
              <a:gd name="connsiteX4" fmla="*/ 130311 w 317646"/>
              <a:gd name="connsiteY4" fmla="*/ 250844 h 400082"/>
              <a:gd name="connsiteX5" fmla="*/ 60461 w 317646"/>
              <a:gd name="connsiteY5" fmla="*/ 301644 h 400082"/>
              <a:gd name="connsiteX6" fmla="*/ 136 w 317646"/>
              <a:gd name="connsiteY6" fmla="*/ 400069 h 400082"/>
              <a:gd name="connsiteX7" fmla="*/ 44586 w 317646"/>
              <a:gd name="connsiteY7" fmla="*/ 307994 h 400082"/>
              <a:gd name="connsiteX8" fmla="*/ 63636 w 317646"/>
              <a:gd name="connsiteY8" fmla="*/ 219094 h 400082"/>
              <a:gd name="connsiteX9" fmla="*/ 69986 w 317646"/>
              <a:gd name="connsiteY9" fmla="*/ 171469 h 400082"/>
              <a:gd name="connsiteX10" fmla="*/ 28711 w 317646"/>
              <a:gd name="connsiteY10" fmla="*/ 12719 h 400082"/>
              <a:gd name="connsiteX11" fmla="*/ 50936 w 317646"/>
              <a:gd name="connsiteY11" fmla="*/ 79394 h 400082"/>
              <a:gd name="connsiteX12" fmla="*/ 66811 w 317646"/>
              <a:gd name="connsiteY12" fmla="*/ 92094 h 400082"/>
              <a:gd name="connsiteX13" fmla="*/ 76336 w 317646"/>
              <a:gd name="connsiteY13" fmla="*/ 76219 h 400082"/>
              <a:gd name="connsiteX14" fmla="*/ 136661 w 317646"/>
              <a:gd name="connsiteY14" fmla="*/ 104794 h 400082"/>
              <a:gd name="connsiteX15" fmla="*/ 244611 w 317646"/>
              <a:gd name="connsiteY15" fmla="*/ 19 h 400082"/>
              <a:gd name="connsiteX16" fmla="*/ 196986 w 317646"/>
              <a:gd name="connsiteY16" fmla="*/ 95269 h 400082"/>
              <a:gd name="connsiteX17" fmla="*/ 317636 w 317646"/>
              <a:gd name="connsiteY17" fmla="*/ 15894 h 4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646" h="400082">
                <a:moveTo>
                  <a:pt x="317636" y="15894"/>
                </a:moveTo>
                <a:cubicBezTo>
                  <a:pt x="318694" y="19069"/>
                  <a:pt x="239848" y="91565"/>
                  <a:pt x="203336" y="114319"/>
                </a:cubicBezTo>
                <a:cubicBezTo>
                  <a:pt x="166824" y="137073"/>
                  <a:pt x="109673" y="131782"/>
                  <a:pt x="98561" y="152419"/>
                </a:cubicBezTo>
                <a:cubicBezTo>
                  <a:pt x="87449" y="173056"/>
                  <a:pt x="136661" y="238144"/>
                  <a:pt x="136661" y="238144"/>
                </a:cubicBezTo>
                <a:cubicBezTo>
                  <a:pt x="141953" y="254548"/>
                  <a:pt x="143011" y="240261"/>
                  <a:pt x="130311" y="250844"/>
                </a:cubicBezTo>
                <a:cubicBezTo>
                  <a:pt x="117611" y="261427"/>
                  <a:pt x="82157" y="276773"/>
                  <a:pt x="60461" y="301644"/>
                </a:cubicBezTo>
                <a:cubicBezTo>
                  <a:pt x="38765" y="326515"/>
                  <a:pt x="2782" y="399011"/>
                  <a:pt x="136" y="400069"/>
                </a:cubicBezTo>
                <a:cubicBezTo>
                  <a:pt x="-2510" y="401127"/>
                  <a:pt x="34003" y="338157"/>
                  <a:pt x="44586" y="307994"/>
                </a:cubicBezTo>
                <a:cubicBezTo>
                  <a:pt x="55169" y="277832"/>
                  <a:pt x="59403" y="241848"/>
                  <a:pt x="63636" y="219094"/>
                </a:cubicBezTo>
                <a:cubicBezTo>
                  <a:pt x="67869" y="196340"/>
                  <a:pt x="75807" y="205865"/>
                  <a:pt x="69986" y="171469"/>
                </a:cubicBezTo>
                <a:cubicBezTo>
                  <a:pt x="64165" y="137073"/>
                  <a:pt x="31886" y="28065"/>
                  <a:pt x="28711" y="12719"/>
                </a:cubicBezTo>
                <a:cubicBezTo>
                  <a:pt x="25536" y="-2627"/>
                  <a:pt x="44586" y="66165"/>
                  <a:pt x="50936" y="79394"/>
                </a:cubicBezTo>
                <a:cubicBezTo>
                  <a:pt x="57286" y="92623"/>
                  <a:pt x="62578" y="92623"/>
                  <a:pt x="66811" y="92094"/>
                </a:cubicBezTo>
                <a:cubicBezTo>
                  <a:pt x="71044" y="91565"/>
                  <a:pt x="64694" y="74102"/>
                  <a:pt x="76336" y="76219"/>
                </a:cubicBezTo>
                <a:cubicBezTo>
                  <a:pt x="87978" y="78336"/>
                  <a:pt x="108615" y="117494"/>
                  <a:pt x="136661" y="104794"/>
                </a:cubicBezTo>
                <a:cubicBezTo>
                  <a:pt x="164707" y="92094"/>
                  <a:pt x="234557" y="1606"/>
                  <a:pt x="244611" y="19"/>
                </a:cubicBezTo>
                <a:cubicBezTo>
                  <a:pt x="254665" y="-1568"/>
                  <a:pt x="182699" y="92094"/>
                  <a:pt x="196986" y="95269"/>
                </a:cubicBezTo>
                <a:cubicBezTo>
                  <a:pt x="211273" y="98444"/>
                  <a:pt x="316578" y="12719"/>
                  <a:pt x="317636" y="15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50F635E5-9616-4880-2A8E-3DD468001BCA}"/>
              </a:ext>
            </a:extLst>
          </p:cNvPr>
          <p:cNvSpPr/>
          <p:nvPr/>
        </p:nvSpPr>
        <p:spPr>
          <a:xfrm>
            <a:off x="3550777" y="6280167"/>
            <a:ext cx="368737" cy="333358"/>
          </a:xfrm>
          <a:custGeom>
            <a:avLst/>
            <a:gdLst>
              <a:gd name="connsiteX0" fmla="*/ 8398 w 368737"/>
              <a:gd name="connsiteY0" fmla="*/ 333358 h 333358"/>
              <a:gd name="connsiteX1" fmla="*/ 17923 w 368737"/>
              <a:gd name="connsiteY1" fmla="*/ 234933 h 333358"/>
              <a:gd name="connsiteX2" fmla="*/ 208423 w 368737"/>
              <a:gd name="connsiteY2" fmla="*/ 126983 h 333358"/>
              <a:gd name="connsiteX3" fmla="*/ 157623 w 368737"/>
              <a:gd name="connsiteY3" fmla="*/ 165083 h 333358"/>
              <a:gd name="connsiteX4" fmla="*/ 262398 w 368737"/>
              <a:gd name="connsiteY4" fmla="*/ 41258 h 333358"/>
              <a:gd name="connsiteX5" fmla="*/ 176673 w 368737"/>
              <a:gd name="connsiteY5" fmla="*/ 142858 h 333358"/>
              <a:gd name="connsiteX6" fmla="*/ 357648 w 368737"/>
              <a:gd name="connsiteY6" fmla="*/ 3158 h 333358"/>
              <a:gd name="connsiteX7" fmla="*/ 338598 w 368737"/>
              <a:gd name="connsiteY7" fmla="*/ 57133 h 333358"/>
              <a:gd name="connsiteX8" fmla="*/ 252873 w 368737"/>
              <a:gd name="connsiteY8" fmla="*/ 190483 h 333358"/>
              <a:gd name="connsiteX9" fmla="*/ 348123 w 368737"/>
              <a:gd name="connsiteY9" fmla="*/ 12683 h 333358"/>
              <a:gd name="connsiteX10" fmla="*/ 249698 w 368737"/>
              <a:gd name="connsiteY10" fmla="*/ 98408 h 333358"/>
              <a:gd name="connsiteX11" fmla="*/ 116348 w 368737"/>
              <a:gd name="connsiteY11" fmla="*/ 174608 h 333358"/>
              <a:gd name="connsiteX12" fmla="*/ 21098 w 368737"/>
              <a:gd name="connsiteY12" fmla="*/ 234933 h 333358"/>
              <a:gd name="connsiteX13" fmla="*/ 8398 w 368737"/>
              <a:gd name="connsiteY13" fmla="*/ 333358 h 33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737" h="333358">
                <a:moveTo>
                  <a:pt x="8398" y="333358"/>
                </a:moveTo>
                <a:cubicBezTo>
                  <a:pt x="7869" y="333358"/>
                  <a:pt x="-15415" y="269329"/>
                  <a:pt x="17923" y="234933"/>
                </a:cubicBezTo>
                <a:cubicBezTo>
                  <a:pt x="51261" y="200537"/>
                  <a:pt x="185140" y="138625"/>
                  <a:pt x="208423" y="126983"/>
                </a:cubicBezTo>
                <a:cubicBezTo>
                  <a:pt x="231706" y="115341"/>
                  <a:pt x="148627" y="179370"/>
                  <a:pt x="157623" y="165083"/>
                </a:cubicBezTo>
                <a:cubicBezTo>
                  <a:pt x="166619" y="150796"/>
                  <a:pt x="259223" y="44962"/>
                  <a:pt x="262398" y="41258"/>
                </a:cubicBezTo>
                <a:cubicBezTo>
                  <a:pt x="265573" y="37554"/>
                  <a:pt x="160798" y="149208"/>
                  <a:pt x="176673" y="142858"/>
                </a:cubicBezTo>
                <a:cubicBezTo>
                  <a:pt x="192548" y="136508"/>
                  <a:pt x="330661" y="17445"/>
                  <a:pt x="357648" y="3158"/>
                </a:cubicBezTo>
                <a:cubicBezTo>
                  <a:pt x="384636" y="-11130"/>
                  <a:pt x="356060" y="25912"/>
                  <a:pt x="338598" y="57133"/>
                </a:cubicBezTo>
                <a:cubicBezTo>
                  <a:pt x="321136" y="88354"/>
                  <a:pt x="251286" y="197891"/>
                  <a:pt x="252873" y="190483"/>
                </a:cubicBezTo>
                <a:cubicBezTo>
                  <a:pt x="254460" y="183075"/>
                  <a:pt x="348652" y="28029"/>
                  <a:pt x="348123" y="12683"/>
                </a:cubicBezTo>
                <a:cubicBezTo>
                  <a:pt x="347594" y="-2663"/>
                  <a:pt x="288327" y="71421"/>
                  <a:pt x="249698" y="98408"/>
                </a:cubicBezTo>
                <a:cubicBezTo>
                  <a:pt x="211069" y="125395"/>
                  <a:pt x="154448" y="151854"/>
                  <a:pt x="116348" y="174608"/>
                </a:cubicBezTo>
                <a:cubicBezTo>
                  <a:pt x="78248" y="197362"/>
                  <a:pt x="39619" y="211650"/>
                  <a:pt x="21098" y="234933"/>
                </a:cubicBezTo>
                <a:cubicBezTo>
                  <a:pt x="2577" y="258216"/>
                  <a:pt x="8927" y="333358"/>
                  <a:pt x="8398" y="333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B1568A5D-EF5B-7463-6038-734A69730C37}"/>
              </a:ext>
            </a:extLst>
          </p:cNvPr>
          <p:cNvSpPr/>
          <p:nvPr/>
        </p:nvSpPr>
        <p:spPr>
          <a:xfrm>
            <a:off x="3409270" y="6410278"/>
            <a:ext cx="680687" cy="323933"/>
          </a:xfrm>
          <a:custGeom>
            <a:avLst/>
            <a:gdLst>
              <a:gd name="connsiteX0" fmla="*/ 680 w 680687"/>
              <a:gd name="connsiteY0" fmla="*/ 323897 h 323933"/>
              <a:gd name="connsiteX1" fmla="*/ 353105 w 680687"/>
              <a:gd name="connsiteY1" fmla="*/ 225472 h 323933"/>
              <a:gd name="connsiteX2" fmla="*/ 286430 w 680687"/>
              <a:gd name="connsiteY2" fmla="*/ 263572 h 323933"/>
              <a:gd name="connsiteX3" fmla="*/ 562655 w 680687"/>
              <a:gd name="connsiteY3" fmla="*/ 136572 h 323933"/>
              <a:gd name="connsiteX4" fmla="*/ 426130 w 680687"/>
              <a:gd name="connsiteY4" fmla="*/ 177847 h 323933"/>
              <a:gd name="connsiteX5" fmla="*/ 676955 w 680687"/>
              <a:gd name="connsiteY5" fmla="*/ 28622 h 323933"/>
              <a:gd name="connsiteX6" fmla="*/ 565830 w 680687"/>
              <a:gd name="connsiteY6" fmla="*/ 92122 h 323933"/>
              <a:gd name="connsiteX7" fmla="*/ 419780 w 680687"/>
              <a:gd name="connsiteY7" fmla="*/ 95297 h 323933"/>
              <a:gd name="connsiteX8" fmla="*/ 492805 w 680687"/>
              <a:gd name="connsiteY8" fmla="*/ 3222 h 323933"/>
              <a:gd name="connsiteX9" fmla="*/ 283255 w 680687"/>
              <a:gd name="connsiteY9" fmla="*/ 228647 h 323933"/>
              <a:gd name="connsiteX10" fmla="*/ 445180 w 680687"/>
              <a:gd name="connsiteY10" fmla="*/ 66722 h 323933"/>
              <a:gd name="connsiteX11" fmla="*/ 457880 w 680687"/>
              <a:gd name="connsiteY11" fmla="*/ 136572 h 323933"/>
              <a:gd name="connsiteX12" fmla="*/ 391205 w 680687"/>
              <a:gd name="connsiteY12" fmla="*/ 181022 h 323933"/>
              <a:gd name="connsiteX13" fmla="*/ 267380 w 680687"/>
              <a:gd name="connsiteY13" fmla="*/ 212772 h 323933"/>
              <a:gd name="connsiteX14" fmla="*/ 680 w 680687"/>
              <a:gd name="connsiteY14" fmla="*/ 323897 h 32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687" h="323933">
                <a:moveTo>
                  <a:pt x="680" y="323897"/>
                </a:moveTo>
                <a:cubicBezTo>
                  <a:pt x="14968" y="326014"/>
                  <a:pt x="305480" y="235526"/>
                  <a:pt x="353105" y="225472"/>
                </a:cubicBezTo>
                <a:cubicBezTo>
                  <a:pt x="400730" y="215418"/>
                  <a:pt x="251505" y="278389"/>
                  <a:pt x="286430" y="263572"/>
                </a:cubicBezTo>
                <a:cubicBezTo>
                  <a:pt x="321355" y="248755"/>
                  <a:pt x="539372" y="150859"/>
                  <a:pt x="562655" y="136572"/>
                </a:cubicBezTo>
                <a:cubicBezTo>
                  <a:pt x="585938" y="122285"/>
                  <a:pt x="407080" y="195839"/>
                  <a:pt x="426130" y="177847"/>
                </a:cubicBezTo>
                <a:cubicBezTo>
                  <a:pt x="445180" y="159855"/>
                  <a:pt x="653672" y="42909"/>
                  <a:pt x="676955" y="28622"/>
                </a:cubicBezTo>
                <a:cubicBezTo>
                  <a:pt x="700238" y="14335"/>
                  <a:pt x="608692" y="81010"/>
                  <a:pt x="565830" y="92122"/>
                </a:cubicBezTo>
                <a:cubicBezTo>
                  <a:pt x="522968" y="103234"/>
                  <a:pt x="431951" y="110114"/>
                  <a:pt x="419780" y="95297"/>
                </a:cubicBezTo>
                <a:cubicBezTo>
                  <a:pt x="407609" y="80480"/>
                  <a:pt x="515559" y="-19003"/>
                  <a:pt x="492805" y="3222"/>
                </a:cubicBezTo>
                <a:cubicBezTo>
                  <a:pt x="470051" y="25447"/>
                  <a:pt x="291192" y="218064"/>
                  <a:pt x="283255" y="228647"/>
                </a:cubicBezTo>
                <a:cubicBezTo>
                  <a:pt x="275318" y="239230"/>
                  <a:pt x="416076" y="82068"/>
                  <a:pt x="445180" y="66722"/>
                </a:cubicBezTo>
                <a:cubicBezTo>
                  <a:pt x="474284" y="51376"/>
                  <a:pt x="466876" y="117522"/>
                  <a:pt x="457880" y="136572"/>
                </a:cubicBezTo>
                <a:cubicBezTo>
                  <a:pt x="448884" y="155622"/>
                  <a:pt x="422955" y="168322"/>
                  <a:pt x="391205" y="181022"/>
                </a:cubicBezTo>
                <a:cubicBezTo>
                  <a:pt x="359455" y="193722"/>
                  <a:pt x="333526" y="185255"/>
                  <a:pt x="267380" y="212772"/>
                </a:cubicBezTo>
                <a:cubicBezTo>
                  <a:pt x="201234" y="240289"/>
                  <a:pt x="-13608" y="321780"/>
                  <a:pt x="680" y="323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FFBFCB36-84E5-02BA-FD1B-1BDE8DAD3B6A}"/>
              </a:ext>
            </a:extLst>
          </p:cNvPr>
          <p:cNvSpPr/>
          <p:nvPr/>
        </p:nvSpPr>
        <p:spPr>
          <a:xfrm>
            <a:off x="3403276" y="6606166"/>
            <a:ext cx="708013" cy="222943"/>
          </a:xfrm>
          <a:custGeom>
            <a:avLst/>
            <a:gdLst>
              <a:gd name="connsiteX0" fmla="*/ 324 w 708013"/>
              <a:gd name="connsiteY0" fmla="*/ 124834 h 222943"/>
              <a:gd name="connsiteX1" fmla="*/ 267024 w 708013"/>
              <a:gd name="connsiteY1" fmla="*/ 80384 h 222943"/>
              <a:gd name="connsiteX2" fmla="*/ 441649 w 708013"/>
              <a:gd name="connsiteY2" fmla="*/ 20059 h 222943"/>
              <a:gd name="connsiteX3" fmla="*/ 701999 w 708013"/>
              <a:gd name="connsiteY3" fmla="*/ 4184 h 222943"/>
              <a:gd name="connsiteX4" fmla="*/ 606749 w 708013"/>
              <a:gd name="connsiteY4" fmla="*/ 16884 h 222943"/>
              <a:gd name="connsiteX5" fmla="*/ 403549 w 708013"/>
              <a:gd name="connsiteY5" fmla="*/ 89909 h 222943"/>
              <a:gd name="connsiteX6" fmla="*/ 178124 w 708013"/>
              <a:gd name="connsiteY6" fmla="*/ 220084 h 222943"/>
              <a:gd name="connsiteX7" fmla="*/ 101924 w 708013"/>
              <a:gd name="connsiteY7" fmla="*/ 181984 h 222943"/>
              <a:gd name="connsiteX8" fmla="*/ 197174 w 708013"/>
              <a:gd name="connsiteY8" fmla="*/ 207384 h 222943"/>
              <a:gd name="connsiteX9" fmla="*/ 301949 w 708013"/>
              <a:gd name="connsiteY9" fmla="*/ 134359 h 222943"/>
              <a:gd name="connsiteX10" fmla="*/ 619449 w 708013"/>
              <a:gd name="connsiteY10" fmla="*/ 16884 h 222943"/>
              <a:gd name="connsiteX11" fmla="*/ 521024 w 708013"/>
              <a:gd name="connsiteY11" fmla="*/ 7359 h 222943"/>
              <a:gd name="connsiteX12" fmla="*/ 324174 w 708013"/>
              <a:gd name="connsiteY12" fmla="*/ 80384 h 222943"/>
              <a:gd name="connsiteX13" fmla="*/ 324 w 708013"/>
              <a:gd name="connsiteY13" fmla="*/ 124834 h 2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8013" h="222943">
                <a:moveTo>
                  <a:pt x="324" y="124834"/>
                </a:moveTo>
                <a:cubicBezTo>
                  <a:pt x="-9201" y="124834"/>
                  <a:pt x="193470" y="97846"/>
                  <a:pt x="267024" y="80384"/>
                </a:cubicBezTo>
                <a:cubicBezTo>
                  <a:pt x="340578" y="62922"/>
                  <a:pt x="369153" y="32759"/>
                  <a:pt x="441649" y="20059"/>
                </a:cubicBezTo>
                <a:cubicBezTo>
                  <a:pt x="514145" y="7359"/>
                  <a:pt x="674482" y="4713"/>
                  <a:pt x="701999" y="4184"/>
                </a:cubicBezTo>
                <a:cubicBezTo>
                  <a:pt x="729516" y="3655"/>
                  <a:pt x="656491" y="2596"/>
                  <a:pt x="606749" y="16884"/>
                </a:cubicBezTo>
                <a:cubicBezTo>
                  <a:pt x="557007" y="31171"/>
                  <a:pt x="474987" y="56042"/>
                  <a:pt x="403549" y="89909"/>
                </a:cubicBezTo>
                <a:cubicBezTo>
                  <a:pt x="332112" y="123776"/>
                  <a:pt x="228395" y="204738"/>
                  <a:pt x="178124" y="220084"/>
                </a:cubicBezTo>
                <a:cubicBezTo>
                  <a:pt x="127853" y="235430"/>
                  <a:pt x="98749" y="184101"/>
                  <a:pt x="101924" y="181984"/>
                </a:cubicBezTo>
                <a:cubicBezTo>
                  <a:pt x="105099" y="179867"/>
                  <a:pt x="163837" y="215321"/>
                  <a:pt x="197174" y="207384"/>
                </a:cubicBezTo>
                <a:cubicBezTo>
                  <a:pt x="230511" y="199447"/>
                  <a:pt x="231570" y="166109"/>
                  <a:pt x="301949" y="134359"/>
                </a:cubicBezTo>
                <a:cubicBezTo>
                  <a:pt x="372328" y="102609"/>
                  <a:pt x="582937" y="38051"/>
                  <a:pt x="619449" y="16884"/>
                </a:cubicBezTo>
                <a:cubicBezTo>
                  <a:pt x="655961" y="-4283"/>
                  <a:pt x="570236" y="-3224"/>
                  <a:pt x="521024" y="7359"/>
                </a:cubicBezTo>
                <a:cubicBezTo>
                  <a:pt x="471812" y="17942"/>
                  <a:pt x="413074" y="59217"/>
                  <a:pt x="324174" y="80384"/>
                </a:cubicBezTo>
                <a:cubicBezTo>
                  <a:pt x="235274" y="101551"/>
                  <a:pt x="9849" y="124834"/>
                  <a:pt x="324" y="12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CAB3BE5C-0BE5-1182-29AD-11EB59D57EAD}"/>
              </a:ext>
            </a:extLst>
          </p:cNvPr>
          <p:cNvSpPr/>
          <p:nvPr/>
        </p:nvSpPr>
        <p:spPr>
          <a:xfrm>
            <a:off x="3057523" y="6054552"/>
            <a:ext cx="312753" cy="628794"/>
          </a:xfrm>
          <a:custGeom>
            <a:avLst/>
            <a:gdLst>
              <a:gd name="connsiteX0" fmla="*/ 2 w 312753"/>
              <a:gd name="connsiteY0" fmla="*/ 173 h 628794"/>
              <a:gd name="connsiteX1" fmla="*/ 107952 w 312753"/>
              <a:gd name="connsiteY1" fmla="*/ 174798 h 628794"/>
              <a:gd name="connsiteX2" fmla="*/ 95252 w 312753"/>
              <a:gd name="connsiteY2" fmla="*/ 139873 h 628794"/>
              <a:gd name="connsiteX3" fmla="*/ 209552 w 312753"/>
              <a:gd name="connsiteY3" fmla="*/ 390698 h 628794"/>
              <a:gd name="connsiteX4" fmla="*/ 203202 w 312753"/>
              <a:gd name="connsiteY4" fmla="*/ 336723 h 628794"/>
              <a:gd name="connsiteX5" fmla="*/ 307977 w 312753"/>
              <a:gd name="connsiteY5" fmla="*/ 619298 h 628794"/>
              <a:gd name="connsiteX6" fmla="*/ 288927 w 312753"/>
              <a:gd name="connsiteY6" fmla="*/ 546273 h 628794"/>
              <a:gd name="connsiteX7" fmla="*/ 234952 w 312753"/>
              <a:gd name="connsiteY7" fmla="*/ 390698 h 628794"/>
              <a:gd name="connsiteX8" fmla="*/ 53977 w 312753"/>
              <a:gd name="connsiteY8" fmla="*/ 171623 h 628794"/>
              <a:gd name="connsiteX9" fmla="*/ 111127 w 312753"/>
              <a:gd name="connsiteY9" fmla="*/ 222423 h 628794"/>
              <a:gd name="connsiteX10" fmla="*/ 104777 w 312753"/>
              <a:gd name="connsiteY10" fmla="*/ 143048 h 628794"/>
              <a:gd name="connsiteX11" fmla="*/ 2 w 312753"/>
              <a:gd name="connsiteY11" fmla="*/ 173 h 6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753" h="628794">
                <a:moveTo>
                  <a:pt x="2" y="173"/>
                </a:moveTo>
                <a:cubicBezTo>
                  <a:pt x="531" y="5465"/>
                  <a:pt x="92077" y="151515"/>
                  <a:pt x="107952" y="174798"/>
                </a:cubicBezTo>
                <a:cubicBezTo>
                  <a:pt x="123827" y="198081"/>
                  <a:pt x="78319" y="103890"/>
                  <a:pt x="95252" y="139873"/>
                </a:cubicBezTo>
                <a:cubicBezTo>
                  <a:pt x="112185" y="175856"/>
                  <a:pt x="191560" y="357890"/>
                  <a:pt x="209552" y="390698"/>
                </a:cubicBezTo>
                <a:cubicBezTo>
                  <a:pt x="227544" y="423506"/>
                  <a:pt x="186798" y="298623"/>
                  <a:pt x="203202" y="336723"/>
                </a:cubicBezTo>
                <a:cubicBezTo>
                  <a:pt x="219606" y="374823"/>
                  <a:pt x="293690" y="584373"/>
                  <a:pt x="307977" y="619298"/>
                </a:cubicBezTo>
                <a:cubicBezTo>
                  <a:pt x="322265" y="654223"/>
                  <a:pt x="301098" y="584373"/>
                  <a:pt x="288927" y="546273"/>
                </a:cubicBezTo>
                <a:cubicBezTo>
                  <a:pt x="276756" y="508173"/>
                  <a:pt x="274110" y="453140"/>
                  <a:pt x="234952" y="390698"/>
                </a:cubicBezTo>
                <a:cubicBezTo>
                  <a:pt x="195794" y="328256"/>
                  <a:pt x="74615" y="199669"/>
                  <a:pt x="53977" y="171623"/>
                </a:cubicBezTo>
                <a:cubicBezTo>
                  <a:pt x="33340" y="143577"/>
                  <a:pt x="102660" y="227186"/>
                  <a:pt x="111127" y="222423"/>
                </a:cubicBezTo>
                <a:cubicBezTo>
                  <a:pt x="119594" y="217660"/>
                  <a:pt x="120123" y="173740"/>
                  <a:pt x="104777" y="143048"/>
                </a:cubicBezTo>
                <a:cubicBezTo>
                  <a:pt x="89431" y="112356"/>
                  <a:pt x="-527" y="-5119"/>
                  <a:pt x="2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85CBA475-4AB9-D70F-7887-1021EDBB0777}"/>
              </a:ext>
            </a:extLst>
          </p:cNvPr>
          <p:cNvSpPr/>
          <p:nvPr/>
        </p:nvSpPr>
        <p:spPr>
          <a:xfrm>
            <a:off x="3349464" y="5527632"/>
            <a:ext cx="108235" cy="269995"/>
          </a:xfrm>
          <a:custGeom>
            <a:avLst/>
            <a:gdLst>
              <a:gd name="connsiteX0" fmla="*/ 108111 w 108235"/>
              <a:gd name="connsiteY0" fmla="*/ 43 h 269995"/>
              <a:gd name="connsiteX1" fmla="*/ 35086 w 108235"/>
              <a:gd name="connsiteY1" fmla="*/ 161968 h 269995"/>
              <a:gd name="connsiteX2" fmla="*/ 161 w 108235"/>
              <a:gd name="connsiteY2" fmla="*/ 269918 h 269995"/>
              <a:gd name="connsiteX3" fmla="*/ 47786 w 108235"/>
              <a:gd name="connsiteY3" fmla="*/ 146093 h 269995"/>
              <a:gd name="connsiteX4" fmla="*/ 16036 w 108235"/>
              <a:gd name="connsiteY4" fmla="*/ 177843 h 269995"/>
              <a:gd name="connsiteX5" fmla="*/ 108111 w 108235"/>
              <a:gd name="connsiteY5" fmla="*/ 43 h 26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35" h="269995">
                <a:moveTo>
                  <a:pt x="108111" y="43"/>
                </a:moveTo>
                <a:cubicBezTo>
                  <a:pt x="111286" y="-2603"/>
                  <a:pt x="53078" y="116989"/>
                  <a:pt x="35086" y="161968"/>
                </a:cubicBezTo>
                <a:cubicBezTo>
                  <a:pt x="17094" y="206947"/>
                  <a:pt x="-1956" y="272564"/>
                  <a:pt x="161" y="269918"/>
                </a:cubicBezTo>
                <a:cubicBezTo>
                  <a:pt x="2278" y="267272"/>
                  <a:pt x="45140" y="161439"/>
                  <a:pt x="47786" y="146093"/>
                </a:cubicBezTo>
                <a:cubicBezTo>
                  <a:pt x="50432" y="130747"/>
                  <a:pt x="6511" y="197951"/>
                  <a:pt x="16036" y="177843"/>
                </a:cubicBezTo>
                <a:cubicBezTo>
                  <a:pt x="25561" y="157735"/>
                  <a:pt x="104936" y="2689"/>
                  <a:pt x="10811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8E283971-70C3-9B51-3E59-79653E84AC7A}"/>
              </a:ext>
            </a:extLst>
          </p:cNvPr>
          <p:cNvSpPr/>
          <p:nvPr/>
        </p:nvSpPr>
        <p:spPr>
          <a:xfrm>
            <a:off x="3384752" y="5755687"/>
            <a:ext cx="136799" cy="926977"/>
          </a:xfrm>
          <a:custGeom>
            <a:avLst/>
            <a:gdLst>
              <a:gd name="connsiteX0" fmla="*/ 9323 w 136799"/>
              <a:gd name="connsiteY0" fmla="*/ 6938 h 926977"/>
              <a:gd name="connsiteX1" fmla="*/ 79173 w 136799"/>
              <a:gd name="connsiteY1" fmla="*/ 508588 h 926977"/>
              <a:gd name="connsiteX2" fmla="*/ 79173 w 136799"/>
              <a:gd name="connsiteY2" fmla="*/ 454613 h 926977"/>
              <a:gd name="connsiteX3" fmla="*/ 85523 w 136799"/>
              <a:gd name="connsiteY3" fmla="*/ 718138 h 926977"/>
              <a:gd name="connsiteX4" fmla="*/ 28373 w 136799"/>
              <a:gd name="connsiteY4" fmla="*/ 924513 h 926977"/>
              <a:gd name="connsiteX5" fmla="*/ 69648 w 136799"/>
              <a:gd name="connsiteY5" fmla="*/ 816563 h 926977"/>
              <a:gd name="connsiteX6" fmla="*/ 136323 w 136799"/>
              <a:gd name="connsiteY6" fmla="*/ 591138 h 926977"/>
              <a:gd name="connsiteX7" fmla="*/ 98223 w 136799"/>
              <a:gd name="connsiteY7" fmla="*/ 695913 h 926977"/>
              <a:gd name="connsiteX8" fmla="*/ 72823 w 136799"/>
              <a:gd name="connsiteY8" fmla="*/ 492713 h 926977"/>
              <a:gd name="connsiteX9" fmla="*/ 6148 w 136799"/>
              <a:gd name="connsiteY9" fmla="*/ 159338 h 926977"/>
              <a:gd name="connsiteX10" fmla="*/ 2973 w 136799"/>
              <a:gd name="connsiteY10" fmla="*/ 210138 h 926977"/>
              <a:gd name="connsiteX11" fmla="*/ 9323 w 136799"/>
              <a:gd name="connsiteY11" fmla="*/ 6938 h 92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799" h="926977">
                <a:moveTo>
                  <a:pt x="9323" y="6938"/>
                </a:moveTo>
                <a:cubicBezTo>
                  <a:pt x="22023" y="56680"/>
                  <a:pt x="67531" y="433976"/>
                  <a:pt x="79173" y="508588"/>
                </a:cubicBezTo>
                <a:cubicBezTo>
                  <a:pt x="90815" y="583201"/>
                  <a:pt x="78115" y="419688"/>
                  <a:pt x="79173" y="454613"/>
                </a:cubicBezTo>
                <a:cubicBezTo>
                  <a:pt x="80231" y="489538"/>
                  <a:pt x="93990" y="639821"/>
                  <a:pt x="85523" y="718138"/>
                </a:cubicBezTo>
                <a:cubicBezTo>
                  <a:pt x="77056" y="796455"/>
                  <a:pt x="31019" y="908109"/>
                  <a:pt x="28373" y="924513"/>
                </a:cubicBezTo>
                <a:cubicBezTo>
                  <a:pt x="25727" y="940917"/>
                  <a:pt x="51656" y="872125"/>
                  <a:pt x="69648" y="816563"/>
                </a:cubicBezTo>
                <a:cubicBezTo>
                  <a:pt x="87640" y="761001"/>
                  <a:pt x="131561" y="611246"/>
                  <a:pt x="136323" y="591138"/>
                </a:cubicBezTo>
                <a:cubicBezTo>
                  <a:pt x="141085" y="571030"/>
                  <a:pt x="108806" y="712317"/>
                  <a:pt x="98223" y="695913"/>
                </a:cubicBezTo>
                <a:cubicBezTo>
                  <a:pt x="87640" y="679509"/>
                  <a:pt x="88169" y="582142"/>
                  <a:pt x="72823" y="492713"/>
                </a:cubicBezTo>
                <a:cubicBezTo>
                  <a:pt x="57477" y="403284"/>
                  <a:pt x="17790" y="206434"/>
                  <a:pt x="6148" y="159338"/>
                </a:cubicBezTo>
                <a:cubicBezTo>
                  <a:pt x="-5494" y="112242"/>
                  <a:pt x="2973" y="229717"/>
                  <a:pt x="2973" y="210138"/>
                </a:cubicBezTo>
                <a:cubicBezTo>
                  <a:pt x="2973" y="190559"/>
                  <a:pt x="-3377" y="-42804"/>
                  <a:pt x="9323" y="6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924F0150-DCDA-47A4-631E-EA5366968ADF}"/>
              </a:ext>
            </a:extLst>
          </p:cNvPr>
          <p:cNvSpPr/>
          <p:nvPr/>
        </p:nvSpPr>
        <p:spPr>
          <a:xfrm>
            <a:off x="2307542" y="5330517"/>
            <a:ext cx="645215" cy="283835"/>
          </a:xfrm>
          <a:custGeom>
            <a:avLst/>
            <a:gdLst>
              <a:gd name="connsiteX0" fmla="*/ 64183 w 645215"/>
              <a:gd name="connsiteY0" fmla="*/ 270183 h 283835"/>
              <a:gd name="connsiteX1" fmla="*/ 305483 w 645215"/>
              <a:gd name="connsiteY1" fmla="*/ 200333 h 283835"/>
              <a:gd name="connsiteX2" fmla="*/ 635683 w 645215"/>
              <a:gd name="connsiteY2" fmla="*/ 6658 h 283835"/>
              <a:gd name="connsiteX3" fmla="*/ 543608 w 645215"/>
              <a:gd name="connsiteY3" fmla="*/ 57458 h 283835"/>
              <a:gd name="connsiteX4" fmla="*/ 413433 w 645215"/>
              <a:gd name="connsiteY4" fmla="*/ 181283 h 283835"/>
              <a:gd name="connsiteX5" fmla="*/ 549958 w 645215"/>
              <a:gd name="connsiteY5" fmla="*/ 47933 h 283835"/>
              <a:gd name="connsiteX6" fmla="*/ 422958 w 645215"/>
              <a:gd name="connsiteY6" fmla="*/ 127308 h 283835"/>
              <a:gd name="connsiteX7" fmla="*/ 226108 w 645215"/>
              <a:gd name="connsiteY7" fmla="*/ 232083 h 283835"/>
              <a:gd name="connsiteX8" fmla="*/ 683 w 645215"/>
              <a:gd name="connsiteY8" fmla="*/ 282883 h 283835"/>
              <a:gd name="connsiteX9" fmla="*/ 302308 w 645215"/>
              <a:gd name="connsiteY9" fmla="*/ 190808 h 283835"/>
              <a:gd name="connsiteX10" fmla="*/ 64183 w 645215"/>
              <a:gd name="connsiteY10" fmla="*/ 270183 h 28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215" h="283835">
                <a:moveTo>
                  <a:pt x="64183" y="270183"/>
                </a:moveTo>
                <a:cubicBezTo>
                  <a:pt x="64712" y="271770"/>
                  <a:pt x="210233" y="244254"/>
                  <a:pt x="305483" y="200333"/>
                </a:cubicBezTo>
                <a:cubicBezTo>
                  <a:pt x="400733" y="156412"/>
                  <a:pt x="595996" y="30470"/>
                  <a:pt x="635683" y="6658"/>
                </a:cubicBezTo>
                <a:cubicBezTo>
                  <a:pt x="675371" y="-17155"/>
                  <a:pt x="580650" y="28354"/>
                  <a:pt x="543608" y="57458"/>
                </a:cubicBezTo>
                <a:cubicBezTo>
                  <a:pt x="506566" y="86562"/>
                  <a:pt x="412375" y="182871"/>
                  <a:pt x="413433" y="181283"/>
                </a:cubicBezTo>
                <a:cubicBezTo>
                  <a:pt x="414491" y="179695"/>
                  <a:pt x="548371" y="56929"/>
                  <a:pt x="549958" y="47933"/>
                </a:cubicBezTo>
                <a:cubicBezTo>
                  <a:pt x="551545" y="38937"/>
                  <a:pt x="476933" y="96616"/>
                  <a:pt x="422958" y="127308"/>
                </a:cubicBezTo>
                <a:cubicBezTo>
                  <a:pt x="368983" y="158000"/>
                  <a:pt x="296487" y="206154"/>
                  <a:pt x="226108" y="232083"/>
                </a:cubicBezTo>
                <a:cubicBezTo>
                  <a:pt x="155729" y="258012"/>
                  <a:pt x="-12017" y="289762"/>
                  <a:pt x="683" y="282883"/>
                </a:cubicBezTo>
                <a:cubicBezTo>
                  <a:pt x="13383" y="276004"/>
                  <a:pt x="295429" y="194512"/>
                  <a:pt x="302308" y="190808"/>
                </a:cubicBezTo>
                <a:cubicBezTo>
                  <a:pt x="309187" y="187104"/>
                  <a:pt x="63654" y="268596"/>
                  <a:pt x="64183" y="270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B728B313-4484-B9A4-77F3-674E78A48046}"/>
              </a:ext>
            </a:extLst>
          </p:cNvPr>
          <p:cNvSpPr/>
          <p:nvPr/>
        </p:nvSpPr>
        <p:spPr>
          <a:xfrm>
            <a:off x="2838161" y="5289516"/>
            <a:ext cx="270319" cy="288996"/>
          </a:xfrm>
          <a:custGeom>
            <a:avLst/>
            <a:gdLst>
              <a:gd name="connsiteX0" fmla="*/ 270164 w 270319"/>
              <a:gd name="connsiteY0" fmla="*/ 34 h 288996"/>
              <a:gd name="connsiteX1" fmla="*/ 124114 w 270319"/>
              <a:gd name="connsiteY1" fmla="*/ 142909 h 288996"/>
              <a:gd name="connsiteX2" fmla="*/ 289 w 270319"/>
              <a:gd name="connsiteY2" fmla="*/ 288959 h 288996"/>
              <a:gd name="connsiteX3" fmla="*/ 95539 w 270319"/>
              <a:gd name="connsiteY3" fmla="*/ 155609 h 288996"/>
              <a:gd name="connsiteX4" fmla="*/ 270164 w 270319"/>
              <a:gd name="connsiteY4" fmla="*/ 34 h 2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9" h="288996">
                <a:moveTo>
                  <a:pt x="270164" y="34"/>
                </a:moveTo>
                <a:cubicBezTo>
                  <a:pt x="274926" y="-2083"/>
                  <a:pt x="169093" y="94755"/>
                  <a:pt x="124114" y="142909"/>
                </a:cubicBezTo>
                <a:cubicBezTo>
                  <a:pt x="79135" y="191063"/>
                  <a:pt x="5051" y="286842"/>
                  <a:pt x="289" y="288959"/>
                </a:cubicBezTo>
                <a:cubicBezTo>
                  <a:pt x="-4473" y="291076"/>
                  <a:pt x="50560" y="202705"/>
                  <a:pt x="95539" y="155609"/>
                </a:cubicBezTo>
                <a:cubicBezTo>
                  <a:pt x="140518" y="108513"/>
                  <a:pt x="265402" y="2151"/>
                  <a:pt x="27016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4298E974-01BF-58F2-F0A4-7DAE1576C6BA}"/>
              </a:ext>
            </a:extLst>
          </p:cNvPr>
          <p:cNvSpPr/>
          <p:nvPr/>
        </p:nvSpPr>
        <p:spPr>
          <a:xfrm>
            <a:off x="2583348" y="5834414"/>
            <a:ext cx="169452" cy="355120"/>
          </a:xfrm>
          <a:custGeom>
            <a:avLst/>
            <a:gdLst>
              <a:gd name="connsiteX0" fmla="*/ 169377 w 169452"/>
              <a:gd name="connsiteY0" fmla="*/ 1236 h 355120"/>
              <a:gd name="connsiteX1" fmla="*/ 29677 w 169452"/>
              <a:gd name="connsiteY1" fmla="*/ 153636 h 355120"/>
              <a:gd name="connsiteX2" fmla="*/ 36027 w 169452"/>
              <a:gd name="connsiteY2" fmla="*/ 277461 h 355120"/>
              <a:gd name="connsiteX3" fmla="*/ 42377 w 169452"/>
              <a:gd name="connsiteY3" fmla="*/ 223486 h 355120"/>
              <a:gd name="connsiteX4" fmla="*/ 20152 w 169452"/>
              <a:gd name="connsiteY4" fmla="*/ 353661 h 355120"/>
              <a:gd name="connsiteX5" fmla="*/ 26502 w 169452"/>
              <a:gd name="connsiteY5" fmla="*/ 283811 h 355120"/>
              <a:gd name="connsiteX6" fmla="*/ 4277 w 169452"/>
              <a:gd name="connsiteY6" fmla="*/ 137761 h 355120"/>
              <a:gd name="connsiteX7" fmla="*/ 4277 w 169452"/>
              <a:gd name="connsiteY7" fmla="*/ 201261 h 355120"/>
              <a:gd name="connsiteX8" fmla="*/ 48727 w 169452"/>
              <a:gd name="connsiteY8" fmla="*/ 86961 h 355120"/>
              <a:gd name="connsiteX9" fmla="*/ 169377 w 169452"/>
              <a:gd name="connsiteY9" fmla="*/ 1236 h 35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452" h="355120">
                <a:moveTo>
                  <a:pt x="169377" y="1236"/>
                </a:moveTo>
                <a:cubicBezTo>
                  <a:pt x="166202" y="12349"/>
                  <a:pt x="51902" y="107599"/>
                  <a:pt x="29677" y="153636"/>
                </a:cubicBezTo>
                <a:cubicBezTo>
                  <a:pt x="7452" y="199673"/>
                  <a:pt x="33910" y="265819"/>
                  <a:pt x="36027" y="277461"/>
                </a:cubicBezTo>
                <a:cubicBezTo>
                  <a:pt x="38144" y="289103"/>
                  <a:pt x="45023" y="210786"/>
                  <a:pt x="42377" y="223486"/>
                </a:cubicBezTo>
                <a:cubicBezTo>
                  <a:pt x="39731" y="236186"/>
                  <a:pt x="22798" y="343607"/>
                  <a:pt x="20152" y="353661"/>
                </a:cubicBezTo>
                <a:cubicBezTo>
                  <a:pt x="17506" y="363715"/>
                  <a:pt x="29148" y="319794"/>
                  <a:pt x="26502" y="283811"/>
                </a:cubicBezTo>
                <a:cubicBezTo>
                  <a:pt x="23856" y="247828"/>
                  <a:pt x="7981" y="151519"/>
                  <a:pt x="4277" y="137761"/>
                </a:cubicBezTo>
                <a:cubicBezTo>
                  <a:pt x="573" y="124003"/>
                  <a:pt x="-3131" y="209728"/>
                  <a:pt x="4277" y="201261"/>
                </a:cubicBezTo>
                <a:cubicBezTo>
                  <a:pt x="11685" y="192794"/>
                  <a:pt x="23327" y="117124"/>
                  <a:pt x="48727" y="86961"/>
                </a:cubicBezTo>
                <a:cubicBezTo>
                  <a:pt x="74127" y="56798"/>
                  <a:pt x="172552" y="-9877"/>
                  <a:pt x="169377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8A9086DA-BAA0-9EA0-995D-231738967C5F}"/>
              </a:ext>
            </a:extLst>
          </p:cNvPr>
          <p:cNvSpPr/>
          <p:nvPr/>
        </p:nvSpPr>
        <p:spPr>
          <a:xfrm>
            <a:off x="2834810" y="5482248"/>
            <a:ext cx="334722" cy="668747"/>
          </a:xfrm>
          <a:custGeom>
            <a:avLst/>
            <a:gdLst>
              <a:gd name="connsiteX0" fmla="*/ 333840 w 334722"/>
              <a:gd name="connsiteY0" fmla="*/ 977 h 668747"/>
              <a:gd name="connsiteX1" fmla="*/ 143340 w 334722"/>
              <a:gd name="connsiteY1" fmla="*/ 277202 h 668747"/>
              <a:gd name="connsiteX2" fmla="*/ 13165 w 334722"/>
              <a:gd name="connsiteY2" fmla="*/ 515327 h 668747"/>
              <a:gd name="connsiteX3" fmla="*/ 105240 w 334722"/>
              <a:gd name="connsiteY3" fmla="*/ 416902 h 668747"/>
              <a:gd name="connsiteX4" fmla="*/ 465 w 334722"/>
              <a:gd name="connsiteY4" fmla="*/ 667727 h 668747"/>
              <a:gd name="connsiteX5" fmla="*/ 70315 w 334722"/>
              <a:gd name="connsiteY5" fmla="*/ 496277 h 668747"/>
              <a:gd name="connsiteX6" fmla="*/ 152865 w 334722"/>
              <a:gd name="connsiteY6" fmla="*/ 270852 h 668747"/>
              <a:gd name="connsiteX7" fmla="*/ 60790 w 334722"/>
              <a:gd name="connsiteY7" fmla="*/ 378802 h 668747"/>
              <a:gd name="connsiteX8" fmla="*/ 333840 w 334722"/>
              <a:gd name="connsiteY8" fmla="*/ 977 h 66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722" h="668747">
                <a:moveTo>
                  <a:pt x="333840" y="977"/>
                </a:moveTo>
                <a:cubicBezTo>
                  <a:pt x="347598" y="-15956"/>
                  <a:pt x="196786" y="191477"/>
                  <a:pt x="143340" y="277202"/>
                </a:cubicBezTo>
                <a:cubicBezTo>
                  <a:pt x="89894" y="362927"/>
                  <a:pt x="19515" y="492044"/>
                  <a:pt x="13165" y="515327"/>
                </a:cubicBezTo>
                <a:cubicBezTo>
                  <a:pt x="6815" y="538610"/>
                  <a:pt x="107357" y="391502"/>
                  <a:pt x="105240" y="416902"/>
                </a:cubicBezTo>
                <a:cubicBezTo>
                  <a:pt x="103123" y="442302"/>
                  <a:pt x="6286" y="654498"/>
                  <a:pt x="465" y="667727"/>
                </a:cubicBezTo>
                <a:cubicBezTo>
                  <a:pt x="-5356" y="680956"/>
                  <a:pt x="44915" y="562423"/>
                  <a:pt x="70315" y="496277"/>
                </a:cubicBezTo>
                <a:cubicBezTo>
                  <a:pt x="95715" y="430131"/>
                  <a:pt x="154452" y="290431"/>
                  <a:pt x="152865" y="270852"/>
                </a:cubicBezTo>
                <a:cubicBezTo>
                  <a:pt x="151278" y="251273"/>
                  <a:pt x="32744" y="417960"/>
                  <a:pt x="60790" y="378802"/>
                </a:cubicBezTo>
                <a:cubicBezTo>
                  <a:pt x="88836" y="339644"/>
                  <a:pt x="320082" y="17910"/>
                  <a:pt x="333840" y="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CF66DE63-0658-F20C-EBA3-E3BE1BBC2FE2}"/>
              </a:ext>
            </a:extLst>
          </p:cNvPr>
          <p:cNvSpPr/>
          <p:nvPr/>
        </p:nvSpPr>
        <p:spPr>
          <a:xfrm>
            <a:off x="2981292" y="5644906"/>
            <a:ext cx="149268" cy="474568"/>
          </a:xfrm>
          <a:custGeom>
            <a:avLst/>
            <a:gdLst>
              <a:gd name="connsiteX0" fmla="*/ 149258 w 149268"/>
              <a:gd name="connsiteY0" fmla="*/ 244 h 474568"/>
              <a:gd name="connsiteX1" fmla="*/ 47658 w 149268"/>
              <a:gd name="connsiteY1" fmla="*/ 216144 h 474568"/>
              <a:gd name="connsiteX2" fmla="*/ 33 w 149268"/>
              <a:gd name="connsiteY2" fmla="*/ 473319 h 474568"/>
              <a:gd name="connsiteX3" fmla="*/ 54008 w 149268"/>
              <a:gd name="connsiteY3" fmla="*/ 305044 h 474568"/>
              <a:gd name="connsiteX4" fmla="*/ 63533 w 149268"/>
              <a:gd name="connsiteY4" fmla="*/ 98669 h 474568"/>
              <a:gd name="connsiteX5" fmla="*/ 41308 w 149268"/>
              <a:gd name="connsiteY5" fmla="*/ 171694 h 474568"/>
              <a:gd name="connsiteX6" fmla="*/ 149258 w 149268"/>
              <a:gd name="connsiteY6" fmla="*/ 244 h 4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68" h="474568">
                <a:moveTo>
                  <a:pt x="149258" y="244"/>
                </a:moveTo>
                <a:cubicBezTo>
                  <a:pt x="150316" y="7652"/>
                  <a:pt x="72529" y="137298"/>
                  <a:pt x="47658" y="216144"/>
                </a:cubicBezTo>
                <a:cubicBezTo>
                  <a:pt x="22787" y="294990"/>
                  <a:pt x="-1025" y="458502"/>
                  <a:pt x="33" y="473319"/>
                </a:cubicBezTo>
                <a:cubicBezTo>
                  <a:pt x="1091" y="488136"/>
                  <a:pt x="43425" y="367486"/>
                  <a:pt x="54008" y="305044"/>
                </a:cubicBezTo>
                <a:cubicBezTo>
                  <a:pt x="64591" y="242602"/>
                  <a:pt x="65650" y="120894"/>
                  <a:pt x="63533" y="98669"/>
                </a:cubicBezTo>
                <a:cubicBezTo>
                  <a:pt x="61416" y="76444"/>
                  <a:pt x="24904" y="187569"/>
                  <a:pt x="41308" y="171694"/>
                </a:cubicBezTo>
                <a:cubicBezTo>
                  <a:pt x="57712" y="155819"/>
                  <a:pt x="148200" y="-7164"/>
                  <a:pt x="149258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EE45691-9C25-21D3-7143-D613691E45B4}"/>
              </a:ext>
            </a:extLst>
          </p:cNvPr>
          <p:cNvSpPr/>
          <p:nvPr/>
        </p:nvSpPr>
        <p:spPr>
          <a:xfrm>
            <a:off x="3032903" y="6162661"/>
            <a:ext cx="245942" cy="583633"/>
          </a:xfrm>
          <a:custGeom>
            <a:avLst/>
            <a:gdLst>
              <a:gd name="connsiteX0" fmla="*/ 2397 w 245942"/>
              <a:gd name="connsiteY0" fmla="*/ 14 h 583633"/>
              <a:gd name="connsiteX1" fmla="*/ 18272 w 245942"/>
              <a:gd name="connsiteY1" fmla="*/ 123839 h 583633"/>
              <a:gd name="connsiteX2" fmla="*/ 173847 w 245942"/>
              <a:gd name="connsiteY2" fmla="*/ 403239 h 583633"/>
              <a:gd name="connsiteX3" fmla="*/ 170672 w 245942"/>
              <a:gd name="connsiteY3" fmla="*/ 352439 h 583633"/>
              <a:gd name="connsiteX4" fmla="*/ 243697 w 245942"/>
              <a:gd name="connsiteY4" fmla="*/ 581039 h 583633"/>
              <a:gd name="connsiteX5" fmla="*/ 211947 w 245942"/>
              <a:gd name="connsiteY5" fmla="*/ 460389 h 583633"/>
              <a:gd name="connsiteX6" fmla="*/ 62722 w 245942"/>
              <a:gd name="connsiteY6" fmla="*/ 225439 h 583633"/>
              <a:gd name="connsiteX7" fmla="*/ 11922 w 245942"/>
              <a:gd name="connsiteY7" fmla="*/ 130189 h 583633"/>
              <a:gd name="connsiteX8" fmla="*/ 2397 w 245942"/>
              <a:gd name="connsiteY8" fmla="*/ 14 h 58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42" h="583633">
                <a:moveTo>
                  <a:pt x="2397" y="14"/>
                </a:moveTo>
                <a:cubicBezTo>
                  <a:pt x="3455" y="-1044"/>
                  <a:pt x="-10303" y="56635"/>
                  <a:pt x="18272" y="123839"/>
                </a:cubicBezTo>
                <a:cubicBezTo>
                  <a:pt x="46847" y="191043"/>
                  <a:pt x="148447" y="365139"/>
                  <a:pt x="173847" y="403239"/>
                </a:cubicBezTo>
                <a:cubicBezTo>
                  <a:pt x="199247" y="441339"/>
                  <a:pt x="159030" y="322806"/>
                  <a:pt x="170672" y="352439"/>
                </a:cubicBezTo>
                <a:cubicBezTo>
                  <a:pt x="182314" y="382072"/>
                  <a:pt x="236818" y="563047"/>
                  <a:pt x="243697" y="581039"/>
                </a:cubicBezTo>
                <a:cubicBezTo>
                  <a:pt x="250576" y="599031"/>
                  <a:pt x="242109" y="519656"/>
                  <a:pt x="211947" y="460389"/>
                </a:cubicBezTo>
                <a:cubicBezTo>
                  <a:pt x="181785" y="401122"/>
                  <a:pt x="96060" y="280472"/>
                  <a:pt x="62722" y="225439"/>
                </a:cubicBezTo>
                <a:cubicBezTo>
                  <a:pt x="29385" y="170406"/>
                  <a:pt x="15097" y="165643"/>
                  <a:pt x="11922" y="130189"/>
                </a:cubicBezTo>
                <a:cubicBezTo>
                  <a:pt x="8747" y="94735"/>
                  <a:pt x="1339" y="1072"/>
                  <a:pt x="239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820B40F4-B858-9638-EE0B-A410156439BC}"/>
              </a:ext>
            </a:extLst>
          </p:cNvPr>
          <p:cNvSpPr/>
          <p:nvPr/>
        </p:nvSpPr>
        <p:spPr>
          <a:xfrm>
            <a:off x="2838421" y="6035098"/>
            <a:ext cx="200348" cy="526205"/>
          </a:xfrm>
          <a:custGeom>
            <a:avLst/>
            <a:gdLst>
              <a:gd name="connsiteX0" fmla="*/ 28604 w 200348"/>
              <a:gd name="connsiteY0" fmla="*/ 577 h 526205"/>
              <a:gd name="connsiteX1" fmla="*/ 12729 w 200348"/>
              <a:gd name="connsiteY1" fmla="*/ 124402 h 526205"/>
              <a:gd name="connsiteX2" fmla="*/ 98454 w 200348"/>
              <a:gd name="connsiteY2" fmla="*/ 397452 h 526205"/>
              <a:gd name="connsiteX3" fmla="*/ 95279 w 200348"/>
              <a:gd name="connsiteY3" fmla="*/ 365702 h 526205"/>
              <a:gd name="connsiteX4" fmla="*/ 139729 w 200348"/>
              <a:gd name="connsiteY4" fmla="*/ 524452 h 526205"/>
              <a:gd name="connsiteX5" fmla="*/ 193704 w 200348"/>
              <a:gd name="connsiteY5" fmla="*/ 445077 h 526205"/>
              <a:gd name="connsiteX6" fmla="*/ 165129 w 200348"/>
              <a:gd name="connsiteY6" fmla="*/ 359352 h 526205"/>
              <a:gd name="connsiteX7" fmla="*/ 142904 w 200348"/>
              <a:gd name="connsiteY7" fmla="*/ 305377 h 526205"/>
              <a:gd name="connsiteX8" fmla="*/ 142904 w 200348"/>
              <a:gd name="connsiteY8" fmla="*/ 124402 h 526205"/>
              <a:gd name="connsiteX9" fmla="*/ 130204 w 200348"/>
              <a:gd name="connsiteY9" fmla="*/ 235527 h 526205"/>
              <a:gd name="connsiteX10" fmla="*/ 168304 w 200348"/>
              <a:gd name="connsiteY10" fmla="*/ 365702 h 526205"/>
              <a:gd name="connsiteX11" fmla="*/ 200054 w 200348"/>
              <a:gd name="connsiteY11" fmla="*/ 454602 h 526205"/>
              <a:gd name="connsiteX12" fmla="*/ 149254 w 200348"/>
              <a:gd name="connsiteY12" fmla="*/ 483177 h 526205"/>
              <a:gd name="connsiteX13" fmla="*/ 47654 w 200348"/>
              <a:gd name="connsiteY13" fmla="*/ 251402 h 526205"/>
              <a:gd name="connsiteX14" fmla="*/ 29 w 200348"/>
              <a:gd name="connsiteY14" fmla="*/ 168852 h 526205"/>
              <a:gd name="connsiteX15" fmla="*/ 28604 w 200348"/>
              <a:gd name="connsiteY15" fmla="*/ 577 h 52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348" h="526205">
                <a:moveTo>
                  <a:pt x="28604" y="577"/>
                </a:moveTo>
                <a:cubicBezTo>
                  <a:pt x="30721" y="-6831"/>
                  <a:pt x="1087" y="58256"/>
                  <a:pt x="12729" y="124402"/>
                </a:cubicBezTo>
                <a:cubicBezTo>
                  <a:pt x="24371" y="190548"/>
                  <a:pt x="84696" y="357235"/>
                  <a:pt x="98454" y="397452"/>
                </a:cubicBezTo>
                <a:cubicBezTo>
                  <a:pt x="112212" y="437669"/>
                  <a:pt x="88400" y="344536"/>
                  <a:pt x="95279" y="365702"/>
                </a:cubicBezTo>
                <a:cubicBezTo>
                  <a:pt x="102158" y="386868"/>
                  <a:pt x="123325" y="511223"/>
                  <a:pt x="139729" y="524452"/>
                </a:cubicBezTo>
                <a:cubicBezTo>
                  <a:pt x="156133" y="537681"/>
                  <a:pt x="189471" y="472594"/>
                  <a:pt x="193704" y="445077"/>
                </a:cubicBezTo>
                <a:cubicBezTo>
                  <a:pt x="197937" y="417560"/>
                  <a:pt x="173596" y="382635"/>
                  <a:pt x="165129" y="359352"/>
                </a:cubicBezTo>
                <a:cubicBezTo>
                  <a:pt x="156662" y="336069"/>
                  <a:pt x="146608" y="344535"/>
                  <a:pt x="142904" y="305377"/>
                </a:cubicBezTo>
                <a:cubicBezTo>
                  <a:pt x="139200" y="266219"/>
                  <a:pt x="145021" y="136044"/>
                  <a:pt x="142904" y="124402"/>
                </a:cubicBezTo>
                <a:cubicBezTo>
                  <a:pt x="140787" y="112760"/>
                  <a:pt x="125971" y="195310"/>
                  <a:pt x="130204" y="235527"/>
                </a:cubicBezTo>
                <a:cubicBezTo>
                  <a:pt x="134437" y="275744"/>
                  <a:pt x="156662" y="329190"/>
                  <a:pt x="168304" y="365702"/>
                </a:cubicBezTo>
                <a:cubicBezTo>
                  <a:pt x="179946" y="402214"/>
                  <a:pt x="203229" y="435023"/>
                  <a:pt x="200054" y="454602"/>
                </a:cubicBezTo>
                <a:cubicBezTo>
                  <a:pt x="196879" y="474181"/>
                  <a:pt x="174654" y="517044"/>
                  <a:pt x="149254" y="483177"/>
                </a:cubicBezTo>
                <a:cubicBezTo>
                  <a:pt x="123854" y="449310"/>
                  <a:pt x="72525" y="303789"/>
                  <a:pt x="47654" y="251402"/>
                </a:cubicBezTo>
                <a:cubicBezTo>
                  <a:pt x="22783" y="199015"/>
                  <a:pt x="1087" y="205894"/>
                  <a:pt x="29" y="168852"/>
                </a:cubicBezTo>
                <a:cubicBezTo>
                  <a:pt x="-1029" y="131810"/>
                  <a:pt x="26487" y="7985"/>
                  <a:pt x="28604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2DC73C1D-68B4-2EFA-44EF-9A584AEB8440}"/>
              </a:ext>
            </a:extLst>
          </p:cNvPr>
          <p:cNvSpPr/>
          <p:nvPr/>
        </p:nvSpPr>
        <p:spPr>
          <a:xfrm>
            <a:off x="2774824" y="6029316"/>
            <a:ext cx="195012" cy="469911"/>
          </a:xfrm>
          <a:custGeom>
            <a:avLst/>
            <a:gdLst>
              <a:gd name="connsiteX0" fmla="*/ 54101 w 195012"/>
              <a:gd name="connsiteY0" fmla="*/ 9 h 469911"/>
              <a:gd name="connsiteX1" fmla="*/ 126 w 195012"/>
              <a:gd name="connsiteY1" fmla="*/ 111134 h 469911"/>
              <a:gd name="connsiteX2" fmla="*/ 41401 w 195012"/>
              <a:gd name="connsiteY2" fmla="*/ 193684 h 469911"/>
              <a:gd name="connsiteX3" fmla="*/ 111251 w 195012"/>
              <a:gd name="connsiteY3" fmla="*/ 361959 h 469911"/>
              <a:gd name="connsiteX4" fmla="*/ 98551 w 195012"/>
              <a:gd name="connsiteY4" fmla="*/ 320684 h 469911"/>
              <a:gd name="connsiteX5" fmla="*/ 193801 w 195012"/>
              <a:gd name="connsiteY5" fmla="*/ 469909 h 469911"/>
              <a:gd name="connsiteX6" fmla="*/ 146176 w 195012"/>
              <a:gd name="connsiteY6" fmla="*/ 323859 h 469911"/>
              <a:gd name="connsiteX7" fmla="*/ 57276 w 195012"/>
              <a:gd name="connsiteY7" fmla="*/ 161934 h 469911"/>
              <a:gd name="connsiteX8" fmla="*/ 47751 w 195012"/>
              <a:gd name="connsiteY8" fmla="*/ 73034 h 469911"/>
              <a:gd name="connsiteX9" fmla="*/ 22351 w 195012"/>
              <a:gd name="connsiteY9" fmla="*/ 133359 h 469911"/>
              <a:gd name="connsiteX10" fmla="*/ 3301 w 195012"/>
              <a:gd name="connsiteY10" fmla="*/ 104784 h 469911"/>
              <a:gd name="connsiteX11" fmla="*/ 54101 w 195012"/>
              <a:gd name="connsiteY11" fmla="*/ 9 h 46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012" h="469911">
                <a:moveTo>
                  <a:pt x="54101" y="9"/>
                </a:moveTo>
                <a:cubicBezTo>
                  <a:pt x="53572" y="1067"/>
                  <a:pt x="2243" y="78855"/>
                  <a:pt x="126" y="111134"/>
                </a:cubicBezTo>
                <a:cubicBezTo>
                  <a:pt x="-1991" y="143413"/>
                  <a:pt x="22880" y="151880"/>
                  <a:pt x="41401" y="193684"/>
                </a:cubicBezTo>
                <a:cubicBezTo>
                  <a:pt x="59922" y="235488"/>
                  <a:pt x="101726" y="340792"/>
                  <a:pt x="111251" y="361959"/>
                </a:cubicBezTo>
                <a:cubicBezTo>
                  <a:pt x="120776" y="383126"/>
                  <a:pt x="84793" y="302692"/>
                  <a:pt x="98551" y="320684"/>
                </a:cubicBezTo>
                <a:cubicBezTo>
                  <a:pt x="112309" y="338676"/>
                  <a:pt x="185864" y="469380"/>
                  <a:pt x="193801" y="469909"/>
                </a:cubicBezTo>
                <a:cubicBezTo>
                  <a:pt x="201739" y="470438"/>
                  <a:pt x="168930" y="375188"/>
                  <a:pt x="146176" y="323859"/>
                </a:cubicBezTo>
                <a:cubicBezTo>
                  <a:pt x="123422" y="272530"/>
                  <a:pt x="73680" y="203738"/>
                  <a:pt x="57276" y="161934"/>
                </a:cubicBezTo>
                <a:cubicBezTo>
                  <a:pt x="40872" y="120130"/>
                  <a:pt x="53572" y="77796"/>
                  <a:pt x="47751" y="73034"/>
                </a:cubicBezTo>
                <a:cubicBezTo>
                  <a:pt x="41930" y="68272"/>
                  <a:pt x="29759" y="128067"/>
                  <a:pt x="22351" y="133359"/>
                </a:cubicBezTo>
                <a:cubicBezTo>
                  <a:pt x="14943" y="138651"/>
                  <a:pt x="-932" y="126480"/>
                  <a:pt x="3301" y="104784"/>
                </a:cubicBezTo>
                <a:cubicBezTo>
                  <a:pt x="7534" y="83088"/>
                  <a:pt x="54630" y="-1049"/>
                  <a:pt x="5410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3953FD11-5A7D-A702-3BF1-167AD3EA1635}"/>
              </a:ext>
            </a:extLst>
          </p:cNvPr>
          <p:cNvSpPr/>
          <p:nvPr/>
        </p:nvSpPr>
        <p:spPr>
          <a:xfrm>
            <a:off x="2768251" y="6206952"/>
            <a:ext cx="307889" cy="622496"/>
          </a:xfrm>
          <a:custGeom>
            <a:avLst/>
            <a:gdLst>
              <a:gd name="connsiteX0" fmla="*/ 349 w 307889"/>
              <a:gd name="connsiteY0" fmla="*/ 173 h 622496"/>
              <a:gd name="connsiteX1" fmla="*/ 76549 w 307889"/>
              <a:gd name="connsiteY1" fmla="*/ 193848 h 622496"/>
              <a:gd name="connsiteX2" fmla="*/ 152749 w 307889"/>
              <a:gd name="connsiteY2" fmla="*/ 343073 h 622496"/>
              <a:gd name="connsiteX3" fmla="*/ 146399 w 307889"/>
              <a:gd name="connsiteY3" fmla="*/ 314498 h 622496"/>
              <a:gd name="connsiteX4" fmla="*/ 247999 w 307889"/>
              <a:gd name="connsiteY4" fmla="*/ 406573 h 622496"/>
              <a:gd name="connsiteX5" fmla="*/ 295624 w 307889"/>
              <a:gd name="connsiteY5" fmla="*/ 543098 h 622496"/>
              <a:gd name="connsiteX6" fmla="*/ 298799 w 307889"/>
              <a:gd name="connsiteY6" fmla="*/ 495473 h 622496"/>
              <a:gd name="connsiteX7" fmla="*/ 298799 w 307889"/>
              <a:gd name="connsiteY7" fmla="*/ 622473 h 622496"/>
              <a:gd name="connsiteX8" fmla="*/ 305149 w 307889"/>
              <a:gd name="connsiteY8" fmla="*/ 504998 h 622496"/>
              <a:gd name="connsiteX9" fmla="*/ 247999 w 307889"/>
              <a:gd name="connsiteY9" fmla="*/ 381173 h 622496"/>
              <a:gd name="connsiteX10" fmla="*/ 168624 w 307889"/>
              <a:gd name="connsiteY10" fmla="*/ 298623 h 622496"/>
              <a:gd name="connsiteX11" fmla="*/ 92424 w 307889"/>
              <a:gd name="connsiteY11" fmla="*/ 158923 h 622496"/>
              <a:gd name="connsiteX12" fmla="*/ 108299 w 307889"/>
              <a:gd name="connsiteY12" fmla="*/ 228773 h 622496"/>
              <a:gd name="connsiteX13" fmla="*/ 349 w 307889"/>
              <a:gd name="connsiteY13" fmla="*/ 173 h 6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7889" h="622496">
                <a:moveTo>
                  <a:pt x="349" y="173"/>
                </a:moveTo>
                <a:cubicBezTo>
                  <a:pt x="-4943" y="-5648"/>
                  <a:pt x="51149" y="136698"/>
                  <a:pt x="76549" y="193848"/>
                </a:cubicBezTo>
                <a:cubicBezTo>
                  <a:pt x="101949" y="250998"/>
                  <a:pt x="141107" y="322965"/>
                  <a:pt x="152749" y="343073"/>
                </a:cubicBezTo>
                <a:cubicBezTo>
                  <a:pt x="164391" y="363181"/>
                  <a:pt x="130524" y="303915"/>
                  <a:pt x="146399" y="314498"/>
                </a:cubicBezTo>
                <a:cubicBezTo>
                  <a:pt x="162274" y="325081"/>
                  <a:pt x="223128" y="368473"/>
                  <a:pt x="247999" y="406573"/>
                </a:cubicBezTo>
                <a:cubicBezTo>
                  <a:pt x="272870" y="444673"/>
                  <a:pt x="287157" y="528281"/>
                  <a:pt x="295624" y="543098"/>
                </a:cubicBezTo>
                <a:cubicBezTo>
                  <a:pt x="304091" y="557915"/>
                  <a:pt x="298270" y="482244"/>
                  <a:pt x="298799" y="495473"/>
                </a:cubicBezTo>
                <a:cubicBezTo>
                  <a:pt x="299328" y="508702"/>
                  <a:pt x="297741" y="620885"/>
                  <a:pt x="298799" y="622473"/>
                </a:cubicBezTo>
                <a:cubicBezTo>
                  <a:pt x="299857" y="624061"/>
                  <a:pt x="313616" y="545214"/>
                  <a:pt x="305149" y="504998"/>
                </a:cubicBezTo>
                <a:cubicBezTo>
                  <a:pt x="296682" y="464782"/>
                  <a:pt x="270753" y="415569"/>
                  <a:pt x="247999" y="381173"/>
                </a:cubicBezTo>
                <a:cubicBezTo>
                  <a:pt x="225245" y="346777"/>
                  <a:pt x="194553" y="335665"/>
                  <a:pt x="168624" y="298623"/>
                </a:cubicBezTo>
                <a:cubicBezTo>
                  <a:pt x="142695" y="261581"/>
                  <a:pt x="102478" y="170565"/>
                  <a:pt x="92424" y="158923"/>
                </a:cubicBezTo>
                <a:cubicBezTo>
                  <a:pt x="82370" y="147281"/>
                  <a:pt x="121528" y="253115"/>
                  <a:pt x="108299" y="228773"/>
                </a:cubicBezTo>
                <a:cubicBezTo>
                  <a:pt x="95070" y="204431"/>
                  <a:pt x="5641" y="5994"/>
                  <a:pt x="349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F6FF0CB5-8E51-BD7F-1466-979A40B23DB1}"/>
              </a:ext>
            </a:extLst>
          </p:cNvPr>
          <p:cNvSpPr/>
          <p:nvPr/>
        </p:nvSpPr>
        <p:spPr>
          <a:xfrm>
            <a:off x="3054179" y="6349088"/>
            <a:ext cx="219455" cy="645467"/>
          </a:xfrm>
          <a:custGeom>
            <a:avLst/>
            <a:gdLst>
              <a:gd name="connsiteX0" fmla="*/ 171 w 219455"/>
              <a:gd name="connsiteY0" fmla="*/ 912 h 645467"/>
              <a:gd name="connsiteX1" fmla="*/ 143046 w 219455"/>
              <a:gd name="connsiteY1" fmla="*/ 334287 h 645467"/>
              <a:gd name="connsiteX2" fmla="*/ 146221 w 219455"/>
              <a:gd name="connsiteY2" fmla="*/ 277137 h 645467"/>
              <a:gd name="connsiteX3" fmla="*/ 212896 w 219455"/>
              <a:gd name="connsiteY3" fmla="*/ 467637 h 645467"/>
              <a:gd name="connsiteX4" fmla="*/ 206546 w 219455"/>
              <a:gd name="connsiteY4" fmla="*/ 521612 h 645467"/>
              <a:gd name="connsiteX5" fmla="*/ 184321 w 219455"/>
              <a:gd name="connsiteY5" fmla="*/ 566062 h 645467"/>
              <a:gd name="connsiteX6" fmla="*/ 111296 w 219455"/>
              <a:gd name="connsiteY6" fmla="*/ 645437 h 645467"/>
              <a:gd name="connsiteX7" fmla="*/ 216071 w 219455"/>
              <a:gd name="connsiteY7" fmla="*/ 556537 h 645467"/>
              <a:gd name="connsiteX8" fmla="*/ 155746 w 219455"/>
              <a:gd name="connsiteY8" fmla="*/ 569237 h 645467"/>
              <a:gd name="connsiteX9" fmla="*/ 177971 w 219455"/>
              <a:gd name="connsiteY9" fmla="*/ 518437 h 645467"/>
              <a:gd name="connsiteX10" fmla="*/ 219246 w 219455"/>
              <a:gd name="connsiteY10" fmla="*/ 451762 h 645467"/>
              <a:gd name="connsiteX11" fmla="*/ 158921 w 219455"/>
              <a:gd name="connsiteY11" fmla="*/ 286662 h 645467"/>
              <a:gd name="connsiteX12" fmla="*/ 168446 w 219455"/>
              <a:gd name="connsiteY12" fmla="*/ 356512 h 645467"/>
              <a:gd name="connsiteX13" fmla="*/ 114471 w 219455"/>
              <a:gd name="connsiteY13" fmla="*/ 239037 h 645467"/>
              <a:gd name="connsiteX14" fmla="*/ 171 w 219455"/>
              <a:gd name="connsiteY14" fmla="*/ 912 h 6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455" h="645467">
                <a:moveTo>
                  <a:pt x="171" y="912"/>
                </a:moveTo>
                <a:cubicBezTo>
                  <a:pt x="4933" y="16787"/>
                  <a:pt x="118704" y="288250"/>
                  <a:pt x="143046" y="334287"/>
                </a:cubicBezTo>
                <a:cubicBezTo>
                  <a:pt x="167388" y="380325"/>
                  <a:pt x="134579" y="254912"/>
                  <a:pt x="146221" y="277137"/>
                </a:cubicBezTo>
                <a:cubicBezTo>
                  <a:pt x="157863" y="299362"/>
                  <a:pt x="202842" y="426891"/>
                  <a:pt x="212896" y="467637"/>
                </a:cubicBezTo>
                <a:cubicBezTo>
                  <a:pt x="222950" y="508383"/>
                  <a:pt x="211309" y="505208"/>
                  <a:pt x="206546" y="521612"/>
                </a:cubicBezTo>
                <a:cubicBezTo>
                  <a:pt x="201783" y="538016"/>
                  <a:pt x="200196" y="545425"/>
                  <a:pt x="184321" y="566062"/>
                </a:cubicBezTo>
                <a:cubicBezTo>
                  <a:pt x="168446" y="586700"/>
                  <a:pt x="106004" y="647024"/>
                  <a:pt x="111296" y="645437"/>
                </a:cubicBezTo>
                <a:cubicBezTo>
                  <a:pt x="116588" y="643850"/>
                  <a:pt x="208663" y="569237"/>
                  <a:pt x="216071" y="556537"/>
                </a:cubicBezTo>
                <a:cubicBezTo>
                  <a:pt x="223479" y="543837"/>
                  <a:pt x="162096" y="575587"/>
                  <a:pt x="155746" y="569237"/>
                </a:cubicBezTo>
                <a:cubicBezTo>
                  <a:pt x="149396" y="562887"/>
                  <a:pt x="167388" y="538016"/>
                  <a:pt x="177971" y="518437"/>
                </a:cubicBezTo>
                <a:cubicBezTo>
                  <a:pt x="188554" y="498858"/>
                  <a:pt x="222421" y="490391"/>
                  <a:pt x="219246" y="451762"/>
                </a:cubicBezTo>
                <a:cubicBezTo>
                  <a:pt x="216071" y="413133"/>
                  <a:pt x="167388" y="302537"/>
                  <a:pt x="158921" y="286662"/>
                </a:cubicBezTo>
                <a:cubicBezTo>
                  <a:pt x="150454" y="270787"/>
                  <a:pt x="175854" y="364450"/>
                  <a:pt x="168446" y="356512"/>
                </a:cubicBezTo>
                <a:cubicBezTo>
                  <a:pt x="161038" y="348575"/>
                  <a:pt x="137754" y="297245"/>
                  <a:pt x="114471" y="239037"/>
                </a:cubicBezTo>
                <a:cubicBezTo>
                  <a:pt x="91188" y="180829"/>
                  <a:pt x="-4591" y="-14963"/>
                  <a:pt x="171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05F2057D-376E-E8B1-1E54-95645AA87C6F}"/>
              </a:ext>
            </a:extLst>
          </p:cNvPr>
          <p:cNvSpPr/>
          <p:nvPr/>
        </p:nvSpPr>
        <p:spPr>
          <a:xfrm>
            <a:off x="3059706" y="6430446"/>
            <a:ext cx="163087" cy="559453"/>
          </a:xfrm>
          <a:custGeom>
            <a:avLst/>
            <a:gdLst>
              <a:gd name="connsiteX0" fmla="*/ 39094 w 163087"/>
              <a:gd name="connsiteY0" fmla="*/ 2104 h 559453"/>
              <a:gd name="connsiteX1" fmla="*/ 16869 w 163087"/>
              <a:gd name="connsiteY1" fmla="*/ 106879 h 559453"/>
              <a:gd name="connsiteX2" fmla="*/ 74019 w 163087"/>
              <a:gd name="connsiteY2" fmla="*/ 259279 h 559453"/>
              <a:gd name="connsiteX3" fmla="*/ 67669 w 163087"/>
              <a:gd name="connsiteY3" fmla="*/ 227529 h 559453"/>
              <a:gd name="connsiteX4" fmla="*/ 137519 w 163087"/>
              <a:gd name="connsiteY4" fmla="*/ 341829 h 559453"/>
              <a:gd name="connsiteX5" fmla="*/ 150219 w 163087"/>
              <a:gd name="connsiteY5" fmla="*/ 424379 h 559453"/>
              <a:gd name="connsiteX6" fmla="*/ 162919 w 163087"/>
              <a:gd name="connsiteY6" fmla="*/ 379929 h 559453"/>
              <a:gd name="connsiteX7" fmla="*/ 140694 w 163087"/>
              <a:gd name="connsiteY7" fmla="*/ 557729 h 559453"/>
              <a:gd name="connsiteX8" fmla="*/ 140694 w 163087"/>
              <a:gd name="connsiteY8" fmla="*/ 462479 h 559453"/>
              <a:gd name="connsiteX9" fmla="*/ 99419 w 163087"/>
              <a:gd name="connsiteY9" fmla="*/ 335479 h 559453"/>
              <a:gd name="connsiteX10" fmla="*/ 994 w 163087"/>
              <a:gd name="connsiteY10" fmla="*/ 176729 h 559453"/>
              <a:gd name="connsiteX11" fmla="*/ 48619 w 163087"/>
              <a:gd name="connsiteY11" fmla="*/ 271979 h 559453"/>
              <a:gd name="connsiteX12" fmla="*/ 48619 w 163087"/>
              <a:gd name="connsiteY12" fmla="*/ 202129 h 559453"/>
              <a:gd name="connsiteX13" fmla="*/ 39094 w 163087"/>
              <a:gd name="connsiteY13" fmla="*/ 2104 h 55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87" h="559453">
                <a:moveTo>
                  <a:pt x="39094" y="2104"/>
                </a:moveTo>
                <a:cubicBezTo>
                  <a:pt x="33802" y="-13771"/>
                  <a:pt x="11048" y="64017"/>
                  <a:pt x="16869" y="106879"/>
                </a:cubicBezTo>
                <a:cubicBezTo>
                  <a:pt x="22690" y="149742"/>
                  <a:pt x="65552" y="239171"/>
                  <a:pt x="74019" y="259279"/>
                </a:cubicBezTo>
                <a:cubicBezTo>
                  <a:pt x="82486" y="279387"/>
                  <a:pt x="57086" y="213771"/>
                  <a:pt x="67669" y="227529"/>
                </a:cubicBezTo>
                <a:cubicBezTo>
                  <a:pt x="78252" y="241287"/>
                  <a:pt x="123761" y="309021"/>
                  <a:pt x="137519" y="341829"/>
                </a:cubicBezTo>
                <a:cubicBezTo>
                  <a:pt x="151277" y="374637"/>
                  <a:pt x="145986" y="418029"/>
                  <a:pt x="150219" y="424379"/>
                </a:cubicBezTo>
                <a:cubicBezTo>
                  <a:pt x="154452" y="430729"/>
                  <a:pt x="164506" y="357704"/>
                  <a:pt x="162919" y="379929"/>
                </a:cubicBezTo>
                <a:cubicBezTo>
                  <a:pt x="161332" y="402154"/>
                  <a:pt x="144398" y="543971"/>
                  <a:pt x="140694" y="557729"/>
                </a:cubicBezTo>
                <a:cubicBezTo>
                  <a:pt x="136990" y="571487"/>
                  <a:pt x="147573" y="499521"/>
                  <a:pt x="140694" y="462479"/>
                </a:cubicBezTo>
                <a:cubicBezTo>
                  <a:pt x="133815" y="425437"/>
                  <a:pt x="122702" y="383104"/>
                  <a:pt x="99419" y="335479"/>
                </a:cubicBezTo>
                <a:cubicBezTo>
                  <a:pt x="76136" y="287854"/>
                  <a:pt x="9461" y="187312"/>
                  <a:pt x="994" y="176729"/>
                </a:cubicBezTo>
                <a:cubicBezTo>
                  <a:pt x="-7473" y="166146"/>
                  <a:pt x="40682" y="267746"/>
                  <a:pt x="48619" y="271979"/>
                </a:cubicBezTo>
                <a:cubicBezTo>
                  <a:pt x="56556" y="276212"/>
                  <a:pt x="50207" y="246579"/>
                  <a:pt x="48619" y="202129"/>
                </a:cubicBezTo>
                <a:cubicBezTo>
                  <a:pt x="47032" y="157679"/>
                  <a:pt x="44386" y="17979"/>
                  <a:pt x="39094" y="2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07340983-414B-9E7B-FA4B-AC4B5E6AB96F}"/>
              </a:ext>
            </a:extLst>
          </p:cNvPr>
          <p:cNvSpPr/>
          <p:nvPr/>
        </p:nvSpPr>
        <p:spPr>
          <a:xfrm>
            <a:off x="2555001" y="6432567"/>
            <a:ext cx="588249" cy="647683"/>
          </a:xfrm>
          <a:custGeom>
            <a:avLst/>
            <a:gdLst>
              <a:gd name="connsiteX0" fmla="*/ 874 w 588249"/>
              <a:gd name="connsiteY0" fmla="*/ 88883 h 647683"/>
              <a:gd name="connsiteX1" fmla="*/ 337424 w 588249"/>
              <a:gd name="connsiteY1" fmla="*/ 247633 h 647683"/>
              <a:gd name="connsiteX2" fmla="*/ 531099 w 588249"/>
              <a:gd name="connsiteY2" fmla="*/ 479408 h 647683"/>
              <a:gd name="connsiteX3" fmla="*/ 515224 w 588249"/>
              <a:gd name="connsiteY3" fmla="*/ 441308 h 647683"/>
              <a:gd name="connsiteX4" fmla="*/ 588249 w 588249"/>
              <a:gd name="connsiteY4" fmla="*/ 647683 h 647683"/>
              <a:gd name="connsiteX5" fmla="*/ 588249 w 588249"/>
              <a:gd name="connsiteY5" fmla="*/ 647683 h 647683"/>
              <a:gd name="connsiteX6" fmla="*/ 496174 w 588249"/>
              <a:gd name="connsiteY6" fmla="*/ 438133 h 647683"/>
              <a:gd name="connsiteX7" fmla="*/ 296149 w 588249"/>
              <a:gd name="connsiteY7" fmla="*/ 126983 h 647683"/>
              <a:gd name="connsiteX8" fmla="*/ 219949 w 588249"/>
              <a:gd name="connsiteY8" fmla="*/ 3158 h 647683"/>
              <a:gd name="connsiteX9" fmla="*/ 343774 w 588249"/>
              <a:gd name="connsiteY9" fmla="*/ 241283 h 647683"/>
              <a:gd name="connsiteX10" fmla="*/ 242174 w 588249"/>
              <a:gd name="connsiteY10" fmla="*/ 171433 h 647683"/>
              <a:gd name="connsiteX11" fmla="*/ 874 w 588249"/>
              <a:gd name="connsiteY11" fmla="*/ 88883 h 6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249" h="647683">
                <a:moveTo>
                  <a:pt x="874" y="88883"/>
                </a:moveTo>
                <a:cubicBezTo>
                  <a:pt x="16749" y="101583"/>
                  <a:pt x="249053" y="182546"/>
                  <a:pt x="337424" y="247633"/>
                </a:cubicBezTo>
                <a:cubicBezTo>
                  <a:pt x="425795" y="312720"/>
                  <a:pt x="501466" y="447129"/>
                  <a:pt x="531099" y="479408"/>
                </a:cubicBezTo>
                <a:cubicBezTo>
                  <a:pt x="560732" y="511687"/>
                  <a:pt x="505699" y="413262"/>
                  <a:pt x="515224" y="441308"/>
                </a:cubicBezTo>
                <a:cubicBezTo>
                  <a:pt x="524749" y="469354"/>
                  <a:pt x="588249" y="647683"/>
                  <a:pt x="588249" y="647683"/>
                </a:cubicBezTo>
                <a:lnTo>
                  <a:pt x="588249" y="647683"/>
                </a:lnTo>
                <a:cubicBezTo>
                  <a:pt x="572903" y="612758"/>
                  <a:pt x="544857" y="524916"/>
                  <a:pt x="496174" y="438133"/>
                </a:cubicBezTo>
                <a:cubicBezTo>
                  <a:pt x="447491" y="351350"/>
                  <a:pt x="342187" y="199479"/>
                  <a:pt x="296149" y="126983"/>
                </a:cubicBezTo>
                <a:cubicBezTo>
                  <a:pt x="250112" y="54487"/>
                  <a:pt x="212012" y="-15892"/>
                  <a:pt x="219949" y="3158"/>
                </a:cubicBezTo>
                <a:cubicBezTo>
                  <a:pt x="227886" y="22208"/>
                  <a:pt x="340070" y="213237"/>
                  <a:pt x="343774" y="241283"/>
                </a:cubicBezTo>
                <a:cubicBezTo>
                  <a:pt x="347478" y="269329"/>
                  <a:pt x="294562" y="194716"/>
                  <a:pt x="242174" y="171433"/>
                </a:cubicBezTo>
                <a:cubicBezTo>
                  <a:pt x="189787" y="148150"/>
                  <a:pt x="-15001" y="76183"/>
                  <a:pt x="874" y="88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96D69548-D1F1-76AE-B477-1542B7CFB65F}"/>
              </a:ext>
            </a:extLst>
          </p:cNvPr>
          <p:cNvSpPr/>
          <p:nvPr/>
        </p:nvSpPr>
        <p:spPr>
          <a:xfrm>
            <a:off x="2441478" y="6349711"/>
            <a:ext cx="400325" cy="184439"/>
          </a:xfrm>
          <a:custGeom>
            <a:avLst/>
            <a:gdLst>
              <a:gd name="connsiteX0" fmla="*/ 97 w 400325"/>
              <a:gd name="connsiteY0" fmla="*/ 184439 h 184439"/>
              <a:gd name="connsiteX1" fmla="*/ 235047 w 400325"/>
              <a:gd name="connsiteY1" fmla="*/ 73314 h 184439"/>
              <a:gd name="connsiteX2" fmla="*/ 187422 w 400325"/>
              <a:gd name="connsiteY2" fmla="*/ 117764 h 184439"/>
              <a:gd name="connsiteX3" fmla="*/ 273147 w 400325"/>
              <a:gd name="connsiteY3" fmla="*/ 66964 h 184439"/>
              <a:gd name="connsiteX4" fmla="*/ 400147 w 400325"/>
              <a:gd name="connsiteY4" fmla="*/ 101889 h 184439"/>
              <a:gd name="connsiteX5" fmla="*/ 298547 w 400325"/>
              <a:gd name="connsiteY5" fmla="*/ 63789 h 184439"/>
              <a:gd name="connsiteX6" fmla="*/ 196947 w 400325"/>
              <a:gd name="connsiteY6" fmla="*/ 289 h 184439"/>
              <a:gd name="connsiteX7" fmla="*/ 241397 w 400325"/>
              <a:gd name="connsiteY7" fmla="*/ 41564 h 184439"/>
              <a:gd name="connsiteX8" fmla="*/ 206472 w 400325"/>
              <a:gd name="connsiteY8" fmla="*/ 73314 h 184439"/>
              <a:gd name="connsiteX9" fmla="*/ 97 w 400325"/>
              <a:gd name="connsiteY9" fmla="*/ 184439 h 1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325" h="184439">
                <a:moveTo>
                  <a:pt x="97" y="184439"/>
                </a:moveTo>
                <a:cubicBezTo>
                  <a:pt x="4859" y="184439"/>
                  <a:pt x="203826" y="84426"/>
                  <a:pt x="235047" y="73314"/>
                </a:cubicBezTo>
                <a:cubicBezTo>
                  <a:pt x="266268" y="62202"/>
                  <a:pt x="181072" y="118822"/>
                  <a:pt x="187422" y="117764"/>
                </a:cubicBezTo>
                <a:cubicBezTo>
                  <a:pt x="193772" y="116706"/>
                  <a:pt x="237693" y="69610"/>
                  <a:pt x="273147" y="66964"/>
                </a:cubicBezTo>
                <a:cubicBezTo>
                  <a:pt x="308601" y="64318"/>
                  <a:pt x="395914" y="102418"/>
                  <a:pt x="400147" y="101889"/>
                </a:cubicBezTo>
                <a:cubicBezTo>
                  <a:pt x="404380" y="101360"/>
                  <a:pt x="332414" y="80722"/>
                  <a:pt x="298547" y="63789"/>
                </a:cubicBezTo>
                <a:cubicBezTo>
                  <a:pt x="264680" y="46856"/>
                  <a:pt x="206472" y="3993"/>
                  <a:pt x="196947" y="289"/>
                </a:cubicBezTo>
                <a:cubicBezTo>
                  <a:pt x="187422" y="-3415"/>
                  <a:pt x="239810" y="29393"/>
                  <a:pt x="241397" y="41564"/>
                </a:cubicBezTo>
                <a:cubicBezTo>
                  <a:pt x="242984" y="53735"/>
                  <a:pt x="246160" y="50031"/>
                  <a:pt x="206472" y="73314"/>
                </a:cubicBezTo>
                <a:cubicBezTo>
                  <a:pt x="166785" y="96597"/>
                  <a:pt x="-4665" y="184439"/>
                  <a:pt x="97" y="18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49E6C0A6-5F85-BD0A-1D98-88C3A63584DE}"/>
              </a:ext>
            </a:extLst>
          </p:cNvPr>
          <p:cNvSpPr/>
          <p:nvPr/>
        </p:nvSpPr>
        <p:spPr>
          <a:xfrm>
            <a:off x="2866468" y="6949081"/>
            <a:ext cx="397436" cy="283974"/>
          </a:xfrm>
          <a:custGeom>
            <a:avLst/>
            <a:gdLst>
              <a:gd name="connsiteX0" fmla="*/ 337107 w 397436"/>
              <a:gd name="connsiteY0" fmla="*/ 994 h 283974"/>
              <a:gd name="connsiteX1" fmla="*/ 264082 w 397436"/>
              <a:gd name="connsiteY1" fmla="*/ 127994 h 283974"/>
              <a:gd name="connsiteX2" fmla="*/ 219632 w 397436"/>
              <a:gd name="connsiteY2" fmla="*/ 175619 h 283974"/>
              <a:gd name="connsiteX3" fmla="*/ 557 w 397436"/>
              <a:gd name="connsiteY3" fmla="*/ 283569 h 283974"/>
              <a:gd name="connsiteX4" fmla="*/ 162482 w 397436"/>
              <a:gd name="connsiteY4" fmla="*/ 207369 h 283974"/>
              <a:gd name="connsiteX5" fmla="*/ 340282 w 397436"/>
              <a:gd name="connsiteY5" fmla="*/ 80369 h 283974"/>
              <a:gd name="connsiteX6" fmla="*/ 397432 w 397436"/>
              <a:gd name="connsiteY6" fmla="*/ 35919 h 283974"/>
              <a:gd name="connsiteX7" fmla="*/ 343457 w 397436"/>
              <a:gd name="connsiteY7" fmla="*/ 67669 h 283974"/>
              <a:gd name="connsiteX8" fmla="*/ 337107 w 397436"/>
              <a:gd name="connsiteY8" fmla="*/ 994 h 28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36" h="283974">
                <a:moveTo>
                  <a:pt x="337107" y="994"/>
                </a:moveTo>
                <a:cubicBezTo>
                  <a:pt x="323878" y="11048"/>
                  <a:pt x="283661" y="98890"/>
                  <a:pt x="264082" y="127994"/>
                </a:cubicBezTo>
                <a:cubicBezTo>
                  <a:pt x="244503" y="157098"/>
                  <a:pt x="263553" y="149690"/>
                  <a:pt x="219632" y="175619"/>
                </a:cubicBezTo>
                <a:cubicBezTo>
                  <a:pt x="175711" y="201548"/>
                  <a:pt x="10082" y="278277"/>
                  <a:pt x="557" y="283569"/>
                </a:cubicBezTo>
                <a:cubicBezTo>
                  <a:pt x="-8968" y="288861"/>
                  <a:pt x="105861" y="241236"/>
                  <a:pt x="162482" y="207369"/>
                </a:cubicBezTo>
                <a:cubicBezTo>
                  <a:pt x="219103" y="173502"/>
                  <a:pt x="301124" y="108944"/>
                  <a:pt x="340282" y="80369"/>
                </a:cubicBezTo>
                <a:cubicBezTo>
                  <a:pt x="379440" y="51794"/>
                  <a:pt x="396903" y="38036"/>
                  <a:pt x="397432" y="35919"/>
                </a:cubicBezTo>
                <a:cubicBezTo>
                  <a:pt x="397961" y="33802"/>
                  <a:pt x="346632" y="75077"/>
                  <a:pt x="343457" y="67669"/>
                </a:cubicBezTo>
                <a:cubicBezTo>
                  <a:pt x="340282" y="60261"/>
                  <a:pt x="350336" y="-9060"/>
                  <a:pt x="337107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E53EEFE4-15E7-6D35-CE0D-C0FC4C076373}"/>
              </a:ext>
            </a:extLst>
          </p:cNvPr>
          <p:cNvSpPr/>
          <p:nvPr/>
        </p:nvSpPr>
        <p:spPr>
          <a:xfrm>
            <a:off x="2492353" y="6569058"/>
            <a:ext cx="556055" cy="569168"/>
          </a:xfrm>
          <a:custGeom>
            <a:avLst/>
            <a:gdLst>
              <a:gd name="connsiteX0" fmla="*/ 22 w 556055"/>
              <a:gd name="connsiteY0" fmla="*/ 17 h 569168"/>
              <a:gd name="connsiteX1" fmla="*/ 301647 w 556055"/>
              <a:gd name="connsiteY1" fmla="*/ 146067 h 569168"/>
              <a:gd name="connsiteX2" fmla="*/ 422297 w 556055"/>
              <a:gd name="connsiteY2" fmla="*/ 266717 h 569168"/>
              <a:gd name="connsiteX3" fmla="*/ 415947 w 556055"/>
              <a:gd name="connsiteY3" fmla="*/ 206392 h 569168"/>
              <a:gd name="connsiteX4" fmla="*/ 504847 w 556055"/>
              <a:gd name="connsiteY4" fmla="*/ 301642 h 569168"/>
              <a:gd name="connsiteX5" fmla="*/ 542947 w 556055"/>
              <a:gd name="connsiteY5" fmla="*/ 371492 h 569168"/>
              <a:gd name="connsiteX6" fmla="*/ 549297 w 556055"/>
              <a:gd name="connsiteY6" fmla="*/ 568342 h 569168"/>
              <a:gd name="connsiteX7" fmla="*/ 552472 w 556055"/>
              <a:gd name="connsiteY7" fmla="*/ 434992 h 569168"/>
              <a:gd name="connsiteX8" fmla="*/ 495322 w 556055"/>
              <a:gd name="connsiteY8" fmla="*/ 266717 h 569168"/>
              <a:gd name="connsiteX9" fmla="*/ 403247 w 556055"/>
              <a:gd name="connsiteY9" fmla="*/ 133367 h 569168"/>
              <a:gd name="connsiteX10" fmla="*/ 422297 w 556055"/>
              <a:gd name="connsiteY10" fmla="*/ 222267 h 569168"/>
              <a:gd name="connsiteX11" fmla="*/ 317522 w 556055"/>
              <a:gd name="connsiteY11" fmla="*/ 136542 h 569168"/>
              <a:gd name="connsiteX12" fmla="*/ 22 w 556055"/>
              <a:gd name="connsiteY12" fmla="*/ 17 h 5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055" h="569168">
                <a:moveTo>
                  <a:pt x="22" y="17"/>
                </a:moveTo>
                <a:cubicBezTo>
                  <a:pt x="-2624" y="1605"/>
                  <a:pt x="231268" y="101617"/>
                  <a:pt x="301647" y="146067"/>
                </a:cubicBezTo>
                <a:cubicBezTo>
                  <a:pt x="372026" y="190517"/>
                  <a:pt x="403247" y="256663"/>
                  <a:pt x="422297" y="266717"/>
                </a:cubicBezTo>
                <a:cubicBezTo>
                  <a:pt x="441347" y="276771"/>
                  <a:pt x="402189" y="200571"/>
                  <a:pt x="415947" y="206392"/>
                </a:cubicBezTo>
                <a:cubicBezTo>
                  <a:pt x="429705" y="212213"/>
                  <a:pt x="483680" y="274125"/>
                  <a:pt x="504847" y="301642"/>
                </a:cubicBezTo>
                <a:cubicBezTo>
                  <a:pt x="526014" y="329159"/>
                  <a:pt x="535539" y="327042"/>
                  <a:pt x="542947" y="371492"/>
                </a:cubicBezTo>
                <a:cubicBezTo>
                  <a:pt x="550355" y="415942"/>
                  <a:pt x="547710" y="557759"/>
                  <a:pt x="549297" y="568342"/>
                </a:cubicBezTo>
                <a:cubicBezTo>
                  <a:pt x="550885" y="578925"/>
                  <a:pt x="561468" y="485263"/>
                  <a:pt x="552472" y="434992"/>
                </a:cubicBezTo>
                <a:cubicBezTo>
                  <a:pt x="543476" y="384721"/>
                  <a:pt x="520193" y="316988"/>
                  <a:pt x="495322" y="266717"/>
                </a:cubicBezTo>
                <a:cubicBezTo>
                  <a:pt x="470451" y="216446"/>
                  <a:pt x="415418" y="140775"/>
                  <a:pt x="403247" y="133367"/>
                </a:cubicBezTo>
                <a:cubicBezTo>
                  <a:pt x="391076" y="125959"/>
                  <a:pt x="436585" y="221738"/>
                  <a:pt x="422297" y="222267"/>
                </a:cubicBezTo>
                <a:cubicBezTo>
                  <a:pt x="408010" y="222796"/>
                  <a:pt x="383668" y="170409"/>
                  <a:pt x="317522" y="136542"/>
                </a:cubicBezTo>
                <a:cubicBezTo>
                  <a:pt x="251376" y="102675"/>
                  <a:pt x="2668" y="-1571"/>
                  <a:pt x="2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7EA0FB6-3D58-89BD-11F2-814E5352F15E}"/>
              </a:ext>
            </a:extLst>
          </p:cNvPr>
          <p:cNvSpPr/>
          <p:nvPr/>
        </p:nvSpPr>
        <p:spPr>
          <a:xfrm>
            <a:off x="2511397" y="6689724"/>
            <a:ext cx="289489" cy="228605"/>
          </a:xfrm>
          <a:custGeom>
            <a:avLst/>
            <a:gdLst>
              <a:gd name="connsiteX0" fmla="*/ 28 w 289489"/>
              <a:gd name="connsiteY0" fmla="*/ 1 h 228605"/>
              <a:gd name="connsiteX1" fmla="*/ 225453 w 289489"/>
              <a:gd name="connsiteY1" fmla="*/ 149226 h 228605"/>
              <a:gd name="connsiteX2" fmla="*/ 288953 w 289489"/>
              <a:gd name="connsiteY2" fmla="*/ 228601 h 228605"/>
              <a:gd name="connsiteX3" fmla="*/ 241328 w 289489"/>
              <a:gd name="connsiteY3" fmla="*/ 152401 h 228605"/>
              <a:gd name="connsiteX4" fmla="*/ 28 w 289489"/>
              <a:gd name="connsiteY4" fmla="*/ 1 h 22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89" h="228605">
                <a:moveTo>
                  <a:pt x="28" y="1"/>
                </a:moveTo>
                <a:cubicBezTo>
                  <a:pt x="-2618" y="-528"/>
                  <a:pt x="177299" y="111126"/>
                  <a:pt x="225453" y="149226"/>
                </a:cubicBezTo>
                <a:cubicBezTo>
                  <a:pt x="273607" y="187326"/>
                  <a:pt x="286307" y="228072"/>
                  <a:pt x="288953" y="228601"/>
                </a:cubicBezTo>
                <a:cubicBezTo>
                  <a:pt x="291599" y="229130"/>
                  <a:pt x="285778" y="187326"/>
                  <a:pt x="241328" y="152401"/>
                </a:cubicBezTo>
                <a:cubicBezTo>
                  <a:pt x="196878" y="117476"/>
                  <a:pt x="2674" y="530"/>
                  <a:pt x="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B0F69B1D-8E62-7A54-FD8D-DEB1B3E67647}"/>
              </a:ext>
            </a:extLst>
          </p:cNvPr>
          <p:cNvSpPr/>
          <p:nvPr/>
        </p:nvSpPr>
        <p:spPr>
          <a:xfrm>
            <a:off x="2930346" y="6873696"/>
            <a:ext cx="123684" cy="244709"/>
          </a:xfrm>
          <a:custGeom>
            <a:avLst/>
            <a:gdLst>
              <a:gd name="connsiteX0" fmla="*/ 179 w 123684"/>
              <a:gd name="connsiteY0" fmla="*/ 179 h 244709"/>
              <a:gd name="connsiteX1" fmla="*/ 82729 w 123684"/>
              <a:gd name="connsiteY1" fmla="*/ 117654 h 244709"/>
              <a:gd name="connsiteX2" fmla="*/ 89079 w 123684"/>
              <a:gd name="connsiteY2" fmla="*/ 184329 h 244709"/>
              <a:gd name="connsiteX3" fmla="*/ 73204 w 123684"/>
              <a:gd name="connsiteY3" fmla="*/ 231954 h 244709"/>
              <a:gd name="connsiteX4" fmla="*/ 6529 w 123684"/>
              <a:gd name="connsiteY4" fmla="*/ 244654 h 244709"/>
              <a:gd name="connsiteX5" fmla="*/ 114479 w 123684"/>
              <a:gd name="connsiteY5" fmla="*/ 228779 h 244709"/>
              <a:gd name="connsiteX6" fmla="*/ 108129 w 123684"/>
              <a:gd name="connsiteY6" fmla="*/ 146229 h 244709"/>
              <a:gd name="connsiteX7" fmla="*/ 179 w 123684"/>
              <a:gd name="connsiteY7" fmla="*/ 179 h 2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84" h="244709">
                <a:moveTo>
                  <a:pt x="179" y="179"/>
                </a:moveTo>
                <a:cubicBezTo>
                  <a:pt x="-4054" y="-4583"/>
                  <a:pt x="67912" y="86962"/>
                  <a:pt x="82729" y="117654"/>
                </a:cubicBezTo>
                <a:cubicBezTo>
                  <a:pt x="97546" y="148346"/>
                  <a:pt x="90666" y="165279"/>
                  <a:pt x="89079" y="184329"/>
                </a:cubicBezTo>
                <a:cubicBezTo>
                  <a:pt x="87492" y="203379"/>
                  <a:pt x="86962" y="221900"/>
                  <a:pt x="73204" y="231954"/>
                </a:cubicBezTo>
                <a:cubicBezTo>
                  <a:pt x="59446" y="242008"/>
                  <a:pt x="-350" y="245183"/>
                  <a:pt x="6529" y="244654"/>
                </a:cubicBezTo>
                <a:cubicBezTo>
                  <a:pt x="13408" y="244125"/>
                  <a:pt x="97546" y="245183"/>
                  <a:pt x="114479" y="228779"/>
                </a:cubicBezTo>
                <a:cubicBezTo>
                  <a:pt x="131412" y="212375"/>
                  <a:pt x="122417" y="181154"/>
                  <a:pt x="108129" y="146229"/>
                </a:cubicBezTo>
                <a:cubicBezTo>
                  <a:pt x="93842" y="111304"/>
                  <a:pt x="4412" y="4941"/>
                  <a:pt x="17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E7E6A78C-ACAB-9626-B4DD-9935F53824C4}"/>
              </a:ext>
            </a:extLst>
          </p:cNvPr>
          <p:cNvSpPr/>
          <p:nvPr/>
        </p:nvSpPr>
        <p:spPr>
          <a:xfrm>
            <a:off x="2927165" y="6911973"/>
            <a:ext cx="88498" cy="241382"/>
          </a:xfrm>
          <a:custGeom>
            <a:avLst/>
            <a:gdLst>
              <a:gd name="connsiteX0" fmla="*/ 185 w 88498"/>
              <a:gd name="connsiteY0" fmla="*/ 2 h 241382"/>
              <a:gd name="connsiteX1" fmla="*/ 60510 w 88498"/>
              <a:gd name="connsiteY1" fmla="*/ 107952 h 241382"/>
              <a:gd name="connsiteX2" fmla="*/ 66860 w 88498"/>
              <a:gd name="connsiteY2" fmla="*/ 158752 h 241382"/>
              <a:gd name="connsiteX3" fmla="*/ 28760 w 88498"/>
              <a:gd name="connsiteY3" fmla="*/ 241302 h 241382"/>
              <a:gd name="connsiteX4" fmla="*/ 76385 w 88498"/>
              <a:gd name="connsiteY4" fmla="*/ 142877 h 241382"/>
              <a:gd name="connsiteX5" fmla="*/ 82735 w 88498"/>
              <a:gd name="connsiteY5" fmla="*/ 104777 h 241382"/>
              <a:gd name="connsiteX6" fmla="*/ 185 w 88498"/>
              <a:gd name="connsiteY6" fmla="*/ 2 h 24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98" h="241382">
                <a:moveTo>
                  <a:pt x="185" y="2"/>
                </a:moveTo>
                <a:cubicBezTo>
                  <a:pt x="-3519" y="531"/>
                  <a:pt x="49398" y="81494"/>
                  <a:pt x="60510" y="107952"/>
                </a:cubicBezTo>
                <a:cubicBezTo>
                  <a:pt x="71623" y="134410"/>
                  <a:pt x="72152" y="136527"/>
                  <a:pt x="66860" y="158752"/>
                </a:cubicBezTo>
                <a:cubicBezTo>
                  <a:pt x="61568" y="180977"/>
                  <a:pt x="27173" y="243948"/>
                  <a:pt x="28760" y="241302"/>
                </a:cubicBezTo>
                <a:cubicBezTo>
                  <a:pt x="30348" y="238656"/>
                  <a:pt x="67389" y="165631"/>
                  <a:pt x="76385" y="142877"/>
                </a:cubicBezTo>
                <a:cubicBezTo>
                  <a:pt x="85381" y="120123"/>
                  <a:pt x="94906" y="125414"/>
                  <a:pt x="82735" y="104777"/>
                </a:cubicBezTo>
                <a:cubicBezTo>
                  <a:pt x="70564" y="84140"/>
                  <a:pt x="3889" y="-527"/>
                  <a:pt x="1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AE8EF1B-38EC-9F90-B753-D9F6327C1145}"/>
              </a:ext>
            </a:extLst>
          </p:cNvPr>
          <p:cNvSpPr/>
          <p:nvPr/>
        </p:nvSpPr>
        <p:spPr>
          <a:xfrm>
            <a:off x="2787237" y="6930937"/>
            <a:ext cx="413175" cy="191977"/>
          </a:xfrm>
          <a:custGeom>
            <a:avLst/>
            <a:gdLst>
              <a:gd name="connsiteX0" fmla="*/ 413163 w 413175"/>
              <a:gd name="connsiteY0" fmla="*/ 88 h 191977"/>
              <a:gd name="connsiteX1" fmla="*/ 314738 w 413175"/>
              <a:gd name="connsiteY1" fmla="*/ 130263 h 191977"/>
              <a:gd name="connsiteX2" fmla="*/ 260763 w 413175"/>
              <a:gd name="connsiteY2" fmla="*/ 165188 h 191977"/>
              <a:gd name="connsiteX3" fmla="*/ 213138 w 413175"/>
              <a:gd name="connsiteY3" fmla="*/ 181063 h 191977"/>
              <a:gd name="connsiteX4" fmla="*/ 111538 w 413175"/>
              <a:gd name="connsiteY4" fmla="*/ 165188 h 191977"/>
              <a:gd name="connsiteX5" fmla="*/ 3588 w 413175"/>
              <a:gd name="connsiteY5" fmla="*/ 162013 h 191977"/>
              <a:gd name="connsiteX6" fmla="*/ 251238 w 413175"/>
              <a:gd name="connsiteY6" fmla="*/ 190588 h 191977"/>
              <a:gd name="connsiteX7" fmla="*/ 321088 w 413175"/>
              <a:gd name="connsiteY7" fmla="*/ 111213 h 191977"/>
              <a:gd name="connsiteX8" fmla="*/ 413163 w 413175"/>
              <a:gd name="connsiteY8" fmla="*/ 88 h 19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75" h="191977">
                <a:moveTo>
                  <a:pt x="413163" y="88"/>
                </a:moveTo>
                <a:cubicBezTo>
                  <a:pt x="412105" y="3263"/>
                  <a:pt x="340138" y="102746"/>
                  <a:pt x="314738" y="130263"/>
                </a:cubicBezTo>
                <a:cubicBezTo>
                  <a:pt x="289338" y="157780"/>
                  <a:pt x="277696" y="156721"/>
                  <a:pt x="260763" y="165188"/>
                </a:cubicBezTo>
                <a:cubicBezTo>
                  <a:pt x="243830" y="173655"/>
                  <a:pt x="238009" y="181063"/>
                  <a:pt x="213138" y="181063"/>
                </a:cubicBezTo>
                <a:cubicBezTo>
                  <a:pt x="188267" y="181063"/>
                  <a:pt x="146463" y="168363"/>
                  <a:pt x="111538" y="165188"/>
                </a:cubicBezTo>
                <a:cubicBezTo>
                  <a:pt x="76613" y="162013"/>
                  <a:pt x="-19695" y="157780"/>
                  <a:pt x="3588" y="162013"/>
                </a:cubicBezTo>
                <a:cubicBezTo>
                  <a:pt x="26871" y="166246"/>
                  <a:pt x="198321" y="199055"/>
                  <a:pt x="251238" y="190588"/>
                </a:cubicBezTo>
                <a:cubicBezTo>
                  <a:pt x="304155" y="182121"/>
                  <a:pt x="294100" y="142434"/>
                  <a:pt x="321088" y="111213"/>
                </a:cubicBezTo>
                <a:cubicBezTo>
                  <a:pt x="348076" y="79992"/>
                  <a:pt x="414221" y="-3087"/>
                  <a:pt x="41316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6DD358D6-95C8-CD3C-0765-E2F8E05D3E35}"/>
              </a:ext>
            </a:extLst>
          </p:cNvPr>
          <p:cNvSpPr/>
          <p:nvPr/>
        </p:nvSpPr>
        <p:spPr>
          <a:xfrm>
            <a:off x="2755068" y="7073475"/>
            <a:ext cx="387878" cy="103783"/>
          </a:xfrm>
          <a:custGeom>
            <a:avLst/>
            <a:gdLst>
              <a:gd name="connsiteX0" fmla="*/ 832 w 387878"/>
              <a:gd name="connsiteY0" fmla="*/ 60750 h 103783"/>
              <a:gd name="connsiteX1" fmla="*/ 131007 w 387878"/>
              <a:gd name="connsiteY1" fmla="*/ 98850 h 103783"/>
              <a:gd name="connsiteX2" fmla="*/ 213557 w 387878"/>
              <a:gd name="connsiteY2" fmla="*/ 89325 h 103783"/>
              <a:gd name="connsiteX3" fmla="*/ 385007 w 387878"/>
              <a:gd name="connsiteY3" fmla="*/ 425 h 103783"/>
              <a:gd name="connsiteX4" fmla="*/ 315157 w 387878"/>
              <a:gd name="connsiteY4" fmla="*/ 57575 h 103783"/>
              <a:gd name="connsiteX5" fmla="*/ 238957 w 387878"/>
              <a:gd name="connsiteY5" fmla="*/ 102025 h 103783"/>
              <a:gd name="connsiteX6" fmla="*/ 178632 w 387878"/>
              <a:gd name="connsiteY6" fmla="*/ 92500 h 103783"/>
              <a:gd name="connsiteX7" fmla="*/ 80207 w 387878"/>
              <a:gd name="connsiteY7" fmla="*/ 70275 h 103783"/>
              <a:gd name="connsiteX8" fmla="*/ 832 w 387878"/>
              <a:gd name="connsiteY8" fmla="*/ 60750 h 10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78" h="103783">
                <a:moveTo>
                  <a:pt x="832" y="60750"/>
                </a:moveTo>
                <a:cubicBezTo>
                  <a:pt x="9299" y="65513"/>
                  <a:pt x="95553" y="94088"/>
                  <a:pt x="131007" y="98850"/>
                </a:cubicBezTo>
                <a:cubicBezTo>
                  <a:pt x="166461" y="103612"/>
                  <a:pt x="171224" y="105729"/>
                  <a:pt x="213557" y="89325"/>
                </a:cubicBezTo>
                <a:cubicBezTo>
                  <a:pt x="255890" y="72921"/>
                  <a:pt x="368074" y="5717"/>
                  <a:pt x="385007" y="425"/>
                </a:cubicBezTo>
                <a:cubicBezTo>
                  <a:pt x="401940" y="-4867"/>
                  <a:pt x="339499" y="40642"/>
                  <a:pt x="315157" y="57575"/>
                </a:cubicBezTo>
                <a:cubicBezTo>
                  <a:pt x="290815" y="74508"/>
                  <a:pt x="261711" y="96204"/>
                  <a:pt x="238957" y="102025"/>
                </a:cubicBezTo>
                <a:cubicBezTo>
                  <a:pt x="216203" y="107846"/>
                  <a:pt x="205090" y="97792"/>
                  <a:pt x="178632" y="92500"/>
                </a:cubicBezTo>
                <a:cubicBezTo>
                  <a:pt x="152174" y="87208"/>
                  <a:pt x="109840" y="74508"/>
                  <a:pt x="80207" y="70275"/>
                </a:cubicBezTo>
                <a:cubicBezTo>
                  <a:pt x="50574" y="66042"/>
                  <a:pt x="-7635" y="55987"/>
                  <a:pt x="832" y="60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9BD143C2-2A9A-CF5A-1D50-204BD71F6371}"/>
              </a:ext>
            </a:extLst>
          </p:cNvPr>
          <p:cNvSpPr/>
          <p:nvPr/>
        </p:nvSpPr>
        <p:spPr>
          <a:xfrm>
            <a:off x="2866365" y="7000872"/>
            <a:ext cx="76940" cy="142883"/>
          </a:xfrm>
          <a:custGeom>
            <a:avLst/>
            <a:gdLst>
              <a:gd name="connsiteX0" fmla="*/ 76860 w 76940"/>
              <a:gd name="connsiteY0" fmla="*/ 3 h 142883"/>
              <a:gd name="connsiteX1" fmla="*/ 26060 w 76940"/>
              <a:gd name="connsiteY1" fmla="*/ 79378 h 142883"/>
              <a:gd name="connsiteX2" fmla="*/ 660 w 76940"/>
              <a:gd name="connsiteY2" fmla="*/ 142878 h 142883"/>
              <a:gd name="connsiteX3" fmla="*/ 13360 w 76940"/>
              <a:gd name="connsiteY3" fmla="*/ 82553 h 142883"/>
              <a:gd name="connsiteX4" fmla="*/ 76860 w 76940"/>
              <a:gd name="connsiteY4" fmla="*/ 3 h 14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0" h="142883">
                <a:moveTo>
                  <a:pt x="76860" y="3"/>
                </a:moveTo>
                <a:cubicBezTo>
                  <a:pt x="78977" y="-526"/>
                  <a:pt x="38760" y="55566"/>
                  <a:pt x="26060" y="79378"/>
                </a:cubicBezTo>
                <a:cubicBezTo>
                  <a:pt x="13360" y="103191"/>
                  <a:pt x="2777" y="142349"/>
                  <a:pt x="660" y="142878"/>
                </a:cubicBezTo>
                <a:cubicBezTo>
                  <a:pt x="-1457" y="143407"/>
                  <a:pt x="1189" y="103720"/>
                  <a:pt x="13360" y="82553"/>
                </a:cubicBezTo>
                <a:cubicBezTo>
                  <a:pt x="25531" y="61386"/>
                  <a:pt x="74743" y="532"/>
                  <a:pt x="7686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9CAF8388-29C3-C5EE-CB1D-63992325F08F}"/>
              </a:ext>
            </a:extLst>
          </p:cNvPr>
          <p:cNvSpPr/>
          <p:nvPr/>
        </p:nvSpPr>
        <p:spPr>
          <a:xfrm>
            <a:off x="1696493" y="6024601"/>
            <a:ext cx="253660" cy="248596"/>
          </a:xfrm>
          <a:custGeom>
            <a:avLst/>
            <a:gdLst>
              <a:gd name="connsiteX0" fmla="*/ 252957 w 253660"/>
              <a:gd name="connsiteY0" fmla="*/ 1549 h 248596"/>
              <a:gd name="connsiteX1" fmla="*/ 164057 w 253660"/>
              <a:gd name="connsiteY1" fmla="*/ 52349 h 248596"/>
              <a:gd name="connsiteX2" fmla="*/ 145007 w 253660"/>
              <a:gd name="connsiteY2" fmla="*/ 90449 h 248596"/>
              <a:gd name="connsiteX3" fmla="*/ 30707 w 253660"/>
              <a:gd name="connsiteY3" fmla="*/ 112674 h 248596"/>
              <a:gd name="connsiteX4" fmla="*/ 2132 w 253660"/>
              <a:gd name="connsiteY4" fmla="*/ 246024 h 248596"/>
              <a:gd name="connsiteX5" fmla="*/ 8482 w 253660"/>
              <a:gd name="connsiteY5" fmla="*/ 195224 h 248596"/>
              <a:gd name="connsiteX6" fmla="*/ 59282 w 253660"/>
              <a:gd name="connsiteY6" fmla="*/ 128549 h 248596"/>
              <a:gd name="connsiteX7" fmla="*/ 110082 w 253660"/>
              <a:gd name="connsiteY7" fmla="*/ 115849 h 248596"/>
              <a:gd name="connsiteX8" fmla="*/ 252957 w 253660"/>
              <a:gd name="connsiteY8" fmla="*/ 1549 h 24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660" h="248596">
                <a:moveTo>
                  <a:pt x="252957" y="1549"/>
                </a:moveTo>
                <a:cubicBezTo>
                  <a:pt x="261953" y="-9034"/>
                  <a:pt x="182049" y="37532"/>
                  <a:pt x="164057" y="52349"/>
                </a:cubicBezTo>
                <a:cubicBezTo>
                  <a:pt x="146065" y="67166"/>
                  <a:pt x="167232" y="80395"/>
                  <a:pt x="145007" y="90449"/>
                </a:cubicBezTo>
                <a:cubicBezTo>
                  <a:pt x="122782" y="100503"/>
                  <a:pt x="54519" y="86745"/>
                  <a:pt x="30707" y="112674"/>
                </a:cubicBezTo>
                <a:cubicBezTo>
                  <a:pt x="6895" y="138603"/>
                  <a:pt x="5836" y="232266"/>
                  <a:pt x="2132" y="246024"/>
                </a:cubicBezTo>
                <a:cubicBezTo>
                  <a:pt x="-1572" y="259782"/>
                  <a:pt x="-1043" y="214803"/>
                  <a:pt x="8482" y="195224"/>
                </a:cubicBezTo>
                <a:cubicBezTo>
                  <a:pt x="18007" y="175645"/>
                  <a:pt x="42349" y="141778"/>
                  <a:pt x="59282" y="128549"/>
                </a:cubicBezTo>
                <a:cubicBezTo>
                  <a:pt x="76215" y="115320"/>
                  <a:pt x="82565" y="135957"/>
                  <a:pt x="110082" y="115849"/>
                </a:cubicBezTo>
                <a:cubicBezTo>
                  <a:pt x="137599" y="95741"/>
                  <a:pt x="243961" y="12132"/>
                  <a:pt x="252957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3DA6451A-DF24-047D-0DF4-39007CB52691}"/>
              </a:ext>
            </a:extLst>
          </p:cNvPr>
          <p:cNvSpPr/>
          <p:nvPr/>
        </p:nvSpPr>
        <p:spPr>
          <a:xfrm>
            <a:off x="1817144" y="6111818"/>
            <a:ext cx="335548" cy="730319"/>
          </a:xfrm>
          <a:custGeom>
            <a:avLst/>
            <a:gdLst>
              <a:gd name="connsiteX0" fmla="*/ 18006 w 335548"/>
              <a:gd name="connsiteY0" fmla="*/ 57 h 730319"/>
              <a:gd name="connsiteX1" fmla="*/ 2131 w 335548"/>
              <a:gd name="connsiteY1" fmla="*/ 155632 h 730319"/>
              <a:gd name="connsiteX2" fmla="*/ 71981 w 335548"/>
              <a:gd name="connsiteY2" fmla="*/ 409632 h 730319"/>
              <a:gd name="connsiteX3" fmla="*/ 68806 w 335548"/>
              <a:gd name="connsiteY3" fmla="*/ 390582 h 730319"/>
              <a:gd name="connsiteX4" fmla="*/ 214856 w 335548"/>
              <a:gd name="connsiteY4" fmla="*/ 619182 h 730319"/>
              <a:gd name="connsiteX5" fmla="*/ 335506 w 335548"/>
              <a:gd name="connsiteY5" fmla="*/ 730307 h 730319"/>
              <a:gd name="connsiteX6" fmla="*/ 227556 w 335548"/>
              <a:gd name="connsiteY6" fmla="*/ 625532 h 730319"/>
              <a:gd name="connsiteX7" fmla="*/ 145006 w 335548"/>
              <a:gd name="connsiteY7" fmla="*/ 495357 h 730319"/>
              <a:gd name="connsiteX8" fmla="*/ 87856 w 335548"/>
              <a:gd name="connsiteY8" fmla="*/ 352482 h 730319"/>
              <a:gd name="connsiteX9" fmla="*/ 18006 w 335548"/>
              <a:gd name="connsiteY9" fmla="*/ 171507 h 730319"/>
              <a:gd name="connsiteX10" fmla="*/ 18006 w 335548"/>
              <a:gd name="connsiteY10" fmla="*/ 57 h 7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548" h="730319">
                <a:moveTo>
                  <a:pt x="18006" y="57"/>
                </a:moveTo>
                <a:cubicBezTo>
                  <a:pt x="15360" y="-2589"/>
                  <a:pt x="-6865" y="87370"/>
                  <a:pt x="2131" y="155632"/>
                </a:cubicBezTo>
                <a:cubicBezTo>
                  <a:pt x="11127" y="223895"/>
                  <a:pt x="60869" y="370474"/>
                  <a:pt x="71981" y="409632"/>
                </a:cubicBezTo>
                <a:cubicBezTo>
                  <a:pt x="83094" y="448790"/>
                  <a:pt x="44994" y="355657"/>
                  <a:pt x="68806" y="390582"/>
                </a:cubicBezTo>
                <a:cubicBezTo>
                  <a:pt x="92618" y="425507"/>
                  <a:pt x="170406" y="562561"/>
                  <a:pt x="214856" y="619182"/>
                </a:cubicBezTo>
                <a:cubicBezTo>
                  <a:pt x="259306" y="675803"/>
                  <a:pt x="333389" y="729249"/>
                  <a:pt x="335506" y="730307"/>
                </a:cubicBezTo>
                <a:cubicBezTo>
                  <a:pt x="337623" y="731365"/>
                  <a:pt x="259306" y="664690"/>
                  <a:pt x="227556" y="625532"/>
                </a:cubicBezTo>
                <a:cubicBezTo>
                  <a:pt x="195806" y="586374"/>
                  <a:pt x="168289" y="540865"/>
                  <a:pt x="145006" y="495357"/>
                </a:cubicBezTo>
                <a:cubicBezTo>
                  <a:pt x="121723" y="449849"/>
                  <a:pt x="109023" y="406457"/>
                  <a:pt x="87856" y="352482"/>
                </a:cubicBezTo>
                <a:cubicBezTo>
                  <a:pt x="66689" y="298507"/>
                  <a:pt x="25943" y="227599"/>
                  <a:pt x="18006" y="171507"/>
                </a:cubicBezTo>
                <a:cubicBezTo>
                  <a:pt x="10069" y="115415"/>
                  <a:pt x="20652" y="2703"/>
                  <a:pt x="1800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9F738F4F-A133-7849-42A4-CE0E3B7B72BC}"/>
              </a:ext>
            </a:extLst>
          </p:cNvPr>
          <p:cNvSpPr/>
          <p:nvPr/>
        </p:nvSpPr>
        <p:spPr>
          <a:xfrm>
            <a:off x="2107800" y="6816371"/>
            <a:ext cx="556563" cy="250525"/>
          </a:xfrm>
          <a:custGeom>
            <a:avLst/>
            <a:gdLst>
              <a:gd name="connsiteX0" fmla="*/ 400 w 556563"/>
              <a:gd name="connsiteY0" fmla="*/ 354 h 250525"/>
              <a:gd name="connsiteX1" fmla="*/ 232175 w 556563"/>
              <a:gd name="connsiteY1" fmla="*/ 159104 h 250525"/>
              <a:gd name="connsiteX2" fmla="*/ 457600 w 556563"/>
              <a:gd name="connsiteY2" fmla="*/ 238479 h 250525"/>
              <a:gd name="connsiteX3" fmla="*/ 556025 w 556563"/>
              <a:gd name="connsiteY3" fmla="*/ 248004 h 250525"/>
              <a:gd name="connsiteX4" fmla="*/ 419500 w 556563"/>
              <a:gd name="connsiteY4" fmla="*/ 216254 h 250525"/>
              <a:gd name="connsiteX5" fmla="*/ 244875 w 556563"/>
              <a:gd name="connsiteY5" fmla="*/ 146404 h 250525"/>
              <a:gd name="connsiteX6" fmla="*/ 311550 w 556563"/>
              <a:gd name="connsiteY6" fmla="*/ 178154 h 250525"/>
              <a:gd name="connsiteX7" fmla="*/ 159150 w 556563"/>
              <a:gd name="connsiteY7" fmla="*/ 79729 h 250525"/>
              <a:gd name="connsiteX8" fmla="*/ 175025 w 556563"/>
              <a:gd name="connsiteY8" fmla="*/ 114654 h 250525"/>
              <a:gd name="connsiteX9" fmla="*/ 400 w 556563"/>
              <a:gd name="connsiteY9" fmla="*/ 354 h 2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63" h="250525">
                <a:moveTo>
                  <a:pt x="400" y="354"/>
                </a:moveTo>
                <a:cubicBezTo>
                  <a:pt x="9925" y="7762"/>
                  <a:pt x="155975" y="119417"/>
                  <a:pt x="232175" y="159104"/>
                </a:cubicBezTo>
                <a:cubicBezTo>
                  <a:pt x="308375" y="198791"/>
                  <a:pt x="403625" y="223662"/>
                  <a:pt x="457600" y="238479"/>
                </a:cubicBezTo>
                <a:cubicBezTo>
                  <a:pt x="511575" y="253296"/>
                  <a:pt x="562375" y="251708"/>
                  <a:pt x="556025" y="248004"/>
                </a:cubicBezTo>
                <a:cubicBezTo>
                  <a:pt x="549675" y="244300"/>
                  <a:pt x="471358" y="233187"/>
                  <a:pt x="419500" y="216254"/>
                </a:cubicBezTo>
                <a:cubicBezTo>
                  <a:pt x="367642" y="199321"/>
                  <a:pt x="262867" y="152754"/>
                  <a:pt x="244875" y="146404"/>
                </a:cubicBezTo>
                <a:cubicBezTo>
                  <a:pt x="226883" y="140054"/>
                  <a:pt x="325838" y="189267"/>
                  <a:pt x="311550" y="178154"/>
                </a:cubicBezTo>
                <a:cubicBezTo>
                  <a:pt x="297263" y="167042"/>
                  <a:pt x="181904" y="90312"/>
                  <a:pt x="159150" y="79729"/>
                </a:cubicBezTo>
                <a:cubicBezTo>
                  <a:pt x="136396" y="69146"/>
                  <a:pt x="195663" y="125237"/>
                  <a:pt x="175025" y="114654"/>
                </a:cubicBezTo>
                <a:cubicBezTo>
                  <a:pt x="154388" y="104071"/>
                  <a:pt x="-9125" y="-7054"/>
                  <a:pt x="400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AE01F186-00B9-07C2-C175-63B559C70860}"/>
              </a:ext>
            </a:extLst>
          </p:cNvPr>
          <p:cNvSpPr/>
          <p:nvPr/>
        </p:nvSpPr>
        <p:spPr>
          <a:xfrm>
            <a:off x="2657371" y="6991072"/>
            <a:ext cx="306121" cy="87073"/>
          </a:xfrm>
          <a:custGeom>
            <a:avLst/>
            <a:gdLst>
              <a:gd name="connsiteX0" fmla="*/ 104 w 306121"/>
              <a:gd name="connsiteY0" fmla="*/ 86003 h 87073"/>
              <a:gd name="connsiteX1" fmla="*/ 184254 w 306121"/>
              <a:gd name="connsiteY1" fmla="*/ 41553 h 87073"/>
              <a:gd name="connsiteX2" fmla="*/ 139804 w 306121"/>
              <a:gd name="connsiteY2" fmla="*/ 66953 h 87073"/>
              <a:gd name="connsiteX3" fmla="*/ 304904 w 306121"/>
              <a:gd name="connsiteY3" fmla="*/ 278 h 87073"/>
              <a:gd name="connsiteX4" fmla="*/ 219179 w 306121"/>
              <a:gd name="connsiteY4" fmla="*/ 41553 h 87073"/>
              <a:gd name="connsiteX5" fmla="*/ 158854 w 306121"/>
              <a:gd name="connsiteY5" fmla="*/ 70128 h 87073"/>
              <a:gd name="connsiteX6" fmla="*/ 104 w 306121"/>
              <a:gd name="connsiteY6" fmla="*/ 86003 h 8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21" h="87073">
                <a:moveTo>
                  <a:pt x="104" y="86003"/>
                </a:moveTo>
                <a:cubicBezTo>
                  <a:pt x="4337" y="81241"/>
                  <a:pt x="160971" y="44728"/>
                  <a:pt x="184254" y="41553"/>
                </a:cubicBezTo>
                <a:cubicBezTo>
                  <a:pt x="207537" y="38378"/>
                  <a:pt x="119696" y="73832"/>
                  <a:pt x="139804" y="66953"/>
                </a:cubicBezTo>
                <a:cubicBezTo>
                  <a:pt x="159912" y="60074"/>
                  <a:pt x="291675" y="4511"/>
                  <a:pt x="304904" y="278"/>
                </a:cubicBezTo>
                <a:cubicBezTo>
                  <a:pt x="318133" y="-3955"/>
                  <a:pt x="219179" y="41553"/>
                  <a:pt x="219179" y="41553"/>
                </a:cubicBezTo>
                <a:cubicBezTo>
                  <a:pt x="194837" y="53195"/>
                  <a:pt x="195896" y="61661"/>
                  <a:pt x="158854" y="70128"/>
                </a:cubicBezTo>
                <a:cubicBezTo>
                  <a:pt x="121812" y="78595"/>
                  <a:pt x="-4129" y="90765"/>
                  <a:pt x="104" y="86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8423FCE-9F0E-75AD-69D4-3F133D8760A6}"/>
              </a:ext>
            </a:extLst>
          </p:cNvPr>
          <p:cNvSpPr/>
          <p:nvPr/>
        </p:nvSpPr>
        <p:spPr>
          <a:xfrm>
            <a:off x="1861188" y="6088820"/>
            <a:ext cx="277477" cy="661560"/>
          </a:xfrm>
          <a:custGeom>
            <a:avLst/>
            <a:gdLst>
              <a:gd name="connsiteX0" fmla="*/ 27937 w 277477"/>
              <a:gd name="connsiteY0" fmla="*/ 830 h 661560"/>
              <a:gd name="connsiteX1" fmla="*/ 15237 w 277477"/>
              <a:gd name="connsiteY1" fmla="*/ 111955 h 661560"/>
              <a:gd name="connsiteX2" fmla="*/ 27937 w 277477"/>
              <a:gd name="connsiteY2" fmla="*/ 277055 h 661560"/>
              <a:gd name="connsiteX3" fmla="*/ 18412 w 277477"/>
              <a:gd name="connsiteY3" fmla="*/ 232605 h 661560"/>
              <a:gd name="connsiteX4" fmla="*/ 91437 w 277477"/>
              <a:gd name="connsiteY4" fmla="*/ 413580 h 661560"/>
              <a:gd name="connsiteX5" fmla="*/ 269237 w 277477"/>
              <a:gd name="connsiteY5" fmla="*/ 654880 h 661560"/>
              <a:gd name="connsiteX6" fmla="*/ 234312 w 277477"/>
              <a:gd name="connsiteY6" fmla="*/ 581855 h 661560"/>
              <a:gd name="connsiteX7" fmla="*/ 113662 w 277477"/>
              <a:gd name="connsiteY7" fmla="*/ 451680 h 661560"/>
              <a:gd name="connsiteX8" fmla="*/ 120012 w 277477"/>
              <a:gd name="connsiteY8" fmla="*/ 480255 h 661560"/>
              <a:gd name="connsiteX9" fmla="*/ 2537 w 277477"/>
              <a:gd name="connsiteY9" fmla="*/ 169105 h 661560"/>
              <a:gd name="connsiteX10" fmla="*/ 27937 w 277477"/>
              <a:gd name="connsiteY10" fmla="*/ 830 h 66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477" h="661560">
                <a:moveTo>
                  <a:pt x="27937" y="830"/>
                </a:moveTo>
                <a:cubicBezTo>
                  <a:pt x="30054" y="-8695"/>
                  <a:pt x="15237" y="65918"/>
                  <a:pt x="15237" y="111955"/>
                </a:cubicBezTo>
                <a:cubicBezTo>
                  <a:pt x="15237" y="157992"/>
                  <a:pt x="27408" y="256947"/>
                  <a:pt x="27937" y="277055"/>
                </a:cubicBezTo>
                <a:cubicBezTo>
                  <a:pt x="28466" y="297163"/>
                  <a:pt x="7829" y="209851"/>
                  <a:pt x="18412" y="232605"/>
                </a:cubicBezTo>
                <a:cubicBezTo>
                  <a:pt x="28995" y="255359"/>
                  <a:pt x="49633" y="343201"/>
                  <a:pt x="91437" y="413580"/>
                </a:cubicBezTo>
                <a:cubicBezTo>
                  <a:pt x="133241" y="483959"/>
                  <a:pt x="245425" y="626834"/>
                  <a:pt x="269237" y="654880"/>
                </a:cubicBezTo>
                <a:cubicBezTo>
                  <a:pt x="293050" y="682926"/>
                  <a:pt x="260241" y="615722"/>
                  <a:pt x="234312" y="581855"/>
                </a:cubicBezTo>
                <a:cubicBezTo>
                  <a:pt x="208383" y="547988"/>
                  <a:pt x="132712" y="468613"/>
                  <a:pt x="113662" y="451680"/>
                </a:cubicBezTo>
                <a:cubicBezTo>
                  <a:pt x="94612" y="434747"/>
                  <a:pt x="138533" y="527351"/>
                  <a:pt x="120012" y="480255"/>
                </a:cubicBezTo>
                <a:cubicBezTo>
                  <a:pt x="101491" y="433159"/>
                  <a:pt x="14708" y="245834"/>
                  <a:pt x="2537" y="169105"/>
                </a:cubicBezTo>
                <a:cubicBezTo>
                  <a:pt x="-9634" y="92376"/>
                  <a:pt x="25820" y="10355"/>
                  <a:pt x="27937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C65BE11-A485-974A-A340-3D312879ECDF}"/>
              </a:ext>
            </a:extLst>
          </p:cNvPr>
          <p:cNvSpPr/>
          <p:nvPr/>
        </p:nvSpPr>
        <p:spPr>
          <a:xfrm>
            <a:off x="2186383" y="6778568"/>
            <a:ext cx="766943" cy="258550"/>
          </a:xfrm>
          <a:custGeom>
            <a:avLst/>
            <a:gdLst>
              <a:gd name="connsiteX0" fmla="*/ 1192 w 766943"/>
              <a:gd name="connsiteY0" fmla="*/ 57 h 258550"/>
              <a:gd name="connsiteX1" fmla="*/ 229792 w 766943"/>
              <a:gd name="connsiteY1" fmla="*/ 168332 h 258550"/>
              <a:gd name="connsiteX2" fmla="*/ 467917 w 766943"/>
              <a:gd name="connsiteY2" fmla="*/ 247707 h 258550"/>
              <a:gd name="connsiteX3" fmla="*/ 591742 w 766943"/>
              <a:gd name="connsiteY3" fmla="*/ 250882 h 258550"/>
              <a:gd name="connsiteX4" fmla="*/ 766367 w 766943"/>
              <a:gd name="connsiteY4" fmla="*/ 212782 h 258550"/>
              <a:gd name="connsiteX5" fmla="*/ 639367 w 766943"/>
              <a:gd name="connsiteY5" fmla="*/ 257232 h 258550"/>
              <a:gd name="connsiteX6" fmla="*/ 410767 w 766943"/>
              <a:gd name="connsiteY6" fmla="*/ 247707 h 258550"/>
              <a:gd name="connsiteX7" fmla="*/ 429817 w 766943"/>
              <a:gd name="connsiteY7" fmla="*/ 250882 h 258550"/>
              <a:gd name="connsiteX8" fmla="*/ 331392 w 766943"/>
              <a:gd name="connsiteY8" fmla="*/ 187382 h 258550"/>
              <a:gd name="connsiteX9" fmla="*/ 1192 w 766943"/>
              <a:gd name="connsiteY9" fmla="*/ 57 h 2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943" h="258550">
                <a:moveTo>
                  <a:pt x="1192" y="57"/>
                </a:moveTo>
                <a:cubicBezTo>
                  <a:pt x="-15741" y="-3118"/>
                  <a:pt x="152005" y="127057"/>
                  <a:pt x="229792" y="168332"/>
                </a:cubicBezTo>
                <a:cubicBezTo>
                  <a:pt x="307579" y="209607"/>
                  <a:pt x="407592" y="233949"/>
                  <a:pt x="467917" y="247707"/>
                </a:cubicBezTo>
                <a:cubicBezTo>
                  <a:pt x="528242" y="261465"/>
                  <a:pt x="542000" y="256703"/>
                  <a:pt x="591742" y="250882"/>
                </a:cubicBezTo>
                <a:cubicBezTo>
                  <a:pt x="641484" y="245061"/>
                  <a:pt x="758430" y="211724"/>
                  <a:pt x="766367" y="212782"/>
                </a:cubicBezTo>
                <a:cubicBezTo>
                  <a:pt x="774304" y="213840"/>
                  <a:pt x="698634" y="251411"/>
                  <a:pt x="639367" y="257232"/>
                </a:cubicBezTo>
                <a:cubicBezTo>
                  <a:pt x="580100" y="263053"/>
                  <a:pt x="410767" y="247707"/>
                  <a:pt x="410767" y="247707"/>
                </a:cubicBezTo>
                <a:cubicBezTo>
                  <a:pt x="375842" y="246649"/>
                  <a:pt x="443046" y="260936"/>
                  <a:pt x="429817" y="250882"/>
                </a:cubicBezTo>
                <a:cubicBezTo>
                  <a:pt x="416588" y="240828"/>
                  <a:pt x="398596" y="223365"/>
                  <a:pt x="331392" y="187382"/>
                </a:cubicBezTo>
                <a:cubicBezTo>
                  <a:pt x="264188" y="151399"/>
                  <a:pt x="18125" y="3232"/>
                  <a:pt x="119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BB440F5F-154F-68A7-4A69-7027919E966F}"/>
              </a:ext>
            </a:extLst>
          </p:cNvPr>
          <p:cNvSpPr/>
          <p:nvPr/>
        </p:nvSpPr>
        <p:spPr>
          <a:xfrm>
            <a:off x="1472821" y="6232508"/>
            <a:ext cx="235357" cy="308363"/>
          </a:xfrm>
          <a:custGeom>
            <a:avLst/>
            <a:gdLst>
              <a:gd name="connsiteX0" fmla="*/ 235329 w 235357"/>
              <a:gd name="connsiteY0" fmla="*/ 17 h 308363"/>
              <a:gd name="connsiteX1" fmla="*/ 92454 w 235357"/>
              <a:gd name="connsiteY1" fmla="*/ 149242 h 308363"/>
              <a:gd name="connsiteX2" fmla="*/ 67054 w 235357"/>
              <a:gd name="connsiteY2" fmla="*/ 171467 h 308363"/>
              <a:gd name="connsiteX3" fmla="*/ 379 w 235357"/>
              <a:gd name="connsiteY3" fmla="*/ 307992 h 308363"/>
              <a:gd name="connsiteX4" fmla="*/ 41654 w 235357"/>
              <a:gd name="connsiteY4" fmla="*/ 209567 h 308363"/>
              <a:gd name="connsiteX5" fmla="*/ 79754 w 235357"/>
              <a:gd name="connsiteY5" fmla="*/ 139717 h 308363"/>
              <a:gd name="connsiteX6" fmla="*/ 235329 w 235357"/>
              <a:gd name="connsiteY6" fmla="*/ 17 h 3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57" h="308363">
                <a:moveTo>
                  <a:pt x="235329" y="17"/>
                </a:moveTo>
                <a:cubicBezTo>
                  <a:pt x="237446" y="1605"/>
                  <a:pt x="120500" y="120667"/>
                  <a:pt x="92454" y="149242"/>
                </a:cubicBezTo>
                <a:cubicBezTo>
                  <a:pt x="64408" y="177817"/>
                  <a:pt x="82400" y="145009"/>
                  <a:pt x="67054" y="171467"/>
                </a:cubicBezTo>
                <a:cubicBezTo>
                  <a:pt x="51708" y="197925"/>
                  <a:pt x="4612" y="301642"/>
                  <a:pt x="379" y="307992"/>
                </a:cubicBezTo>
                <a:cubicBezTo>
                  <a:pt x="-3854" y="314342"/>
                  <a:pt x="28425" y="237613"/>
                  <a:pt x="41654" y="209567"/>
                </a:cubicBezTo>
                <a:cubicBezTo>
                  <a:pt x="54883" y="181521"/>
                  <a:pt x="47475" y="171996"/>
                  <a:pt x="79754" y="139717"/>
                </a:cubicBezTo>
                <a:cubicBezTo>
                  <a:pt x="112033" y="107438"/>
                  <a:pt x="233212" y="-1571"/>
                  <a:pt x="23532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7DA0552D-9C57-4555-6E19-00FE8360A5FF}"/>
              </a:ext>
            </a:extLst>
          </p:cNvPr>
          <p:cNvSpPr/>
          <p:nvPr/>
        </p:nvSpPr>
        <p:spPr>
          <a:xfrm>
            <a:off x="1781140" y="6517043"/>
            <a:ext cx="1044352" cy="589148"/>
          </a:xfrm>
          <a:custGeom>
            <a:avLst/>
            <a:gdLst>
              <a:gd name="connsiteX0" fmla="*/ 6385 w 1044352"/>
              <a:gd name="connsiteY0" fmla="*/ 7582 h 589148"/>
              <a:gd name="connsiteX1" fmla="*/ 165135 w 1044352"/>
              <a:gd name="connsiteY1" fmla="*/ 318732 h 589148"/>
              <a:gd name="connsiteX2" fmla="*/ 165135 w 1044352"/>
              <a:gd name="connsiteY2" fmla="*/ 296507 h 589148"/>
              <a:gd name="connsiteX3" fmla="*/ 393735 w 1044352"/>
              <a:gd name="connsiteY3" fmla="*/ 474307 h 589148"/>
              <a:gd name="connsiteX4" fmla="*/ 523910 w 1044352"/>
              <a:gd name="connsiteY4" fmla="*/ 550507 h 589148"/>
              <a:gd name="connsiteX5" fmla="*/ 654085 w 1044352"/>
              <a:gd name="connsiteY5" fmla="*/ 588607 h 589148"/>
              <a:gd name="connsiteX6" fmla="*/ 581060 w 1044352"/>
              <a:gd name="connsiteY6" fmla="*/ 572732 h 589148"/>
              <a:gd name="connsiteX7" fmla="*/ 1038260 w 1044352"/>
              <a:gd name="connsiteY7" fmla="*/ 569557 h 589148"/>
              <a:gd name="connsiteX8" fmla="*/ 822360 w 1044352"/>
              <a:gd name="connsiteY8" fmla="*/ 575907 h 589148"/>
              <a:gd name="connsiteX9" fmla="*/ 514385 w 1044352"/>
              <a:gd name="connsiteY9" fmla="*/ 547332 h 589148"/>
              <a:gd name="connsiteX10" fmla="*/ 152435 w 1044352"/>
              <a:gd name="connsiteY10" fmla="*/ 258407 h 589148"/>
              <a:gd name="connsiteX11" fmla="*/ 200060 w 1044352"/>
              <a:gd name="connsiteY11" fmla="*/ 331432 h 589148"/>
              <a:gd name="connsiteX12" fmla="*/ 73060 w 1044352"/>
              <a:gd name="connsiteY12" fmla="*/ 204432 h 589148"/>
              <a:gd name="connsiteX13" fmla="*/ 98460 w 1044352"/>
              <a:gd name="connsiteY13" fmla="*/ 248882 h 589148"/>
              <a:gd name="connsiteX14" fmla="*/ 34960 w 1044352"/>
              <a:gd name="connsiteY14" fmla="*/ 106007 h 589148"/>
              <a:gd name="connsiteX15" fmla="*/ 6385 w 1044352"/>
              <a:gd name="connsiteY15" fmla="*/ 7582 h 58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4352" h="589148">
                <a:moveTo>
                  <a:pt x="6385" y="7582"/>
                </a:moveTo>
                <a:cubicBezTo>
                  <a:pt x="28081" y="43036"/>
                  <a:pt x="138677" y="270578"/>
                  <a:pt x="165135" y="318732"/>
                </a:cubicBezTo>
                <a:cubicBezTo>
                  <a:pt x="191593" y="366886"/>
                  <a:pt x="127035" y="270578"/>
                  <a:pt x="165135" y="296507"/>
                </a:cubicBezTo>
                <a:cubicBezTo>
                  <a:pt x="203235" y="322436"/>
                  <a:pt x="333939" y="431974"/>
                  <a:pt x="393735" y="474307"/>
                </a:cubicBezTo>
                <a:cubicBezTo>
                  <a:pt x="453531" y="516640"/>
                  <a:pt x="480518" y="531457"/>
                  <a:pt x="523910" y="550507"/>
                </a:cubicBezTo>
                <a:cubicBezTo>
                  <a:pt x="567302" y="569557"/>
                  <a:pt x="644560" y="584903"/>
                  <a:pt x="654085" y="588607"/>
                </a:cubicBezTo>
                <a:cubicBezTo>
                  <a:pt x="663610" y="592311"/>
                  <a:pt x="517031" y="575907"/>
                  <a:pt x="581060" y="572732"/>
                </a:cubicBezTo>
                <a:cubicBezTo>
                  <a:pt x="645089" y="569557"/>
                  <a:pt x="998043" y="569028"/>
                  <a:pt x="1038260" y="569557"/>
                </a:cubicBezTo>
                <a:cubicBezTo>
                  <a:pt x="1078477" y="570086"/>
                  <a:pt x="909672" y="579611"/>
                  <a:pt x="822360" y="575907"/>
                </a:cubicBezTo>
                <a:cubicBezTo>
                  <a:pt x="735048" y="572203"/>
                  <a:pt x="626039" y="600249"/>
                  <a:pt x="514385" y="547332"/>
                </a:cubicBezTo>
                <a:cubicBezTo>
                  <a:pt x="402731" y="494415"/>
                  <a:pt x="204822" y="294390"/>
                  <a:pt x="152435" y="258407"/>
                </a:cubicBezTo>
                <a:cubicBezTo>
                  <a:pt x="100048" y="222424"/>
                  <a:pt x="213289" y="340428"/>
                  <a:pt x="200060" y="331432"/>
                </a:cubicBezTo>
                <a:cubicBezTo>
                  <a:pt x="186831" y="322436"/>
                  <a:pt x="89993" y="218190"/>
                  <a:pt x="73060" y="204432"/>
                </a:cubicBezTo>
                <a:cubicBezTo>
                  <a:pt x="56127" y="190674"/>
                  <a:pt x="104810" y="265286"/>
                  <a:pt x="98460" y="248882"/>
                </a:cubicBezTo>
                <a:cubicBezTo>
                  <a:pt x="92110" y="232478"/>
                  <a:pt x="45543" y="141461"/>
                  <a:pt x="34960" y="106007"/>
                </a:cubicBezTo>
                <a:cubicBezTo>
                  <a:pt x="24377" y="70553"/>
                  <a:pt x="-15311" y="-27872"/>
                  <a:pt x="6385" y="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D5D0B8D5-0C44-0901-69C7-358514FCDAF0}"/>
              </a:ext>
            </a:extLst>
          </p:cNvPr>
          <p:cNvSpPr/>
          <p:nvPr/>
        </p:nvSpPr>
        <p:spPr>
          <a:xfrm>
            <a:off x="2596009" y="7079913"/>
            <a:ext cx="220240" cy="246594"/>
          </a:xfrm>
          <a:custGeom>
            <a:avLst/>
            <a:gdLst>
              <a:gd name="connsiteX0" fmla="*/ 220216 w 220240"/>
              <a:gd name="connsiteY0" fmla="*/ 337 h 246594"/>
              <a:gd name="connsiteX1" fmla="*/ 42416 w 220240"/>
              <a:gd name="connsiteY1" fmla="*/ 140037 h 246594"/>
              <a:gd name="connsiteX2" fmla="*/ 20191 w 220240"/>
              <a:gd name="connsiteY2" fmla="*/ 181312 h 246594"/>
              <a:gd name="connsiteX3" fmla="*/ 1141 w 220240"/>
              <a:gd name="connsiteY3" fmla="*/ 244812 h 246594"/>
              <a:gd name="connsiteX4" fmla="*/ 55116 w 220240"/>
              <a:gd name="connsiteY4" fmla="*/ 105112 h 246594"/>
              <a:gd name="connsiteX5" fmla="*/ 220216 w 220240"/>
              <a:gd name="connsiteY5" fmla="*/ 337 h 24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40" h="246594">
                <a:moveTo>
                  <a:pt x="220216" y="337"/>
                </a:moveTo>
                <a:cubicBezTo>
                  <a:pt x="218099" y="6158"/>
                  <a:pt x="75753" y="109875"/>
                  <a:pt x="42416" y="140037"/>
                </a:cubicBezTo>
                <a:cubicBezTo>
                  <a:pt x="9079" y="170199"/>
                  <a:pt x="27070" y="163850"/>
                  <a:pt x="20191" y="181312"/>
                </a:cubicBezTo>
                <a:cubicBezTo>
                  <a:pt x="13312" y="198774"/>
                  <a:pt x="-4680" y="257512"/>
                  <a:pt x="1141" y="244812"/>
                </a:cubicBezTo>
                <a:cubicBezTo>
                  <a:pt x="6962" y="232112"/>
                  <a:pt x="22837" y="144799"/>
                  <a:pt x="55116" y="105112"/>
                </a:cubicBezTo>
                <a:cubicBezTo>
                  <a:pt x="87395" y="65425"/>
                  <a:pt x="222333" y="-5484"/>
                  <a:pt x="22021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78E44680-41F5-1CE5-A1C2-3706CA7557CE}"/>
              </a:ext>
            </a:extLst>
          </p:cNvPr>
          <p:cNvSpPr/>
          <p:nvPr/>
        </p:nvSpPr>
        <p:spPr>
          <a:xfrm>
            <a:off x="2546300" y="7124698"/>
            <a:ext cx="146206" cy="212964"/>
          </a:xfrm>
          <a:custGeom>
            <a:avLst/>
            <a:gdLst>
              <a:gd name="connsiteX0" fmla="*/ 146100 w 146206"/>
              <a:gd name="connsiteY0" fmla="*/ 2 h 212964"/>
              <a:gd name="connsiteX1" fmla="*/ 34975 w 146206"/>
              <a:gd name="connsiteY1" fmla="*/ 107952 h 212964"/>
              <a:gd name="connsiteX2" fmla="*/ 19100 w 146206"/>
              <a:gd name="connsiteY2" fmla="*/ 158752 h 212964"/>
              <a:gd name="connsiteX3" fmla="*/ 28625 w 146206"/>
              <a:gd name="connsiteY3" fmla="*/ 209552 h 212964"/>
              <a:gd name="connsiteX4" fmla="*/ 76250 w 146206"/>
              <a:gd name="connsiteY4" fmla="*/ 196852 h 212964"/>
              <a:gd name="connsiteX5" fmla="*/ 73075 w 146206"/>
              <a:gd name="connsiteY5" fmla="*/ 104777 h 212964"/>
              <a:gd name="connsiteX6" fmla="*/ 73075 w 146206"/>
              <a:gd name="connsiteY6" fmla="*/ 88902 h 212964"/>
              <a:gd name="connsiteX7" fmla="*/ 76250 w 146206"/>
              <a:gd name="connsiteY7" fmla="*/ 177802 h 212964"/>
              <a:gd name="connsiteX8" fmla="*/ 47675 w 146206"/>
              <a:gd name="connsiteY8" fmla="*/ 203202 h 212964"/>
              <a:gd name="connsiteX9" fmla="*/ 50 w 146206"/>
              <a:gd name="connsiteY9" fmla="*/ 158752 h 212964"/>
              <a:gd name="connsiteX10" fmla="*/ 57200 w 146206"/>
              <a:gd name="connsiteY10" fmla="*/ 73027 h 212964"/>
              <a:gd name="connsiteX11" fmla="*/ 12750 w 146206"/>
              <a:gd name="connsiteY11" fmla="*/ 104777 h 212964"/>
              <a:gd name="connsiteX12" fmla="*/ 146100 w 146206"/>
              <a:gd name="connsiteY12" fmla="*/ 2 h 21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206" h="212964">
                <a:moveTo>
                  <a:pt x="146100" y="2"/>
                </a:moveTo>
                <a:cubicBezTo>
                  <a:pt x="149804" y="531"/>
                  <a:pt x="56142" y="81494"/>
                  <a:pt x="34975" y="107952"/>
                </a:cubicBezTo>
                <a:cubicBezTo>
                  <a:pt x="13808" y="134410"/>
                  <a:pt x="20158" y="141819"/>
                  <a:pt x="19100" y="158752"/>
                </a:cubicBezTo>
                <a:cubicBezTo>
                  <a:pt x="18042" y="175685"/>
                  <a:pt x="19100" y="203202"/>
                  <a:pt x="28625" y="209552"/>
                </a:cubicBezTo>
                <a:cubicBezTo>
                  <a:pt x="38150" y="215902"/>
                  <a:pt x="68842" y="214314"/>
                  <a:pt x="76250" y="196852"/>
                </a:cubicBezTo>
                <a:cubicBezTo>
                  <a:pt x="83658" y="179390"/>
                  <a:pt x="73604" y="122769"/>
                  <a:pt x="73075" y="104777"/>
                </a:cubicBezTo>
                <a:cubicBezTo>
                  <a:pt x="72546" y="86785"/>
                  <a:pt x="72546" y="76731"/>
                  <a:pt x="73075" y="88902"/>
                </a:cubicBezTo>
                <a:cubicBezTo>
                  <a:pt x="73604" y="101073"/>
                  <a:pt x="80483" y="158752"/>
                  <a:pt x="76250" y="177802"/>
                </a:cubicBezTo>
                <a:cubicBezTo>
                  <a:pt x="72017" y="196852"/>
                  <a:pt x="60375" y="206377"/>
                  <a:pt x="47675" y="203202"/>
                </a:cubicBezTo>
                <a:cubicBezTo>
                  <a:pt x="34975" y="200027"/>
                  <a:pt x="-1537" y="180448"/>
                  <a:pt x="50" y="158752"/>
                </a:cubicBezTo>
                <a:cubicBezTo>
                  <a:pt x="1637" y="137056"/>
                  <a:pt x="55083" y="82023"/>
                  <a:pt x="57200" y="73027"/>
                </a:cubicBezTo>
                <a:cubicBezTo>
                  <a:pt x="59317" y="64031"/>
                  <a:pt x="-4712" y="115889"/>
                  <a:pt x="12750" y="104777"/>
                </a:cubicBezTo>
                <a:cubicBezTo>
                  <a:pt x="30212" y="93665"/>
                  <a:pt x="142396" y="-527"/>
                  <a:pt x="1461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5017248D-AECF-0C9A-AE3B-CBC22E24DDD5}"/>
              </a:ext>
            </a:extLst>
          </p:cNvPr>
          <p:cNvSpPr/>
          <p:nvPr/>
        </p:nvSpPr>
        <p:spPr>
          <a:xfrm>
            <a:off x="2247899" y="7178665"/>
            <a:ext cx="432196" cy="339740"/>
          </a:xfrm>
          <a:custGeom>
            <a:avLst/>
            <a:gdLst>
              <a:gd name="connsiteX0" fmla="*/ 431801 w 432196"/>
              <a:gd name="connsiteY0" fmla="*/ 10 h 339740"/>
              <a:gd name="connsiteX1" fmla="*/ 342901 w 432196"/>
              <a:gd name="connsiteY1" fmla="*/ 47635 h 339740"/>
              <a:gd name="connsiteX2" fmla="*/ 292101 w 432196"/>
              <a:gd name="connsiteY2" fmla="*/ 60335 h 339740"/>
              <a:gd name="connsiteX3" fmla="*/ 282576 w 432196"/>
              <a:gd name="connsiteY3" fmla="*/ 92085 h 339740"/>
              <a:gd name="connsiteX4" fmla="*/ 238126 w 432196"/>
              <a:gd name="connsiteY4" fmla="*/ 111135 h 339740"/>
              <a:gd name="connsiteX5" fmla="*/ 222251 w 432196"/>
              <a:gd name="connsiteY5" fmla="*/ 161935 h 339740"/>
              <a:gd name="connsiteX6" fmla="*/ 1 w 432196"/>
              <a:gd name="connsiteY6" fmla="*/ 339735 h 339740"/>
              <a:gd name="connsiteX7" fmla="*/ 219076 w 432196"/>
              <a:gd name="connsiteY7" fmla="*/ 155585 h 339740"/>
              <a:gd name="connsiteX8" fmla="*/ 304801 w 432196"/>
              <a:gd name="connsiteY8" fmla="*/ 44460 h 339740"/>
              <a:gd name="connsiteX9" fmla="*/ 431801 w 432196"/>
              <a:gd name="connsiteY9" fmla="*/ 10 h 3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196" h="339740">
                <a:moveTo>
                  <a:pt x="431801" y="10"/>
                </a:moveTo>
                <a:cubicBezTo>
                  <a:pt x="438151" y="539"/>
                  <a:pt x="366184" y="37581"/>
                  <a:pt x="342901" y="47635"/>
                </a:cubicBezTo>
                <a:cubicBezTo>
                  <a:pt x="319618" y="57689"/>
                  <a:pt x="302155" y="52927"/>
                  <a:pt x="292101" y="60335"/>
                </a:cubicBezTo>
                <a:cubicBezTo>
                  <a:pt x="282047" y="67743"/>
                  <a:pt x="291572" y="83618"/>
                  <a:pt x="282576" y="92085"/>
                </a:cubicBezTo>
                <a:cubicBezTo>
                  <a:pt x="273580" y="100552"/>
                  <a:pt x="248180" y="99493"/>
                  <a:pt x="238126" y="111135"/>
                </a:cubicBezTo>
                <a:cubicBezTo>
                  <a:pt x="228072" y="122777"/>
                  <a:pt x="261938" y="123835"/>
                  <a:pt x="222251" y="161935"/>
                </a:cubicBezTo>
                <a:cubicBezTo>
                  <a:pt x="182564" y="200035"/>
                  <a:pt x="530" y="340793"/>
                  <a:pt x="1" y="339735"/>
                </a:cubicBezTo>
                <a:cubicBezTo>
                  <a:pt x="-528" y="338677"/>
                  <a:pt x="168276" y="204798"/>
                  <a:pt x="219076" y="155585"/>
                </a:cubicBezTo>
                <a:cubicBezTo>
                  <a:pt x="269876" y="106373"/>
                  <a:pt x="274639" y="70389"/>
                  <a:pt x="304801" y="44460"/>
                </a:cubicBezTo>
                <a:cubicBezTo>
                  <a:pt x="334963" y="18531"/>
                  <a:pt x="425451" y="-519"/>
                  <a:pt x="4318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10E8C1DA-8898-7F43-781C-930B1C613F94}"/>
              </a:ext>
            </a:extLst>
          </p:cNvPr>
          <p:cNvSpPr/>
          <p:nvPr/>
        </p:nvSpPr>
        <p:spPr>
          <a:xfrm>
            <a:off x="1972934" y="7318361"/>
            <a:ext cx="592793" cy="377223"/>
          </a:xfrm>
          <a:custGeom>
            <a:avLst/>
            <a:gdLst>
              <a:gd name="connsiteX0" fmla="*/ 592466 w 592793"/>
              <a:gd name="connsiteY0" fmla="*/ 14 h 377223"/>
              <a:gd name="connsiteX1" fmla="*/ 382916 w 592793"/>
              <a:gd name="connsiteY1" fmla="*/ 155589 h 377223"/>
              <a:gd name="connsiteX2" fmla="*/ 233691 w 592793"/>
              <a:gd name="connsiteY2" fmla="*/ 247664 h 377223"/>
              <a:gd name="connsiteX3" fmla="*/ 294016 w 592793"/>
              <a:gd name="connsiteY3" fmla="*/ 219089 h 377223"/>
              <a:gd name="connsiteX4" fmla="*/ 97166 w 592793"/>
              <a:gd name="connsiteY4" fmla="*/ 317514 h 377223"/>
              <a:gd name="connsiteX5" fmla="*/ 5091 w 592793"/>
              <a:gd name="connsiteY5" fmla="*/ 374664 h 377223"/>
              <a:gd name="connsiteX6" fmla="*/ 243216 w 592793"/>
              <a:gd name="connsiteY6" fmla="*/ 234964 h 377223"/>
              <a:gd name="connsiteX7" fmla="*/ 395616 w 592793"/>
              <a:gd name="connsiteY7" fmla="*/ 92089 h 377223"/>
              <a:gd name="connsiteX8" fmla="*/ 332116 w 592793"/>
              <a:gd name="connsiteY8" fmla="*/ 146064 h 377223"/>
              <a:gd name="connsiteX9" fmla="*/ 592466 w 592793"/>
              <a:gd name="connsiteY9" fmla="*/ 14 h 37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793" h="377223">
                <a:moveTo>
                  <a:pt x="592466" y="14"/>
                </a:moveTo>
                <a:cubicBezTo>
                  <a:pt x="600933" y="1601"/>
                  <a:pt x="442712" y="114314"/>
                  <a:pt x="382916" y="155589"/>
                </a:cubicBezTo>
                <a:cubicBezTo>
                  <a:pt x="323120" y="196864"/>
                  <a:pt x="248508" y="237081"/>
                  <a:pt x="233691" y="247664"/>
                </a:cubicBezTo>
                <a:cubicBezTo>
                  <a:pt x="218874" y="258247"/>
                  <a:pt x="316770" y="207447"/>
                  <a:pt x="294016" y="219089"/>
                </a:cubicBezTo>
                <a:cubicBezTo>
                  <a:pt x="271262" y="230731"/>
                  <a:pt x="145320" y="291585"/>
                  <a:pt x="97166" y="317514"/>
                </a:cubicBezTo>
                <a:cubicBezTo>
                  <a:pt x="49012" y="343443"/>
                  <a:pt x="-19251" y="388422"/>
                  <a:pt x="5091" y="374664"/>
                </a:cubicBezTo>
                <a:cubicBezTo>
                  <a:pt x="29433" y="360906"/>
                  <a:pt x="178128" y="282060"/>
                  <a:pt x="243216" y="234964"/>
                </a:cubicBezTo>
                <a:cubicBezTo>
                  <a:pt x="308304" y="187868"/>
                  <a:pt x="380799" y="106906"/>
                  <a:pt x="395616" y="92089"/>
                </a:cubicBezTo>
                <a:cubicBezTo>
                  <a:pt x="410433" y="77272"/>
                  <a:pt x="298249" y="161410"/>
                  <a:pt x="332116" y="146064"/>
                </a:cubicBezTo>
                <a:cubicBezTo>
                  <a:pt x="365983" y="130718"/>
                  <a:pt x="583999" y="-1573"/>
                  <a:pt x="59246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8C1CB4A1-8935-F828-B9C3-330EC27A5AE9}"/>
              </a:ext>
            </a:extLst>
          </p:cNvPr>
          <p:cNvSpPr/>
          <p:nvPr/>
        </p:nvSpPr>
        <p:spPr>
          <a:xfrm>
            <a:off x="2136751" y="7093338"/>
            <a:ext cx="627885" cy="466766"/>
          </a:xfrm>
          <a:custGeom>
            <a:avLst/>
            <a:gdLst>
              <a:gd name="connsiteX0" fmla="*/ 24 w 627885"/>
              <a:gd name="connsiteY0" fmla="*/ 466337 h 466766"/>
              <a:gd name="connsiteX1" fmla="*/ 130199 w 627885"/>
              <a:gd name="connsiteY1" fmla="*/ 371087 h 466766"/>
              <a:gd name="connsiteX2" fmla="*/ 327049 w 627885"/>
              <a:gd name="connsiteY2" fmla="*/ 186937 h 466766"/>
              <a:gd name="connsiteX3" fmla="*/ 279424 w 627885"/>
              <a:gd name="connsiteY3" fmla="*/ 240912 h 466766"/>
              <a:gd name="connsiteX4" fmla="*/ 361974 w 627885"/>
              <a:gd name="connsiteY4" fmla="*/ 126612 h 466766"/>
              <a:gd name="connsiteX5" fmla="*/ 615974 w 627885"/>
              <a:gd name="connsiteY5" fmla="*/ 2787 h 466766"/>
              <a:gd name="connsiteX6" fmla="*/ 568349 w 627885"/>
              <a:gd name="connsiteY6" fmla="*/ 47237 h 466766"/>
              <a:gd name="connsiteX7" fmla="*/ 409599 w 627885"/>
              <a:gd name="connsiteY7" fmla="*/ 126612 h 466766"/>
              <a:gd name="connsiteX8" fmla="*/ 298474 w 627885"/>
              <a:gd name="connsiteY8" fmla="*/ 209162 h 466766"/>
              <a:gd name="connsiteX9" fmla="*/ 139724 w 627885"/>
              <a:gd name="connsiteY9" fmla="*/ 336162 h 466766"/>
              <a:gd name="connsiteX10" fmla="*/ 24 w 627885"/>
              <a:gd name="connsiteY10" fmla="*/ 466337 h 4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7885" h="466766">
                <a:moveTo>
                  <a:pt x="24" y="466337"/>
                </a:moveTo>
                <a:cubicBezTo>
                  <a:pt x="-1564" y="472158"/>
                  <a:pt x="75695" y="417654"/>
                  <a:pt x="130199" y="371087"/>
                </a:cubicBezTo>
                <a:cubicBezTo>
                  <a:pt x="184703" y="324520"/>
                  <a:pt x="302178" y="208633"/>
                  <a:pt x="327049" y="186937"/>
                </a:cubicBezTo>
                <a:cubicBezTo>
                  <a:pt x="351920" y="165241"/>
                  <a:pt x="273603" y="250966"/>
                  <a:pt x="279424" y="240912"/>
                </a:cubicBezTo>
                <a:cubicBezTo>
                  <a:pt x="285245" y="230858"/>
                  <a:pt x="305882" y="166299"/>
                  <a:pt x="361974" y="126612"/>
                </a:cubicBezTo>
                <a:cubicBezTo>
                  <a:pt x="418066" y="86925"/>
                  <a:pt x="581578" y="16016"/>
                  <a:pt x="615974" y="2787"/>
                </a:cubicBezTo>
                <a:cubicBezTo>
                  <a:pt x="650370" y="-10442"/>
                  <a:pt x="602745" y="26600"/>
                  <a:pt x="568349" y="47237"/>
                </a:cubicBezTo>
                <a:cubicBezTo>
                  <a:pt x="533953" y="67874"/>
                  <a:pt x="454578" y="99625"/>
                  <a:pt x="409599" y="126612"/>
                </a:cubicBezTo>
                <a:cubicBezTo>
                  <a:pt x="364620" y="153599"/>
                  <a:pt x="343453" y="174237"/>
                  <a:pt x="298474" y="209162"/>
                </a:cubicBezTo>
                <a:cubicBezTo>
                  <a:pt x="253495" y="244087"/>
                  <a:pt x="184703" y="295945"/>
                  <a:pt x="139724" y="336162"/>
                </a:cubicBezTo>
                <a:cubicBezTo>
                  <a:pt x="94745" y="376379"/>
                  <a:pt x="1612" y="460516"/>
                  <a:pt x="24" y="466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37C343E6-C498-8BE6-EC27-859F6DF19F9C}"/>
              </a:ext>
            </a:extLst>
          </p:cNvPr>
          <p:cNvSpPr/>
          <p:nvPr/>
        </p:nvSpPr>
        <p:spPr>
          <a:xfrm>
            <a:off x="2441194" y="7060401"/>
            <a:ext cx="373775" cy="89787"/>
          </a:xfrm>
          <a:custGeom>
            <a:avLst/>
            <a:gdLst>
              <a:gd name="connsiteX0" fmla="*/ 381 w 373775"/>
              <a:gd name="connsiteY0" fmla="*/ 89699 h 89787"/>
              <a:gd name="connsiteX1" fmla="*/ 203581 w 373775"/>
              <a:gd name="connsiteY1" fmla="*/ 67474 h 89787"/>
              <a:gd name="connsiteX2" fmla="*/ 371856 w 373775"/>
              <a:gd name="connsiteY2" fmla="*/ 799 h 89787"/>
              <a:gd name="connsiteX3" fmla="*/ 286131 w 373775"/>
              <a:gd name="connsiteY3" fmla="*/ 32549 h 89787"/>
              <a:gd name="connsiteX4" fmla="*/ 155956 w 373775"/>
              <a:gd name="connsiteY4" fmla="*/ 61124 h 89787"/>
              <a:gd name="connsiteX5" fmla="*/ 381 w 373775"/>
              <a:gd name="connsiteY5" fmla="*/ 89699 h 8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775" h="89787">
                <a:moveTo>
                  <a:pt x="381" y="89699"/>
                </a:moveTo>
                <a:cubicBezTo>
                  <a:pt x="8318" y="90757"/>
                  <a:pt x="141669" y="82291"/>
                  <a:pt x="203581" y="67474"/>
                </a:cubicBezTo>
                <a:cubicBezTo>
                  <a:pt x="265493" y="52657"/>
                  <a:pt x="358098" y="6620"/>
                  <a:pt x="371856" y="799"/>
                </a:cubicBezTo>
                <a:cubicBezTo>
                  <a:pt x="385614" y="-5022"/>
                  <a:pt x="322114" y="22495"/>
                  <a:pt x="286131" y="32549"/>
                </a:cubicBezTo>
                <a:cubicBezTo>
                  <a:pt x="250148" y="42603"/>
                  <a:pt x="201464" y="52657"/>
                  <a:pt x="155956" y="61124"/>
                </a:cubicBezTo>
                <a:cubicBezTo>
                  <a:pt x="110448" y="69591"/>
                  <a:pt x="-7556" y="88641"/>
                  <a:pt x="381" y="89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45D2B4C0-25AC-1C2D-2B00-EA2264681D7E}"/>
              </a:ext>
            </a:extLst>
          </p:cNvPr>
          <p:cNvSpPr/>
          <p:nvPr/>
        </p:nvSpPr>
        <p:spPr>
          <a:xfrm>
            <a:off x="2250278" y="7162218"/>
            <a:ext cx="261324" cy="235970"/>
          </a:xfrm>
          <a:custGeom>
            <a:avLst/>
            <a:gdLst>
              <a:gd name="connsiteX0" fmla="*/ 257972 w 261324"/>
              <a:gd name="connsiteY0" fmla="*/ 582 h 235970"/>
              <a:gd name="connsiteX1" fmla="*/ 140497 w 261324"/>
              <a:gd name="connsiteY1" fmla="*/ 127582 h 235970"/>
              <a:gd name="connsiteX2" fmla="*/ 797 w 261324"/>
              <a:gd name="connsiteY2" fmla="*/ 235532 h 235970"/>
              <a:gd name="connsiteX3" fmla="*/ 207172 w 261324"/>
              <a:gd name="connsiteY3" fmla="*/ 86307 h 235970"/>
              <a:gd name="connsiteX4" fmla="*/ 257972 w 261324"/>
              <a:gd name="connsiteY4" fmla="*/ 582 h 23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24" h="235970">
                <a:moveTo>
                  <a:pt x="257972" y="582"/>
                </a:moveTo>
                <a:cubicBezTo>
                  <a:pt x="246860" y="7461"/>
                  <a:pt x="183359" y="88424"/>
                  <a:pt x="140497" y="127582"/>
                </a:cubicBezTo>
                <a:cubicBezTo>
                  <a:pt x="97634" y="166740"/>
                  <a:pt x="-10315" y="242411"/>
                  <a:pt x="797" y="235532"/>
                </a:cubicBezTo>
                <a:cubicBezTo>
                  <a:pt x="11909" y="228653"/>
                  <a:pt x="161664" y="123349"/>
                  <a:pt x="207172" y="86307"/>
                </a:cubicBezTo>
                <a:cubicBezTo>
                  <a:pt x="252680" y="49265"/>
                  <a:pt x="269084" y="-6297"/>
                  <a:pt x="257972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B7A467FC-5E32-3D9E-2A21-358BCED95CCA}"/>
              </a:ext>
            </a:extLst>
          </p:cNvPr>
          <p:cNvSpPr/>
          <p:nvPr/>
        </p:nvSpPr>
        <p:spPr>
          <a:xfrm>
            <a:off x="1958509" y="7158858"/>
            <a:ext cx="541249" cy="484219"/>
          </a:xfrm>
          <a:custGeom>
            <a:avLst/>
            <a:gdLst>
              <a:gd name="connsiteX0" fmla="*/ 466 w 541249"/>
              <a:gd name="connsiteY0" fmla="*/ 483367 h 484219"/>
              <a:gd name="connsiteX1" fmla="*/ 133816 w 541249"/>
              <a:gd name="connsiteY1" fmla="*/ 375417 h 484219"/>
              <a:gd name="connsiteX2" fmla="*/ 276691 w 541249"/>
              <a:gd name="connsiteY2" fmla="*/ 213492 h 484219"/>
              <a:gd name="connsiteX3" fmla="*/ 206841 w 541249"/>
              <a:gd name="connsiteY3" fmla="*/ 264292 h 484219"/>
              <a:gd name="connsiteX4" fmla="*/ 365591 w 541249"/>
              <a:gd name="connsiteY4" fmla="*/ 156342 h 484219"/>
              <a:gd name="connsiteX5" fmla="*/ 540216 w 541249"/>
              <a:gd name="connsiteY5" fmla="*/ 3942 h 484219"/>
              <a:gd name="connsiteX6" fmla="*/ 441791 w 541249"/>
              <a:gd name="connsiteY6" fmla="*/ 83317 h 484219"/>
              <a:gd name="connsiteX7" fmla="*/ 524341 w 541249"/>
              <a:gd name="connsiteY7" fmla="*/ 767 h 484219"/>
              <a:gd name="connsiteX8" fmla="*/ 371941 w 541249"/>
              <a:gd name="connsiteY8" fmla="*/ 143642 h 484219"/>
              <a:gd name="connsiteX9" fmla="*/ 248116 w 541249"/>
              <a:gd name="connsiteY9" fmla="*/ 251592 h 484219"/>
              <a:gd name="connsiteX10" fmla="*/ 181441 w 541249"/>
              <a:gd name="connsiteY10" fmla="*/ 318267 h 484219"/>
              <a:gd name="connsiteX11" fmla="*/ 466 w 541249"/>
              <a:gd name="connsiteY11" fmla="*/ 483367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249" h="484219">
                <a:moveTo>
                  <a:pt x="466" y="483367"/>
                </a:moveTo>
                <a:cubicBezTo>
                  <a:pt x="-7471" y="492892"/>
                  <a:pt x="87779" y="420396"/>
                  <a:pt x="133816" y="375417"/>
                </a:cubicBezTo>
                <a:cubicBezTo>
                  <a:pt x="179853" y="330438"/>
                  <a:pt x="264520" y="232013"/>
                  <a:pt x="276691" y="213492"/>
                </a:cubicBezTo>
                <a:cubicBezTo>
                  <a:pt x="288862" y="194971"/>
                  <a:pt x="192024" y="273817"/>
                  <a:pt x="206841" y="264292"/>
                </a:cubicBezTo>
                <a:cubicBezTo>
                  <a:pt x="221658" y="254767"/>
                  <a:pt x="310029" y="199734"/>
                  <a:pt x="365591" y="156342"/>
                </a:cubicBezTo>
                <a:cubicBezTo>
                  <a:pt x="421154" y="112950"/>
                  <a:pt x="527516" y="16113"/>
                  <a:pt x="540216" y="3942"/>
                </a:cubicBezTo>
                <a:cubicBezTo>
                  <a:pt x="552916" y="-8229"/>
                  <a:pt x="444437" y="83846"/>
                  <a:pt x="441791" y="83317"/>
                </a:cubicBezTo>
                <a:cubicBezTo>
                  <a:pt x="439145" y="82788"/>
                  <a:pt x="535983" y="-9287"/>
                  <a:pt x="524341" y="767"/>
                </a:cubicBezTo>
                <a:cubicBezTo>
                  <a:pt x="512699" y="10821"/>
                  <a:pt x="417979" y="101838"/>
                  <a:pt x="371941" y="143642"/>
                </a:cubicBezTo>
                <a:cubicBezTo>
                  <a:pt x="325904" y="185446"/>
                  <a:pt x="279866" y="222488"/>
                  <a:pt x="248116" y="251592"/>
                </a:cubicBezTo>
                <a:cubicBezTo>
                  <a:pt x="216366" y="280696"/>
                  <a:pt x="225362" y="278579"/>
                  <a:pt x="181441" y="318267"/>
                </a:cubicBezTo>
                <a:cubicBezTo>
                  <a:pt x="137520" y="357954"/>
                  <a:pt x="8403" y="473842"/>
                  <a:pt x="466" y="483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9D919E7-C370-7331-B35B-B78288415201}"/>
              </a:ext>
            </a:extLst>
          </p:cNvPr>
          <p:cNvSpPr/>
          <p:nvPr/>
        </p:nvSpPr>
        <p:spPr>
          <a:xfrm>
            <a:off x="1943060" y="7397680"/>
            <a:ext cx="338001" cy="289079"/>
          </a:xfrm>
          <a:custGeom>
            <a:avLst/>
            <a:gdLst>
              <a:gd name="connsiteX0" fmla="*/ 40 w 338001"/>
              <a:gd name="connsiteY0" fmla="*/ 288995 h 289079"/>
              <a:gd name="connsiteX1" fmla="*/ 228640 w 338001"/>
              <a:gd name="connsiteY1" fmla="*/ 88970 h 289079"/>
              <a:gd name="connsiteX2" fmla="*/ 295315 w 338001"/>
              <a:gd name="connsiteY2" fmla="*/ 70 h 289079"/>
              <a:gd name="connsiteX3" fmla="*/ 336590 w 338001"/>
              <a:gd name="connsiteY3" fmla="*/ 73095 h 289079"/>
              <a:gd name="connsiteX4" fmla="*/ 320715 w 338001"/>
              <a:gd name="connsiteY4" fmla="*/ 19120 h 289079"/>
              <a:gd name="connsiteX5" fmla="*/ 247690 w 338001"/>
              <a:gd name="connsiteY5" fmla="*/ 63570 h 289079"/>
              <a:gd name="connsiteX6" fmla="*/ 40 w 338001"/>
              <a:gd name="connsiteY6" fmla="*/ 288995 h 28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001" h="289079">
                <a:moveTo>
                  <a:pt x="40" y="288995"/>
                </a:moveTo>
                <a:cubicBezTo>
                  <a:pt x="-3135" y="293228"/>
                  <a:pt x="179428" y="137124"/>
                  <a:pt x="228640" y="88970"/>
                </a:cubicBezTo>
                <a:cubicBezTo>
                  <a:pt x="277853" y="40816"/>
                  <a:pt x="277323" y="2716"/>
                  <a:pt x="295315" y="70"/>
                </a:cubicBezTo>
                <a:cubicBezTo>
                  <a:pt x="313307" y="-2576"/>
                  <a:pt x="332357" y="69920"/>
                  <a:pt x="336590" y="73095"/>
                </a:cubicBezTo>
                <a:cubicBezTo>
                  <a:pt x="340823" y="76270"/>
                  <a:pt x="335532" y="20707"/>
                  <a:pt x="320715" y="19120"/>
                </a:cubicBezTo>
                <a:cubicBezTo>
                  <a:pt x="305898" y="17533"/>
                  <a:pt x="302723" y="12770"/>
                  <a:pt x="247690" y="63570"/>
                </a:cubicBezTo>
                <a:cubicBezTo>
                  <a:pt x="192657" y="114370"/>
                  <a:pt x="3215" y="284762"/>
                  <a:pt x="40" y="288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473CBD95-4FDA-BD9A-0E61-89B5BF2DE6FB}"/>
              </a:ext>
            </a:extLst>
          </p:cNvPr>
          <p:cNvSpPr/>
          <p:nvPr/>
        </p:nvSpPr>
        <p:spPr>
          <a:xfrm>
            <a:off x="2026814" y="6980699"/>
            <a:ext cx="453772" cy="207504"/>
          </a:xfrm>
          <a:custGeom>
            <a:avLst/>
            <a:gdLst>
              <a:gd name="connsiteX0" fmla="*/ 2011 w 453772"/>
              <a:gd name="connsiteY0" fmla="*/ 1126 h 207504"/>
              <a:gd name="connsiteX1" fmla="*/ 290936 w 453772"/>
              <a:gd name="connsiteY1" fmla="*/ 159876 h 207504"/>
              <a:gd name="connsiteX2" fmla="*/ 268711 w 453772"/>
              <a:gd name="connsiteY2" fmla="*/ 134476 h 207504"/>
              <a:gd name="connsiteX3" fmla="*/ 452861 w 453772"/>
              <a:gd name="connsiteY3" fmla="*/ 207501 h 207504"/>
              <a:gd name="connsiteX4" fmla="*/ 332211 w 453772"/>
              <a:gd name="connsiteY4" fmla="*/ 131301 h 207504"/>
              <a:gd name="connsiteX5" fmla="*/ 170286 w 453772"/>
              <a:gd name="connsiteY5" fmla="*/ 90026 h 207504"/>
              <a:gd name="connsiteX6" fmla="*/ 2011 w 453772"/>
              <a:gd name="connsiteY6" fmla="*/ 1126 h 20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772" h="207504">
                <a:moveTo>
                  <a:pt x="2011" y="1126"/>
                </a:moveTo>
                <a:cubicBezTo>
                  <a:pt x="22119" y="12768"/>
                  <a:pt x="246486" y="137651"/>
                  <a:pt x="290936" y="159876"/>
                </a:cubicBezTo>
                <a:cubicBezTo>
                  <a:pt x="335386" y="182101"/>
                  <a:pt x="241724" y="126539"/>
                  <a:pt x="268711" y="134476"/>
                </a:cubicBezTo>
                <a:cubicBezTo>
                  <a:pt x="295698" y="142413"/>
                  <a:pt x="442278" y="208030"/>
                  <a:pt x="452861" y="207501"/>
                </a:cubicBezTo>
                <a:cubicBezTo>
                  <a:pt x="463444" y="206972"/>
                  <a:pt x="379307" y="150880"/>
                  <a:pt x="332211" y="131301"/>
                </a:cubicBezTo>
                <a:cubicBezTo>
                  <a:pt x="285115" y="111722"/>
                  <a:pt x="222673" y="108547"/>
                  <a:pt x="170286" y="90026"/>
                </a:cubicBezTo>
                <a:cubicBezTo>
                  <a:pt x="117899" y="71505"/>
                  <a:pt x="-18097" y="-10516"/>
                  <a:pt x="2011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206F5DD-76C7-5259-7627-E24A5464C928}"/>
              </a:ext>
            </a:extLst>
          </p:cNvPr>
          <p:cNvSpPr/>
          <p:nvPr/>
        </p:nvSpPr>
        <p:spPr>
          <a:xfrm>
            <a:off x="1520749" y="6349997"/>
            <a:ext cx="152500" cy="171456"/>
          </a:xfrm>
          <a:custGeom>
            <a:avLst/>
            <a:gdLst>
              <a:gd name="connsiteX0" fmla="*/ 152476 w 152500"/>
              <a:gd name="connsiteY0" fmla="*/ 3 h 171456"/>
              <a:gd name="connsiteX1" fmla="*/ 54051 w 152500"/>
              <a:gd name="connsiteY1" fmla="*/ 82553 h 171456"/>
              <a:gd name="connsiteX2" fmla="*/ 76 w 152500"/>
              <a:gd name="connsiteY2" fmla="*/ 171453 h 171456"/>
              <a:gd name="connsiteX3" fmla="*/ 44526 w 152500"/>
              <a:gd name="connsiteY3" fmla="*/ 79378 h 171456"/>
              <a:gd name="connsiteX4" fmla="*/ 152476 w 152500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00" h="171456">
                <a:moveTo>
                  <a:pt x="152476" y="3"/>
                </a:moveTo>
                <a:cubicBezTo>
                  <a:pt x="154063" y="532"/>
                  <a:pt x="79451" y="53978"/>
                  <a:pt x="54051" y="82553"/>
                </a:cubicBezTo>
                <a:cubicBezTo>
                  <a:pt x="28651" y="111128"/>
                  <a:pt x="1663" y="171982"/>
                  <a:pt x="76" y="171453"/>
                </a:cubicBezTo>
                <a:cubicBezTo>
                  <a:pt x="-1511" y="170924"/>
                  <a:pt x="21772" y="104249"/>
                  <a:pt x="44526" y="79378"/>
                </a:cubicBezTo>
                <a:cubicBezTo>
                  <a:pt x="67280" y="54507"/>
                  <a:pt x="150889" y="-526"/>
                  <a:pt x="15247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C0C9A231-983C-FDCD-A605-002D9EDF8C87}"/>
              </a:ext>
            </a:extLst>
          </p:cNvPr>
          <p:cNvSpPr/>
          <p:nvPr/>
        </p:nvSpPr>
        <p:spPr>
          <a:xfrm>
            <a:off x="1574527" y="6508738"/>
            <a:ext cx="729443" cy="848186"/>
          </a:xfrm>
          <a:custGeom>
            <a:avLst/>
            <a:gdLst>
              <a:gd name="connsiteX0" fmla="*/ 273 w 729443"/>
              <a:gd name="connsiteY0" fmla="*/ 12 h 848186"/>
              <a:gd name="connsiteX1" fmla="*/ 136798 w 729443"/>
              <a:gd name="connsiteY1" fmla="*/ 133362 h 848186"/>
              <a:gd name="connsiteX2" fmla="*/ 298723 w 729443"/>
              <a:gd name="connsiteY2" fmla="*/ 393712 h 848186"/>
              <a:gd name="connsiteX3" fmla="*/ 298723 w 729443"/>
              <a:gd name="connsiteY3" fmla="*/ 361962 h 848186"/>
              <a:gd name="connsiteX4" fmla="*/ 501923 w 729443"/>
              <a:gd name="connsiteY4" fmla="*/ 641362 h 848186"/>
              <a:gd name="connsiteX5" fmla="*/ 498748 w 729443"/>
              <a:gd name="connsiteY5" fmla="*/ 612787 h 848186"/>
              <a:gd name="connsiteX6" fmla="*/ 720998 w 729443"/>
              <a:gd name="connsiteY6" fmla="*/ 838212 h 848186"/>
              <a:gd name="connsiteX7" fmla="*/ 654323 w 729443"/>
              <a:gd name="connsiteY7" fmla="*/ 771537 h 848186"/>
              <a:gd name="connsiteX8" fmla="*/ 387623 w 729443"/>
              <a:gd name="connsiteY8" fmla="*/ 444512 h 848186"/>
              <a:gd name="connsiteX9" fmla="*/ 301898 w 729443"/>
              <a:gd name="connsiteY9" fmla="*/ 320687 h 848186"/>
              <a:gd name="connsiteX10" fmla="*/ 317773 w 729443"/>
              <a:gd name="connsiteY10" fmla="*/ 428637 h 848186"/>
              <a:gd name="connsiteX11" fmla="*/ 108223 w 729443"/>
              <a:gd name="connsiteY11" fmla="*/ 139712 h 848186"/>
              <a:gd name="connsiteX12" fmla="*/ 273 w 729443"/>
              <a:gd name="connsiteY12" fmla="*/ 12 h 84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443" h="848186">
                <a:moveTo>
                  <a:pt x="273" y="12"/>
                </a:moveTo>
                <a:cubicBezTo>
                  <a:pt x="5035" y="-1046"/>
                  <a:pt x="87056" y="67745"/>
                  <a:pt x="136798" y="133362"/>
                </a:cubicBezTo>
                <a:cubicBezTo>
                  <a:pt x="186540" y="198979"/>
                  <a:pt x="271736" y="355612"/>
                  <a:pt x="298723" y="393712"/>
                </a:cubicBezTo>
                <a:cubicBezTo>
                  <a:pt x="325710" y="431812"/>
                  <a:pt x="264856" y="320687"/>
                  <a:pt x="298723" y="361962"/>
                </a:cubicBezTo>
                <a:cubicBezTo>
                  <a:pt x="332590" y="403237"/>
                  <a:pt x="468586" y="599558"/>
                  <a:pt x="501923" y="641362"/>
                </a:cubicBezTo>
                <a:cubicBezTo>
                  <a:pt x="535260" y="683166"/>
                  <a:pt x="462236" y="579979"/>
                  <a:pt x="498748" y="612787"/>
                </a:cubicBezTo>
                <a:cubicBezTo>
                  <a:pt x="535261" y="645595"/>
                  <a:pt x="695069" y="811754"/>
                  <a:pt x="720998" y="838212"/>
                </a:cubicBezTo>
                <a:cubicBezTo>
                  <a:pt x="746927" y="864670"/>
                  <a:pt x="709886" y="837154"/>
                  <a:pt x="654323" y="771537"/>
                </a:cubicBezTo>
                <a:cubicBezTo>
                  <a:pt x="598761" y="705920"/>
                  <a:pt x="446360" y="519654"/>
                  <a:pt x="387623" y="444512"/>
                </a:cubicBezTo>
                <a:cubicBezTo>
                  <a:pt x="328886" y="369370"/>
                  <a:pt x="313540" y="323333"/>
                  <a:pt x="301898" y="320687"/>
                </a:cubicBezTo>
                <a:cubicBezTo>
                  <a:pt x="290256" y="318041"/>
                  <a:pt x="350052" y="458800"/>
                  <a:pt x="317773" y="428637"/>
                </a:cubicBezTo>
                <a:cubicBezTo>
                  <a:pt x="285494" y="398475"/>
                  <a:pt x="162727" y="207445"/>
                  <a:pt x="108223" y="139712"/>
                </a:cubicBezTo>
                <a:cubicBezTo>
                  <a:pt x="53719" y="71979"/>
                  <a:pt x="-4489" y="1070"/>
                  <a:pt x="27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6B560D83-3F99-B6E1-AA8C-0824DB8750C8}"/>
              </a:ext>
            </a:extLst>
          </p:cNvPr>
          <p:cNvSpPr/>
          <p:nvPr/>
        </p:nvSpPr>
        <p:spPr>
          <a:xfrm>
            <a:off x="1899641" y="7329382"/>
            <a:ext cx="358195" cy="332025"/>
          </a:xfrm>
          <a:custGeom>
            <a:avLst/>
            <a:gdLst>
              <a:gd name="connsiteX0" fmla="*/ 357784 w 358195"/>
              <a:gd name="connsiteY0" fmla="*/ 1693 h 332025"/>
              <a:gd name="connsiteX1" fmla="*/ 246659 w 358195"/>
              <a:gd name="connsiteY1" fmla="*/ 65193 h 332025"/>
              <a:gd name="connsiteX2" fmla="*/ 214909 w 358195"/>
              <a:gd name="connsiteY2" fmla="*/ 144568 h 332025"/>
              <a:gd name="connsiteX3" fmla="*/ 110134 w 358195"/>
              <a:gd name="connsiteY3" fmla="*/ 220768 h 332025"/>
              <a:gd name="connsiteX4" fmla="*/ 5359 w 358195"/>
              <a:gd name="connsiteY4" fmla="*/ 265218 h 332025"/>
              <a:gd name="connsiteX5" fmla="*/ 14884 w 358195"/>
              <a:gd name="connsiteY5" fmla="*/ 287443 h 332025"/>
              <a:gd name="connsiteX6" fmla="*/ 11709 w 358195"/>
              <a:gd name="connsiteY6" fmla="*/ 331893 h 332025"/>
              <a:gd name="connsiteX7" fmla="*/ 103784 w 358195"/>
              <a:gd name="connsiteY7" fmla="*/ 296968 h 332025"/>
              <a:gd name="connsiteX8" fmla="*/ 183159 w 358195"/>
              <a:gd name="connsiteY8" fmla="*/ 189018 h 332025"/>
              <a:gd name="connsiteX9" fmla="*/ 202209 w 358195"/>
              <a:gd name="connsiteY9" fmla="*/ 135043 h 332025"/>
              <a:gd name="connsiteX10" fmla="*/ 357784 w 358195"/>
              <a:gd name="connsiteY10" fmla="*/ 1693 h 3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195" h="332025">
                <a:moveTo>
                  <a:pt x="357784" y="1693"/>
                </a:moveTo>
                <a:cubicBezTo>
                  <a:pt x="365192" y="-9949"/>
                  <a:pt x="270471" y="41381"/>
                  <a:pt x="246659" y="65193"/>
                </a:cubicBezTo>
                <a:cubicBezTo>
                  <a:pt x="222847" y="89005"/>
                  <a:pt x="237663" y="118639"/>
                  <a:pt x="214909" y="144568"/>
                </a:cubicBezTo>
                <a:cubicBezTo>
                  <a:pt x="192155" y="170497"/>
                  <a:pt x="145059" y="200660"/>
                  <a:pt x="110134" y="220768"/>
                </a:cubicBezTo>
                <a:cubicBezTo>
                  <a:pt x="75209" y="240876"/>
                  <a:pt x="5359" y="265218"/>
                  <a:pt x="5359" y="265218"/>
                </a:cubicBezTo>
                <a:cubicBezTo>
                  <a:pt x="-10516" y="276331"/>
                  <a:pt x="13826" y="276331"/>
                  <a:pt x="14884" y="287443"/>
                </a:cubicBezTo>
                <a:cubicBezTo>
                  <a:pt x="15942" y="298555"/>
                  <a:pt x="-3108" y="330306"/>
                  <a:pt x="11709" y="331893"/>
                </a:cubicBezTo>
                <a:cubicBezTo>
                  <a:pt x="26526" y="333480"/>
                  <a:pt x="75209" y="320780"/>
                  <a:pt x="103784" y="296968"/>
                </a:cubicBezTo>
                <a:cubicBezTo>
                  <a:pt x="132359" y="273156"/>
                  <a:pt x="166755" y="216005"/>
                  <a:pt x="183159" y="189018"/>
                </a:cubicBezTo>
                <a:cubicBezTo>
                  <a:pt x="199563" y="162031"/>
                  <a:pt x="176280" y="161501"/>
                  <a:pt x="202209" y="135043"/>
                </a:cubicBezTo>
                <a:cubicBezTo>
                  <a:pt x="228138" y="108585"/>
                  <a:pt x="350376" y="13335"/>
                  <a:pt x="357784" y="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DBE125F9-9F56-9CD4-DF42-9352AFADAB82}"/>
              </a:ext>
            </a:extLst>
          </p:cNvPr>
          <p:cNvSpPr/>
          <p:nvPr/>
        </p:nvSpPr>
        <p:spPr>
          <a:xfrm>
            <a:off x="1387234" y="6486249"/>
            <a:ext cx="209864" cy="112149"/>
          </a:xfrm>
          <a:custGeom>
            <a:avLst/>
            <a:gdLst>
              <a:gd name="connsiteX0" fmla="*/ 209791 w 209864"/>
              <a:gd name="connsiteY0" fmla="*/ 276 h 112149"/>
              <a:gd name="connsiteX1" fmla="*/ 60566 w 209864"/>
              <a:gd name="connsiteY1" fmla="*/ 82826 h 112149"/>
              <a:gd name="connsiteX2" fmla="*/ 241 w 209864"/>
              <a:gd name="connsiteY2" fmla="*/ 111401 h 112149"/>
              <a:gd name="connsiteX3" fmla="*/ 79616 w 209864"/>
              <a:gd name="connsiteY3" fmla="*/ 57426 h 112149"/>
              <a:gd name="connsiteX4" fmla="*/ 209791 w 209864"/>
              <a:gd name="connsiteY4" fmla="*/ 276 h 11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64" h="112149">
                <a:moveTo>
                  <a:pt x="209791" y="276"/>
                </a:moveTo>
                <a:cubicBezTo>
                  <a:pt x="206616" y="4509"/>
                  <a:pt x="95491" y="64305"/>
                  <a:pt x="60566" y="82826"/>
                </a:cubicBezTo>
                <a:cubicBezTo>
                  <a:pt x="25641" y="101347"/>
                  <a:pt x="-2934" y="115634"/>
                  <a:pt x="241" y="111401"/>
                </a:cubicBezTo>
                <a:cubicBezTo>
                  <a:pt x="3416" y="107168"/>
                  <a:pt x="46808" y="73301"/>
                  <a:pt x="79616" y="57426"/>
                </a:cubicBezTo>
                <a:cubicBezTo>
                  <a:pt x="112424" y="41551"/>
                  <a:pt x="212966" y="-3957"/>
                  <a:pt x="209791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64D8AC2A-39E1-9291-9BCA-A13CF45302B5}"/>
              </a:ext>
            </a:extLst>
          </p:cNvPr>
          <p:cNvSpPr/>
          <p:nvPr/>
        </p:nvSpPr>
        <p:spPr>
          <a:xfrm>
            <a:off x="1402704" y="6478031"/>
            <a:ext cx="196305" cy="75397"/>
          </a:xfrm>
          <a:custGeom>
            <a:avLst/>
            <a:gdLst>
              <a:gd name="connsiteX0" fmla="*/ 646 w 196305"/>
              <a:gd name="connsiteY0" fmla="*/ 75169 h 75397"/>
              <a:gd name="connsiteX1" fmla="*/ 191146 w 196305"/>
              <a:gd name="connsiteY1" fmla="*/ 2144 h 75397"/>
              <a:gd name="connsiteX2" fmla="*/ 130821 w 196305"/>
              <a:gd name="connsiteY2" fmla="*/ 24369 h 75397"/>
              <a:gd name="connsiteX3" fmla="*/ 646 w 196305"/>
              <a:gd name="connsiteY3" fmla="*/ 75169 h 7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05" h="75397">
                <a:moveTo>
                  <a:pt x="646" y="75169"/>
                </a:moveTo>
                <a:cubicBezTo>
                  <a:pt x="10700" y="71465"/>
                  <a:pt x="169450" y="10611"/>
                  <a:pt x="191146" y="2144"/>
                </a:cubicBezTo>
                <a:cubicBezTo>
                  <a:pt x="212842" y="-6323"/>
                  <a:pt x="160983" y="12198"/>
                  <a:pt x="130821" y="24369"/>
                </a:cubicBezTo>
                <a:cubicBezTo>
                  <a:pt x="100659" y="36540"/>
                  <a:pt x="-9408" y="78873"/>
                  <a:pt x="646" y="75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A8377D6C-A052-1F1F-C435-CDA9189009B5}"/>
              </a:ext>
            </a:extLst>
          </p:cNvPr>
          <p:cNvSpPr/>
          <p:nvPr/>
        </p:nvSpPr>
        <p:spPr>
          <a:xfrm>
            <a:off x="1391935" y="6470864"/>
            <a:ext cx="204366" cy="95259"/>
          </a:xfrm>
          <a:custGeom>
            <a:avLst/>
            <a:gdLst>
              <a:gd name="connsiteX0" fmla="*/ 1890 w 204366"/>
              <a:gd name="connsiteY0" fmla="*/ 95036 h 95259"/>
              <a:gd name="connsiteX1" fmla="*/ 201915 w 204366"/>
              <a:gd name="connsiteY1" fmla="*/ 2961 h 95259"/>
              <a:gd name="connsiteX2" fmla="*/ 106665 w 204366"/>
              <a:gd name="connsiteY2" fmla="*/ 28361 h 95259"/>
              <a:gd name="connsiteX3" fmla="*/ 1890 w 204366"/>
              <a:gd name="connsiteY3" fmla="*/ 95036 h 9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366" h="95259">
                <a:moveTo>
                  <a:pt x="1890" y="95036"/>
                </a:moveTo>
                <a:cubicBezTo>
                  <a:pt x="17765" y="90803"/>
                  <a:pt x="184453" y="14073"/>
                  <a:pt x="201915" y="2961"/>
                </a:cubicBezTo>
                <a:cubicBezTo>
                  <a:pt x="219377" y="-8151"/>
                  <a:pt x="138944" y="14603"/>
                  <a:pt x="106665" y="28361"/>
                </a:cubicBezTo>
                <a:cubicBezTo>
                  <a:pt x="74386" y="42119"/>
                  <a:pt x="-13985" y="99269"/>
                  <a:pt x="1890" y="9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7F2562DF-5648-6194-B17F-DC7F99FDF0EB}"/>
              </a:ext>
            </a:extLst>
          </p:cNvPr>
          <p:cNvSpPr/>
          <p:nvPr/>
        </p:nvSpPr>
        <p:spPr>
          <a:xfrm>
            <a:off x="1568010" y="6551636"/>
            <a:ext cx="354750" cy="530700"/>
          </a:xfrm>
          <a:custGeom>
            <a:avLst/>
            <a:gdLst>
              <a:gd name="connsiteX0" fmla="*/ 440 w 354750"/>
              <a:gd name="connsiteY0" fmla="*/ 1564 h 530700"/>
              <a:gd name="connsiteX1" fmla="*/ 235390 w 354750"/>
              <a:gd name="connsiteY1" fmla="*/ 312714 h 530700"/>
              <a:gd name="connsiteX2" fmla="*/ 352865 w 354750"/>
              <a:gd name="connsiteY2" fmla="*/ 528614 h 530700"/>
              <a:gd name="connsiteX3" fmla="*/ 302065 w 354750"/>
              <a:gd name="connsiteY3" fmla="*/ 414314 h 530700"/>
              <a:gd name="connsiteX4" fmla="*/ 225865 w 354750"/>
              <a:gd name="connsiteY4" fmla="*/ 284139 h 530700"/>
              <a:gd name="connsiteX5" fmla="*/ 178240 w 354750"/>
              <a:gd name="connsiteY5" fmla="*/ 195239 h 530700"/>
              <a:gd name="connsiteX6" fmla="*/ 440 w 354750"/>
              <a:gd name="connsiteY6" fmla="*/ 1564 h 5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750" h="530700">
                <a:moveTo>
                  <a:pt x="440" y="1564"/>
                </a:moveTo>
                <a:cubicBezTo>
                  <a:pt x="9965" y="21143"/>
                  <a:pt x="176652" y="224872"/>
                  <a:pt x="235390" y="312714"/>
                </a:cubicBezTo>
                <a:cubicBezTo>
                  <a:pt x="294128" y="400556"/>
                  <a:pt x="341753" y="511681"/>
                  <a:pt x="352865" y="528614"/>
                </a:cubicBezTo>
                <a:cubicBezTo>
                  <a:pt x="363977" y="545547"/>
                  <a:pt x="323232" y="455060"/>
                  <a:pt x="302065" y="414314"/>
                </a:cubicBezTo>
                <a:cubicBezTo>
                  <a:pt x="280898" y="373568"/>
                  <a:pt x="246503" y="320652"/>
                  <a:pt x="225865" y="284139"/>
                </a:cubicBezTo>
                <a:cubicBezTo>
                  <a:pt x="205228" y="247627"/>
                  <a:pt x="217928" y="238631"/>
                  <a:pt x="178240" y="195239"/>
                </a:cubicBezTo>
                <a:cubicBezTo>
                  <a:pt x="138553" y="151847"/>
                  <a:pt x="-9085" y="-18015"/>
                  <a:pt x="440" y="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B84140FB-1BC9-C35D-2CF8-EA8B419F596A}"/>
              </a:ext>
            </a:extLst>
          </p:cNvPr>
          <p:cNvSpPr/>
          <p:nvPr/>
        </p:nvSpPr>
        <p:spPr>
          <a:xfrm>
            <a:off x="1920744" y="6952886"/>
            <a:ext cx="360997" cy="382482"/>
          </a:xfrm>
          <a:custGeom>
            <a:avLst/>
            <a:gdLst>
              <a:gd name="connsiteX0" fmla="*/ 131 w 360997"/>
              <a:gd name="connsiteY0" fmla="*/ 364 h 382482"/>
              <a:gd name="connsiteX1" fmla="*/ 136656 w 360997"/>
              <a:gd name="connsiteY1" fmla="*/ 206739 h 382482"/>
              <a:gd name="connsiteX2" fmla="*/ 358906 w 360997"/>
              <a:gd name="connsiteY2" fmla="*/ 381364 h 382482"/>
              <a:gd name="connsiteX3" fmla="*/ 254131 w 360997"/>
              <a:gd name="connsiteY3" fmla="*/ 286114 h 382482"/>
              <a:gd name="connsiteX4" fmla="*/ 114431 w 360997"/>
              <a:gd name="connsiteY4" fmla="*/ 159114 h 382482"/>
              <a:gd name="connsiteX5" fmla="*/ 131 w 360997"/>
              <a:gd name="connsiteY5" fmla="*/ 364 h 3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97" h="382482">
                <a:moveTo>
                  <a:pt x="131" y="364"/>
                </a:moveTo>
                <a:cubicBezTo>
                  <a:pt x="3835" y="8301"/>
                  <a:pt x="76860" y="143239"/>
                  <a:pt x="136656" y="206739"/>
                </a:cubicBezTo>
                <a:cubicBezTo>
                  <a:pt x="196452" y="270239"/>
                  <a:pt x="339327" y="368135"/>
                  <a:pt x="358906" y="381364"/>
                </a:cubicBezTo>
                <a:cubicBezTo>
                  <a:pt x="378485" y="394593"/>
                  <a:pt x="254131" y="286114"/>
                  <a:pt x="254131" y="286114"/>
                </a:cubicBezTo>
                <a:cubicBezTo>
                  <a:pt x="213385" y="249072"/>
                  <a:pt x="156764" y="201976"/>
                  <a:pt x="114431" y="159114"/>
                </a:cubicBezTo>
                <a:cubicBezTo>
                  <a:pt x="72098" y="116252"/>
                  <a:pt x="-3573" y="-7573"/>
                  <a:pt x="131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F91AB343-C898-3A4F-AC7B-6150328D3E6C}"/>
              </a:ext>
            </a:extLst>
          </p:cNvPr>
          <p:cNvSpPr/>
          <p:nvPr/>
        </p:nvSpPr>
        <p:spPr>
          <a:xfrm>
            <a:off x="780104" y="6822582"/>
            <a:ext cx="185328" cy="276718"/>
          </a:xfrm>
          <a:custGeom>
            <a:avLst/>
            <a:gdLst>
              <a:gd name="connsiteX0" fmla="*/ 185096 w 185328"/>
              <a:gd name="connsiteY0" fmla="*/ 493 h 276718"/>
              <a:gd name="connsiteX1" fmla="*/ 61271 w 185328"/>
              <a:gd name="connsiteY1" fmla="*/ 108443 h 276718"/>
              <a:gd name="connsiteX2" fmla="*/ 39046 w 185328"/>
              <a:gd name="connsiteY2" fmla="*/ 156068 h 276718"/>
              <a:gd name="connsiteX3" fmla="*/ 946 w 185328"/>
              <a:gd name="connsiteY3" fmla="*/ 276718 h 276718"/>
              <a:gd name="connsiteX4" fmla="*/ 26346 w 185328"/>
              <a:gd name="connsiteY4" fmla="*/ 156068 h 276718"/>
              <a:gd name="connsiteX5" fmla="*/ 185096 w 185328"/>
              <a:gd name="connsiteY5" fmla="*/ 493 h 2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28" h="276718">
                <a:moveTo>
                  <a:pt x="185096" y="493"/>
                </a:moveTo>
                <a:cubicBezTo>
                  <a:pt x="190917" y="-7444"/>
                  <a:pt x="85613" y="82514"/>
                  <a:pt x="61271" y="108443"/>
                </a:cubicBezTo>
                <a:cubicBezTo>
                  <a:pt x="36929" y="134372"/>
                  <a:pt x="49100" y="128022"/>
                  <a:pt x="39046" y="156068"/>
                </a:cubicBezTo>
                <a:cubicBezTo>
                  <a:pt x="28992" y="184114"/>
                  <a:pt x="3063" y="276718"/>
                  <a:pt x="946" y="276718"/>
                </a:cubicBezTo>
                <a:cubicBezTo>
                  <a:pt x="-1171" y="276718"/>
                  <a:pt x="-2229" y="201047"/>
                  <a:pt x="26346" y="156068"/>
                </a:cubicBezTo>
                <a:cubicBezTo>
                  <a:pt x="54921" y="111089"/>
                  <a:pt x="179275" y="8430"/>
                  <a:pt x="185096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176EE86B-50C9-B701-0B96-83F78BFA6D3A}"/>
              </a:ext>
            </a:extLst>
          </p:cNvPr>
          <p:cNvSpPr/>
          <p:nvPr/>
        </p:nvSpPr>
        <p:spPr>
          <a:xfrm>
            <a:off x="812070" y="6826184"/>
            <a:ext cx="185330" cy="215966"/>
          </a:xfrm>
          <a:custGeom>
            <a:avLst/>
            <a:gdLst>
              <a:gd name="connsiteX0" fmla="*/ 184880 w 185330"/>
              <a:gd name="connsiteY0" fmla="*/ 66 h 215966"/>
              <a:gd name="connsiteX1" fmla="*/ 102330 w 185330"/>
              <a:gd name="connsiteY1" fmla="*/ 98491 h 215966"/>
              <a:gd name="connsiteX2" fmla="*/ 26130 w 185330"/>
              <a:gd name="connsiteY2" fmla="*/ 146116 h 215966"/>
              <a:gd name="connsiteX3" fmla="*/ 7080 w 185330"/>
              <a:gd name="connsiteY3" fmla="*/ 215966 h 215966"/>
              <a:gd name="connsiteX4" fmla="*/ 38830 w 185330"/>
              <a:gd name="connsiteY4" fmla="*/ 146116 h 215966"/>
              <a:gd name="connsiteX5" fmla="*/ 730 w 185330"/>
              <a:gd name="connsiteY5" fmla="*/ 149291 h 215966"/>
              <a:gd name="connsiteX6" fmla="*/ 80105 w 185330"/>
              <a:gd name="connsiteY6" fmla="*/ 88966 h 215966"/>
              <a:gd name="connsiteX7" fmla="*/ 64230 w 185330"/>
              <a:gd name="connsiteY7" fmla="*/ 114366 h 215966"/>
              <a:gd name="connsiteX8" fmla="*/ 184880 w 185330"/>
              <a:gd name="connsiteY8" fmla="*/ 66 h 21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30" h="215966">
                <a:moveTo>
                  <a:pt x="184880" y="66"/>
                </a:moveTo>
                <a:cubicBezTo>
                  <a:pt x="191230" y="-2580"/>
                  <a:pt x="128788" y="74149"/>
                  <a:pt x="102330" y="98491"/>
                </a:cubicBezTo>
                <a:cubicBezTo>
                  <a:pt x="75872" y="122833"/>
                  <a:pt x="42005" y="126537"/>
                  <a:pt x="26130" y="146116"/>
                </a:cubicBezTo>
                <a:cubicBezTo>
                  <a:pt x="10255" y="165695"/>
                  <a:pt x="4963" y="215966"/>
                  <a:pt x="7080" y="215966"/>
                </a:cubicBezTo>
                <a:cubicBezTo>
                  <a:pt x="9197" y="215966"/>
                  <a:pt x="39888" y="157228"/>
                  <a:pt x="38830" y="146116"/>
                </a:cubicBezTo>
                <a:cubicBezTo>
                  <a:pt x="37772" y="135004"/>
                  <a:pt x="-6149" y="158816"/>
                  <a:pt x="730" y="149291"/>
                </a:cubicBezTo>
                <a:cubicBezTo>
                  <a:pt x="7609" y="139766"/>
                  <a:pt x="69522" y="94787"/>
                  <a:pt x="80105" y="88966"/>
                </a:cubicBezTo>
                <a:cubicBezTo>
                  <a:pt x="90688" y="83145"/>
                  <a:pt x="49943" y="124420"/>
                  <a:pt x="64230" y="114366"/>
                </a:cubicBezTo>
                <a:cubicBezTo>
                  <a:pt x="78517" y="104312"/>
                  <a:pt x="178530" y="2712"/>
                  <a:pt x="18488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83ADEE83-7354-87C2-CCF9-E41A89FD7B92}"/>
              </a:ext>
            </a:extLst>
          </p:cNvPr>
          <p:cNvSpPr/>
          <p:nvPr/>
        </p:nvSpPr>
        <p:spPr>
          <a:xfrm>
            <a:off x="781008" y="6835164"/>
            <a:ext cx="286909" cy="226357"/>
          </a:xfrm>
          <a:custGeom>
            <a:avLst/>
            <a:gdLst>
              <a:gd name="connsiteX0" fmla="*/ 42 w 286909"/>
              <a:gd name="connsiteY0" fmla="*/ 226036 h 226357"/>
              <a:gd name="connsiteX1" fmla="*/ 171492 w 286909"/>
              <a:gd name="connsiteY1" fmla="*/ 111736 h 226357"/>
              <a:gd name="connsiteX2" fmla="*/ 285792 w 286909"/>
              <a:gd name="connsiteY2" fmla="*/ 611 h 226357"/>
              <a:gd name="connsiteX3" fmla="*/ 225467 w 286909"/>
              <a:gd name="connsiteY3" fmla="*/ 70461 h 226357"/>
              <a:gd name="connsiteX4" fmla="*/ 155617 w 286909"/>
              <a:gd name="connsiteY4" fmla="*/ 143486 h 226357"/>
              <a:gd name="connsiteX5" fmla="*/ 42 w 286909"/>
              <a:gd name="connsiteY5" fmla="*/ 226036 h 2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909" h="226357">
                <a:moveTo>
                  <a:pt x="42" y="226036"/>
                </a:moveTo>
                <a:cubicBezTo>
                  <a:pt x="2688" y="220744"/>
                  <a:pt x="123867" y="149307"/>
                  <a:pt x="171492" y="111736"/>
                </a:cubicBezTo>
                <a:cubicBezTo>
                  <a:pt x="219117" y="74165"/>
                  <a:pt x="276796" y="7490"/>
                  <a:pt x="285792" y="611"/>
                </a:cubicBezTo>
                <a:cubicBezTo>
                  <a:pt x="294788" y="-6268"/>
                  <a:pt x="247163" y="46648"/>
                  <a:pt x="225467" y="70461"/>
                </a:cubicBezTo>
                <a:cubicBezTo>
                  <a:pt x="203771" y="94274"/>
                  <a:pt x="192659" y="117028"/>
                  <a:pt x="155617" y="143486"/>
                </a:cubicBezTo>
                <a:cubicBezTo>
                  <a:pt x="118575" y="169944"/>
                  <a:pt x="-2604" y="231328"/>
                  <a:pt x="42" y="226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5451C4FE-EBBC-E5B0-CFD3-F7B22BF39CDB}"/>
              </a:ext>
            </a:extLst>
          </p:cNvPr>
          <p:cNvSpPr/>
          <p:nvPr/>
        </p:nvSpPr>
        <p:spPr>
          <a:xfrm>
            <a:off x="831844" y="6911600"/>
            <a:ext cx="254207" cy="273438"/>
          </a:xfrm>
          <a:custGeom>
            <a:avLst/>
            <a:gdLst>
              <a:gd name="connsiteX0" fmla="*/ 254006 w 254207"/>
              <a:gd name="connsiteY0" fmla="*/ 375 h 273438"/>
              <a:gd name="connsiteX1" fmla="*/ 161931 w 254207"/>
              <a:gd name="connsiteY1" fmla="*/ 54350 h 273438"/>
              <a:gd name="connsiteX2" fmla="*/ 158756 w 254207"/>
              <a:gd name="connsiteY2" fmla="*/ 101975 h 273438"/>
              <a:gd name="connsiteX3" fmla="*/ 6 w 254207"/>
              <a:gd name="connsiteY3" fmla="*/ 273425 h 273438"/>
              <a:gd name="connsiteX4" fmla="*/ 165106 w 254207"/>
              <a:gd name="connsiteY4" fmla="*/ 111500 h 273438"/>
              <a:gd name="connsiteX5" fmla="*/ 85731 w 254207"/>
              <a:gd name="connsiteY5" fmla="*/ 155950 h 273438"/>
              <a:gd name="connsiteX6" fmla="*/ 133356 w 254207"/>
              <a:gd name="connsiteY6" fmla="*/ 82925 h 273438"/>
              <a:gd name="connsiteX7" fmla="*/ 254006 w 254207"/>
              <a:gd name="connsiteY7" fmla="*/ 375 h 2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207" h="273438">
                <a:moveTo>
                  <a:pt x="254006" y="375"/>
                </a:moveTo>
                <a:cubicBezTo>
                  <a:pt x="258768" y="-4387"/>
                  <a:pt x="177806" y="37417"/>
                  <a:pt x="161931" y="54350"/>
                </a:cubicBezTo>
                <a:cubicBezTo>
                  <a:pt x="146056" y="71283"/>
                  <a:pt x="185744" y="65462"/>
                  <a:pt x="158756" y="101975"/>
                </a:cubicBezTo>
                <a:cubicBezTo>
                  <a:pt x="131768" y="138488"/>
                  <a:pt x="-1052" y="271837"/>
                  <a:pt x="6" y="273425"/>
                </a:cubicBezTo>
                <a:cubicBezTo>
                  <a:pt x="1064" y="275013"/>
                  <a:pt x="150819" y="131079"/>
                  <a:pt x="165106" y="111500"/>
                </a:cubicBezTo>
                <a:cubicBezTo>
                  <a:pt x="179393" y="91921"/>
                  <a:pt x="91023" y="160713"/>
                  <a:pt x="85731" y="155950"/>
                </a:cubicBezTo>
                <a:cubicBezTo>
                  <a:pt x="80439" y="151188"/>
                  <a:pt x="109543" y="106208"/>
                  <a:pt x="133356" y="82925"/>
                </a:cubicBezTo>
                <a:cubicBezTo>
                  <a:pt x="157168" y="59642"/>
                  <a:pt x="249244" y="5137"/>
                  <a:pt x="25400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4AE51DD2-09F3-6057-652E-8BED6990D011}"/>
              </a:ext>
            </a:extLst>
          </p:cNvPr>
          <p:cNvSpPr/>
          <p:nvPr/>
        </p:nvSpPr>
        <p:spPr>
          <a:xfrm>
            <a:off x="562609" y="6872659"/>
            <a:ext cx="314918" cy="1005002"/>
          </a:xfrm>
          <a:custGeom>
            <a:avLst/>
            <a:gdLst>
              <a:gd name="connsiteX0" fmla="*/ 313691 w 314918"/>
              <a:gd name="connsiteY0" fmla="*/ 1216 h 1005002"/>
              <a:gd name="connsiteX1" fmla="*/ 215266 w 314918"/>
              <a:gd name="connsiteY1" fmla="*/ 71066 h 1005002"/>
              <a:gd name="connsiteX2" fmla="*/ 97791 w 314918"/>
              <a:gd name="connsiteY2" fmla="*/ 248866 h 1005002"/>
              <a:gd name="connsiteX3" fmla="*/ 116841 w 314918"/>
              <a:gd name="connsiteY3" fmla="*/ 210766 h 1005002"/>
              <a:gd name="connsiteX4" fmla="*/ 24766 w 314918"/>
              <a:gd name="connsiteY4" fmla="*/ 452066 h 1005002"/>
              <a:gd name="connsiteX5" fmla="*/ 8891 w 314918"/>
              <a:gd name="connsiteY5" fmla="*/ 588591 h 1005002"/>
              <a:gd name="connsiteX6" fmla="*/ 8891 w 314918"/>
              <a:gd name="connsiteY6" fmla="*/ 712416 h 1005002"/>
              <a:gd name="connsiteX7" fmla="*/ 5716 w 314918"/>
              <a:gd name="connsiteY7" fmla="*/ 693366 h 1005002"/>
              <a:gd name="connsiteX8" fmla="*/ 94616 w 314918"/>
              <a:gd name="connsiteY8" fmla="*/ 991816 h 1005002"/>
              <a:gd name="connsiteX9" fmla="*/ 72391 w 314918"/>
              <a:gd name="connsiteY9" fmla="*/ 928316 h 1005002"/>
              <a:gd name="connsiteX10" fmla="*/ 24766 w 314918"/>
              <a:gd name="connsiteY10" fmla="*/ 712416 h 1005002"/>
              <a:gd name="connsiteX11" fmla="*/ 15241 w 314918"/>
              <a:gd name="connsiteY11" fmla="*/ 496516 h 1005002"/>
              <a:gd name="connsiteX12" fmla="*/ 88266 w 314918"/>
              <a:gd name="connsiteY12" fmla="*/ 220291 h 1005002"/>
              <a:gd name="connsiteX13" fmla="*/ 46991 w 314918"/>
              <a:gd name="connsiteY13" fmla="*/ 283791 h 1005002"/>
              <a:gd name="connsiteX14" fmla="*/ 145416 w 314918"/>
              <a:gd name="connsiteY14" fmla="*/ 121866 h 1005002"/>
              <a:gd name="connsiteX15" fmla="*/ 313691 w 314918"/>
              <a:gd name="connsiteY15" fmla="*/ 1216 h 10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918" h="1005002">
                <a:moveTo>
                  <a:pt x="313691" y="1216"/>
                </a:moveTo>
                <a:cubicBezTo>
                  <a:pt x="325333" y="-7251"/>
                  <a:pt x="251249" y="29791"/>
                  <a:pt x="215266" y="71066"/>
                </a:cubicBezTo>
                <a:cubicBezTo>
                  <a:pt x="179283" y="112341"/>
                  <a:pt x="114195" y="225583"/>
                  <a:pt x="97791" y="248866"/>
                </a:cubicBezTo>
                <a:cubicBezTo>
                  <a:pt x="81387" y="272149"/>
                  <a:pt x="129012" y="176899"/>
                  <a:pt x="116841" y="210766"/>
                </a:cubicBezTo>
                <a:cubicBezTo>
                  <a:pt x="104670" y="244633"/>
                  <a:pt x="42758" y="389095"/>
                  <a:pt x="24766" y="452066"/>
                </a:cubicBezTo>
                <a:cubicBezTo>
                  <a:pt x="6774" y="515037"/>
                  <a:pt x="11537" y="545199"/>
                  <a:pt x="8891" y="588591"/>
                </a:cubicBezTo>
                <a:cubicBezTo>
                  <a:pt x="6245" y="631983"/>
                  <a:pt x="9420" y="694954"/>
                  <a:pt x="8891" y="712416"/>
                </a:cubicBezTo>
                <a:cubicBezTo>
                  <a:pt x="8362" y="729878"/>
                  <a:pt x="-8572" y="646799"/>
                  <a:pt x="5716" y="693366"/>
                </a:cubicBezTo>
                <a:cubicBezTo>
                  <a:pt x="20003" y="739933"/>
                  <a:pt x="83503" y="952658"/>
                  <a:pt x="94616" y="991816"/>
                </a:cubicBezTo>
                <a:cubicBezTo>
                  <a:pt x="105728" y="1030974"/>
                  <a:pt x="84033" y="974883"/>
                  <a:pt x="72391" y="928316"/>
                </a:cubicBezTo>
                <a:cubicBezTo>
                  <a:pt x="60749" y="881749"/>
                  <a:pt x="34291" y="784383"/>
                  <a:pt x="24766" y="712416"/>
                </a:cubicBezTo>
                <a:cubicBezTo>
                  <a:pt x="15241" y="640449"/>
                  <a:pt x="4658" y="578537"/>
                  <a:pt x="15241" y="496516"/>
                </a:cubicBezTo>
                <a:cubicBezTo>
                  <a:pt x="25824" y="414495"/>
                  <a:pt x="82974" y="255745"/>
                  <a:pt x="88266" y="220291"/>
                </a:cubicBezTo>
                <a:cubicBezTo>
                  <a:pt x="93558" y="184837"/>
                  <a:pt x="37466" y="300195"/>
                  <a:pt x="46991" y="283791"/>
                </a:cubicBezTo>
                <a:cubicBezTo>
                  <a:pt x="56516" y="267387"/>
                  <a:pt x="102024" y="168962"/>
                  <a:pt x="145416" y="121866"/>
                </a:cubicBezTo>
                <a:cubicBezTo>
                  <a:pt x="188808" y="74770"/>
                  <a:pt x="302049" y="9683"/>
                  <a:pt x="313691" y="1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3A0E61E4-5C44-21ED-5707-45A991A72AA8}"/>
              </a:ext>
            </a:extLst>
          </p:cNvPr>
          <p:cNvSpPr/>
          <p:nvPr/>
        </p:nvSpPr>
        <p:spPr>
          <a:xfrm>
            <a:off x="663311" y="7071280"/>
            <a:ext cx="260276" cy="728008"/>
          </a:xfrm>
          <a:custGeom>
            <a:avLst/>
            <a:gdLst>
              <a:gd name="connsiteX0" fmla="*/ 254264 w 260276"/>
              <a:gd name="connsiteY0" fmla="*/ 8970 h 728008"/>
              <a:gd name="connsiteX1" fmla="*/ 38364 w 260276"/>
              <a:gd name="connsiteY1" fmla="*/ 297895 h 728008"/>
              <a:gd name="connsiteX2" fmla="*/ 16139 w 260276"/>
              <a:gd name="connsiteY2" fmla="*/ 402670 h 728008"/>
              <a:gd name="connsiteX3" fmla="*/ 32014 w 260276"/>
              <a:gd name="connsiteY3" fmla="*/ 351870 h 728008"/>
              <a:gd name="connsiteX4" fmla="*/ 6614 w 260276"/>
              <a:gd name="connsiteY4" fmla="*/ 536020 h 728008"/>
              <a:gd name="connsiteX5" fmla="*/ 264 w 260276"/>
              <a:gd name="connsiteY5" fmla="*/ 726520 h 728008"/>
              <a:gd name="connsiteX6" fmla="*/ 12964 w 260276"/>
              <a:gd name="connsiteY6" fmla="*/ 609045 h 728008"/>
              <a:gd name="connsiteX7" fmla="*/ 22489 w 260276"/>
              <a:gd name="connsiteY7" fmla="*/ 335995 h 728008"/>
              <a:gd name="connsiteX8" fmla="*/ 63764 w 260276"/>
              <a:gd name="connsiteY8" fmla="*/ 224870 h 728008"/>
              <a:gd name="connsiteX9" fmla="*/ 35189 w 260276"/>
              <a:gd name="connsiteY9" fmla="*/ 285195 h 728008"/>
              <a:gd name="connsiteX10" fmla="*/ 66939 w 260276"/>
              <a:gd name="connsiteY10" fmla="*/ 234395 h 728008"/>
              <a:gd name="connsiteX11" fmla="*/ 187589 w 260276"/>
              <a:gd name="connsiteY11" fmla="*/ 88345 h 728008"/>
              <a:gd name="connsiteX12" fmla="*/ 254264 w 260276"/>
              <a:gd name="connsiteY12" fmla="*/ 8970 h 72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276" h="728008">
                <a:moveTo>
                  <a:pt x="254264" y="8970"/>
                </a:moveTo>
                <a:cubicBezTo>
                  <a:pt x="229393" y="43895"/>
                  <a:pt x="78051" y="232278"/>
                  <a:pt x="38364" y="297895"/>
                </a:cubicBezTo>
                <a:cubicBezTo>
                  <a:pt x="-1323" y="363512"/>
                  <a:pt x="17197" y="393674"/>
                  <a:pt x="16139" y="402670"/>
                </a:cubicBezTo>
                <a:cubicBezTo>
                  <a:pt x="15081" y="411666"/>
                  <a:pt x="33601" y="329645"/>
                  <a:pt x="32014" y="351870"/>
                </a:cubicBezTo>
                <a:cubicBezTo>
                  <a:pt x="30427" y="374095"/>
                  <a:pt x="11906" y="473578"/>
                  <a:pt x="6614" y="536020"/>
                </a:cubicBezTo>
                <a:cubicBezTo>
                  <a:pt x="1322" y="598462"/>
                  <a:pt x="-794" y="714349"/>
                  <a:pt x="264" y="726520"/>
                </a:cubicBezTo>
                <a:cubicBezTo>
                  <a:pt x="1322" y="738691"/>
                  <a:pt x="9260" y="674132"/>
                  <a:pt x="12964" y="609045"/>
                </a:cubicBezTo>
                <a:cubicBezTo>
                  <a:pt x="16668" y="543958"/>
                  <a:pt x="14022" y="400024"/>
                  <a:pt x="22489" y="335995"/>
                </a:cubicBezTo>
                <a:cubicBezTo>
                  <a:pt x="30956" y="271966"/>
                  <a:pt x="61647" y="233337"/>
                  <a:pt x="63764" y="224870"/>
                </a:cubicBezTo>
                <a:cubicBezTo>
                  <a:pt x="65881" y="216403"/>
                  <a:pt x="34660" y="283608"/>
                  <a:pt x="35189" y="285195"/>
                </a:cubicBezTo>
                <a:cubicBezTo>
                  <a:pt x="35718" y="286782"/>
                  <a:pt x="41539" y="267203"/>
                  <a:pt x="66939" y="234395"/>
                </a:cubicBezTo>
                <a:cubicBezTo>
                  <a:pt x="92339" y="201587"/>
                  <a:pt x="154251" y="126974"/>
                  <a:pt x="187589" y="88345"/>
                </a:cubicBezTo>
                <a:cubicBezTo>
                  <a:pt x="220927" y="49716"/>
                  <a:pt x="279135" y="-25955"/>
                  <a:pt x="254264" y="8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DB3D7F7B-D3A6-E6F9-73C5-21E86C32F5BA}"/>
              </a:ext>
            </a:extLst>
          </p:cNvPr>
          <p:cNvSpPr/>
          <p:nvPr/>
        </p:nvSpPr>
        <p:spPr>
          <a:xfrm>
            <a:off x="603097" y="7254735"/>
            <a:ext cx="87746" cy="565647"/>
          </a:xfrm>
          <a:custGeom>
            <a:avLst/>
            <a:gdLst>
              <a:gd name="connsiteX0" fmla="*/ 82703 w 87746"/>
              <a:gd name="connsiteY0" fmla="*/ 3315 h 565647"/>
              <a:gd name="connsiteX1" fmla="*/ 38253 w 87746"/>
              <a:gd name="connsiteY1" fmla="*/ 123965 h 565647"/>
              <a:gd name="connsiteX2" fmla="*/ 31903 w 87746"/>
              <a:gd name="connsiteY2" fmla="*/ 203340 h 565647"/>
              <a:gd name="connsiteX3" fmla="*/ 35078 w 87746"/>
              <a:gd name="connsiteY3" fmla="*/ 339865 h 565647"/>
              <a:gd name="connsiteX4" fmla="*/ 85878 w 87746"/>
              <a:gd name="connsiteY4" fmla="*/ 562115 h 565647"/>
              <a:gd name="connsiteX5" fmla="*/ 70003 w 87746"/>
              <a:gd name="connsiteY5" fmla="*/ 463690 h 565647"/>
              <a:gd name="connsiteX6" fmla="*/ 6503 w 87746"/>
              <a:gd name="connsiteY6" fmla="*/ 295415 h 565647"/>
              <a:gd name="connsiteX7" fmla="*/ 9678 w 87746"/>
              <a:gd name="connsiteY7" fmla="*/ 149365 h 565647"/>
              <a:gd name="connsiteX8" fmla="*/ 3328 w 87746"/>
              <a:gd name="connsiteY8" fmla="*/ 266840 h 565647"/>
              <a:gd name="connsiteX9" fmla="*/ 82703 w 87746"/>
              <a:gd name="connsiteY9" fmla="*/ 3315 h 56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46" h="565647">
                <a:moveTo>
                  <a:pt x="82703" y="3315"/>
                </a:moveTo>
                <a:cubicBezTo>
                  <a:pt x="88524" y="-20498"/>
                  <a:pt x="46720" y="90628"/>
                  <a:pt x="38253" y="123965"/>
                </a:cubicBezTo>
                <a:cubicBezTo>
                  <a:pt x="29786" y="157302"/>
                  <a:pt x="32432" y="167357"/>
                  <a:pt x="31903" y="203340"/>
                </a:cubicBezTo>
                <a:cubicBezTo>
                  <a:pt x="31374" y="239323"/>
                  <a:pt x="26082" y="280069"/>
                  <a:pt x="35078" y="339865"/>
                </a:cubicBezTo>
                <a:cubicBezTo>
                  <a:pt x="44074" y="399661"/>
                  <a:pt x="80057" y="541478"/>
                  <a:pt x="85878" y="562115"/>
                </a:cubicBezTo>
                <a:cubicBezTo>
                  <a:pt x="91699" y="582752"/>
                  <a:pt x="83232" y="508140"/>
                  <a:pt x="70003" y="463690"/>
                </a:cubicBezTo>
                <a:cubicBezTo>
                  <a:pt x="56774" y="419240"/>
                  <a:pt x="16557" y="347803"/>
                  <a:pt x="6503" y="295415"/>
                </a:cubicBezTo>
                <a:cubicBezTo>
                  <a:pt x="-3551" y="243028"/>
                  <a:pt x="10207" y="154128"/>
                  <a:pt x="9678" y="149365"/>
                </a:cubicBezTo>
                <a:cubicBezTo>
                  <a:pt x="9149" y="144603"/>
                  <a:pt x="-6726" y="291182"/>
                  <a:pt x="3328" y="266840"/>
                </a:cubicBezTo>
                <a:cubicBezTo>
                  <a:pt x="13382" y="242498"/>
                  <a:pt x="76882" y="27128"/>
                  <a:pt x="82703" y="3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7D2505F8-0A89-8482-703D-79C954710300}"/>
              </a:ext>
            </a:extLst>
          </p:cNvPr>
          <p:cNvSpPr/>
          <p:nvPr/>
        </p:nvSpPr>
        <p:spPr>
          <a:xfrm>
            <a:off x="595706" y="7299185"/>
            <a:ext cx="70028" cy="514321"/>
          </a:xfrm>
          <a:custGeom>
            <a:avLst/>
            <a:gdLst>
              <a:gd name="connsiteX0" fmla="*/ 48819 w 70028"/>
              <a:gd name="connsiteY0" fmla="*/ 140 h 514321"/>
              <a:gd name="connsiteX1" fmla="*/ 7544 w 70028"/>
              <a:gd name="connsiteY1" fmla="*/ 165240 h 514321"/>
              <a:gd name="connsiteX2" fmla="*/ 7544 w 70028"/>
              <a:gd name="connsiteY2" fmla="*/ 314465 h 514321"/>
              <a:gd name="connsiteX3" fmla="*/ 67869 w 70028"/>
              <a:gd name="connsiteY3" fmla="*/ 508140 h 514321"/>
              <a:gd name="connsiteX4" fmla="*/ 51994 w 70028"/>
              <a:gd name="connsiteY4" fmla="*/ 447815 h 514321"/>
              <a:gd name="connsiteX5" fmla="*/ 7544 w 70028"/>
              <a:gd name="connsiteY5" fmla="*/ 263665 h 514321"/>
              <a:gd name="connsiteX6" fmla="*/ 4369 w 70028"/>
              <a:gd name="connsiteY6" fmla="*/ 193815 h 514321"/>
              <a:gd name="connsiteX7" fmla="*/ 48819 w 70028"/>
              <a:gd name="connsiteY7" fmla="*/ 140 h 5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28" h="514321">
                <a:moveTo>
                  <a:pt x="48819" y="140"/>
                </a:moveTo>
                <a:cubicBezTo>
                  <a:pt x="49348" y="-4623"/>
                  <a:pt x="14423" y="112853"/>
                  <a:pt x="7544" y="165240"/>
                </a:cubicBezTo>
                <a:cubicBezTo>
                  <a:pt x="665" y="217628"/>
                  <a:pt x="-2510" y="257315"/>
                  <a:pt x="7544" y="314465"/>
                </a:cubicBezTo>
                <a:cubicBezTo>
                  <a:pt x="17598" y="371615"/>
                  <a:pt x="60461" y="485915"/>
                  <a:pt x="67869" y="508140"/>
                </a:cubicBezTo>
                <a:cubicBezTo>
                  <a:pt x="75277" y="530365"/>
                  <a:pt x="62048" y="488561"/>
                  <a:pt x="51994" y="447815"/>
                </a:cubicBezTo>
                <a:cubicBezTo>
                  <a:pt x="41940" y="407069"/>
                  <a:pt x="15481" y="305998"/>
                  <a:pt x="7544" y="263665"/>
                </a:cubicBezTo>
                <a:cubicBezTo>
                  <a:pt x="-393" y="221332"/>
                  <a:pt x="-3039" y="238265"/>
                  <a:pt x="4369" y="193815"/>
                </a:cubicBezTo>
                <a:cubicBezTo>
                  <a:pt x="11777" y="149365"/>
                  <a:pt x="48290" y="4903"/>
                  <a:pt x="48819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C3797724-3AA5-C281-0D18-76E60BCBC707}"/>
              </a:ext>
            </a:extLst>
          </p:cNvPr>
          <p:cNvSpPr/>
          <p:nvPr/>
        </p:nvSpPr>
        <p:spPr>
          <a:xfrm>
            <a:off x="717245" y="7139799"/>
            <a:ext cx="121197" cy="404641"/>
          </a:xfrm>
          <a:custGeom>
            <a:avLst/>
            <a:gdLst>
              <a:gd name="connsiteX0" fmla="*/ 120955 w 121197"/>
              <a:gd name="connsiteY0" fmla="*/ 776 h 404641"/>
              <a:gd name="connsiteX1" fmla="*/ 35230 w 121197"/>
              <a:gd name="connsiteY1" fmla="*/ 210326 h 404641"/>
              <a:gd name="connsiteX2" fmla="*/ 6655 w 121197"/>
              <a:gd name="connsiteY2" fmla="*/ 289701 h 404641"/>
              <a:gd name="connsiteX3" fmla="*/ 305 w 121197"/>
              <a:gd name="connsiteY3" fmla="*/ 400826 h 404641"/>
              <a:gd name="connsiteX4" fmla="*/ 13005 w 121197"/>
              <a:gd name="connsiteY4" fmla="*/ 359551 h 404641"/>
              <a:gd name="connsiteX5" fmla="*/ 73330 w 121197"/>
              <a:gd name="connsiteY5" fmla="*/ 175401 h 404641"/>
              <a:gd name="connsiteX6" fmla="*/ 16180 w 121197"/>
              <a:gd name="connsiteY6" fmla="*/ 257951 h 404641"/>
              <a:gd name="connsiteX7" fmla="*/ 60630 w 121197"/>
              <a:gd name="connsiteY7" fmla="*/ 143651 h 404641"/>
              <a:gd name="connsiteX8" fmla="*/ 120955 w 121197"/>
              <a:gd name="connsiteY8" fmla="*/ 776 h 4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97" h="404641">
                <a:moveTo>
                  <a:pt x="120955" y="776"/>
                </a:moveTo>
                <a:cubicBezTo>
                  <a:pt x="116722" y="11889"/>
                  <a:pt x="54280" y="162172"/>
                  <a:pt x="35230" y="210326"/>
                </a:cubicBezTo>
                <a:cubicBezTo>
                  <a:pt x="16180" y="258480"/>
                  <a:pt x="12476" y="257951"/>
                  <a:pt x="6655" y="289701"/>
                </a:cubicBezTo>
                <a:cubicBezTo>
                  <a:pt x="834" y="321451"/>
                  <a:pt x="-753" y="389184"/>
                  <a:pt x="305" y="400826"/>
                </a:cubicBezTo>
                <a:cubicBezTo>
                  <a:pt x="1363" y="412468"/>
                  <a:pt x="834" y="397122"/>
                  <a:pt x="13005" y="359551"/>
                </a:cubicBezTo>
                <a:cubicBezTo>
                  <a:pt x="25176" y="321980"/>
                  <a:pt x="72801" y="192334"/>
                  <a:pt x="73330" y="175401"/>
                </a:cubicBezTo>
                <a:cubicBezTo>
                  <a:pt x="73859" y="158468"/>
                  <a:pt x="18297" y="263243"/>
                  <a:pt x="16180" y="257951"/>
                </a:cubicBezTo>
                <a:cubicBezTo>
                  <a:pt x="14063" y="252659"/>
                  <a:pt x="48459" y="186513"/>
                  <a:pt x="60630" y="143651"/>
                </a:cubicBezTo>
                <a:cubicBezTo>
                  <a:pt x="72801" y="100789"/>
                  <a:pt x="125188" y="-10337"/>
                  <a:pt x="120955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3A2ED04E-B8C8-F55C-79AA-C50C93A980D0}"/>
              </a:ext>
            </a:extLst>
          </p:cNvPr>
          <p:cNvSpPr/>
          <p:nvPr/>
        </p:nvSpPr>
        <p:spPr>
          <a:xfrm>
            <a:off x="1347336" y="6953869"/>
            <a:ext cx="338492" cy="265433"/>
          </a:xfrm>
          <a:custGeom>
            <a:avLst/>
            <a:gdLst>
              <a:gd name="connsiteX0" fmla="*/ 2039 w 338492"/>
              <a:gd name="connsiteY0" fmla="*/ 2556 h 265433"/>
              <a:gd name="connsiteX1" fmla="*/ 179839 w 338492"/>
              <a:gd name="connsiteY1" fmla="*/ 132731 h 265433"/>
              <a:gd name="connsiteX2" fmla="*/ 167139 w 338492"/>
              <a:gd name="connsiteY2" fmla="*/ 142256 h 265433"/>
              <a:gd name="connsiteX3" fmla="*/ 335414 w 338492"/>
              <a:gd name="connsiteY3" fmla="*/ 262906 h 265433"/>
              <a:gd name="connsiteX4" fmla="*/ 265564 w 338492"/>
              <a:gd name="connsiteY4" fmla="*/ 215281 h 265433"/>
              <a:gd name="connsiteX5" fmla="*/ 135389 w 338492"/>
              <a:gd name="connsiteY5" fmla="*/ 110506 h 265433"/>
              <a:gd name="connsiteX6" fmla="*/ 84589 w 338492"/>
              <a:gd name="connsiteY6" fmla="*/ 50181 h 265433"/>
              <a:gd name="connsiteX7" fmla="*/ 2039 w 338492"/>
              <a:gd name="connsiteY7" fmla="*/ 2556 h 26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92" h="265433">
                <a:moveTo>
                  <a:pt x="2039" y="2556"/>
                </a:moveTo>
                <a:cubicBezTo>
                  <a:pt x="17914" y="16314"/>
                  <a:pt x="152322" y="109448"/>
                  <a:pt x="179839" y="132731"/>
                </a:cubicBezTo>
                <a:cubicBezTo>
                  <a:pt x="207356" y="156014"/>
                  <a:pt x="141210" y="120560"/>
                  <a:pt x="167139" y="142256"/>
                </a:cubicBezTo>
                <a:cubicBezTo>
                  <a:pt x="193068" y="163952"/>
                  <a:pt x="319010" y="250735"/>
                  <a:pt x="335414" y="262906"/>
                </a:cubicBezTo>
                <a:cubicBezTo>
                  <a:pt x="351818" y="275077"/>
                  <a:pt x="298901" y="240681"/>
                  <a:pt x="265564" y="215281"/>
                </a:cubicBezTo>
                <a:cubicBezTo>
                  <a:pt x="232227" y="189881"/>
                  <a:pt x="165551" y="138023"/>
                  <a:pt x="135389" y="110506"/>
                </a:cubicBezTo>
                <a:cubicBezTo>
                  <a:pt x="105227" y="82989"/>
                  <a:pt x="101522" y="66056"/>
                  <a:pt x="84589" y="50181"/>
                </a:cubicBezTo>
                <a:cubicBezTo>
                  <a:pt x="67656" y="34306"/>
                  <a:pt x="-13836" y="-11202"/>
                  <a:pt x="2039" y="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9AE1797D-A860-097C-A03A-C1BF606B28EA}"/>
              </a:ext>
            </a:extLst>
          </p:cNvPr>
          <p:cNvSpPr/>
          <p:nvPr/>
        </p:nvSpPr>
        <p:spPr>
          <a:xfrm>
            <a:off x="1342961" y="6924496"/>
            <a:ext cx="329818" cy="280372"/>
          </a:xfrm>
          <a:custGeom>
            <a:avLst/>
            <a:gdLst>
              <a:gd name="connsiteX0" fmla="*/ 64 w 329818"/>
              <a:gd name="connsiteY0" fmla="*/ 179 h 280372"/>
              <a:gd name="connsiteX1" fmla="*/ 219139 w 329818"/>
              <a:gd name="connsiteY1" fmla="*/ 152579 h 280372"/>
              <a:gd name="connsiteX2" fmla="*/ 327089 w 329818"/>
              <a:gd name="connsiteY2" fmla="*/ 276404 h 280372"/>
              <a:gd name="connsiteX3" fmla="*/ 288989 w 329818"/>
              <a:gd name="connsiteY3" fmla="*/ 238304 h 280372"/>
              <a:gd name="connsiteX4" fmla="*/ 196914 w 329818"/>
              <a:gd name="connsiteY4" fmla="*/ 124004 h 280372"/>
              <a:gd name="connsiteX5" fmla="*/ 64 w 329818"/>
              <a:gd name="connsiteY5" fmla="*/ 179 h 2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818" h="280372">
                <a:moveTo>
                  <a:pt x="64" y="179"/>
                </a:moveTo>
                <a:cubicBezTo>
                  <a:pt x="3768" y="4941"/>
                  <a:pt x="164635" y="106542"/>
                  <a:pt x="219139" y="152579"/>
                </a:cubicBezTo>
                <a:cubicBezTo>
                  <a:pt x="273643" y="198616"/>
                  <a:pt x="315447" y="262117"/>
                  <a:pt x="327089" y="276404"/>
                </a:cubicBezTo>
                <a:cubicBezTo>
                  <a:pt x="338731" y="290691"/>
                  <a:pt x="310685" y="263704"/>
                  <a:pt x="288989" y="238304"/>
                </a:cubicBezTo>
                <a:cubicBezTo>
                  <a:pt x="267293" y="212904"/>
                  <a:pt x="239776" y="161575"/>
                  <a:pt x="196914" y="124004"/>
                </a:cubicBezTo>
                <a:cubicBezTo>
                  <a:pt x="154052" y="86433"/>
                  <a:pt x="-3640" y="-4583"/>
                  <a:pt x="64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635F5116-7EAD-4341-6394-489FC1BC7FF5}"/>
              </a:ext>
            </a:extLst>
          </p:cNvPr>
          <p:cNvSpPr/>
          <p:nvPr/>
        </p:nvSpPr>
        <p:spPr>
          <a:xfrm>
            <a:off x="1365229" y="6880222"/>
            <a:ext cx="324850" cy="295750"/>
          </a:xfrm>
          <a:custGeom>
            <a:avLst/>
            <a:gdLst>
              <a:gd name="connsiteX0" fmla="*/ 21 w 324850"/>
              <a:gd name="connsiteY0" fmla="*/ 3 h 295750"/>
              <a:gd name="connsiteX1" fmla="*/ 123846 w 324850"/>
              <a:gd name="connsiteY1" fmla="*/ 95253 h 295750"/>
              <a:gd name="connsiteX2" fmla="*/ 260371 w 324850"/>
              <a:gd name="connsiteY2" fmla="*/ 215903 h 295750"/>
              <a:gd name="connsiteX3" fmla="*/ 323871 w 324850"/>
              <a:gd name="connsiteY3" fmla="*/ 295278 h 295750"/>
              <a:gd name="connsiteX4" fmla="*/ 292121 w 324850"/>
              <a:gd name="connsiteY4" fmla="*/ 244478 h 295750"/>
              <a:gd name="connsiteX5" fmla="*/ 203221 w 324850"/>
              <a:gd name="connsiteY5" fmla="*/ 155578 h 295750"/>
              <a:gd name="connsiteX6" fmla="*/ 114321 w 324850"/>
              <a:gd name="connsiteY6" fmla="*/ 92078 h 295750"/>
              <a:gd name="connsiteX7" fmla="*/ 21 w 324850"/>
              <a:gd name="connsiteY7" fmla="*/ 3 h 2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850" h="295750">
                <a:moveTo>
                  <a:pt x="21" y="3"/>
                </a:moveTo>
                <a:cubicBezTo>
                  <a:pt x="1608" y="532"/>
                  <a:pt x="80454" y="59270"/>
                  <a:pt x="123846" y="95253"/>
                </a:cubicBezTo>
                <a:cubicBezTo>
                  <a:pt x="167238" y="131236"/>
                  <a:pt x="227034" y="182566"/>
                  <a:pt x="260371" y="215903"/>
                </a:cubicBezTo>
                <a:cubicBezTo>
                  <a:pt x="293708" y="249240"/>
                  <a:pt x="318579" y="290516"/>
                  <a:pt x="323871" y="295278"/>
                </a:cubicBezTo>
                <a:cubicBezTo>
                  <a:pt x="329163" y="300041"/>
                  <a:pt x="312229" y="267761"/>
                  <a:pt x="292121" y="244478"/>
                </a:cubicBezTo>
                <a:cubicBezTo>
                  <a:pt x="272013" y="221195"/>
                  <a:pt x="232854" y="180978"/>
                  <a:pt x="203221" y="155578"/>
                </a:cubicBezTo>
                <a:cubicBezTo>
                  <a:pt x="173588" y="130178"/>
                  <a:pt x="143425" y="116420"/>
                  <a:pt x="114321" y="92078"/>
                </a:cubicBezTo>
                <a:cubicBezTo>
                  <a:pt x="85217" y="67736"/>
                  <a:pt x="-1566" y="-526"/>
                  <a:pt x="2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FFC415A4-1F10-1941-D059-85D3C53997A3}"/>
              </a:ext>
            </a:extLst>
          </p:cNvPr>
          <p:cNvSpPr/>
          <p:nvPr/>
        </p:nvSpPr>
        <p:spPr>
          <a:xfrm>
            <a:off x="1647479" y="7159625"/>
            <a:ext cx="60745" cy="130183"/>
          </a:xfrm>
          <a:custGeom>
            <a:avLst/>
            <a:gdLst>
              <a:gd name="connsiteX0" fmla="*/ 60671 w 60745"/>
              <a:gd name="connsiteY0" fmla="*/ 0 h 130183"/>
              <a:gd name="connsiteX1" fmla="*/ 13046 w 60745"/>
              <a:gd name="connsiteY1" fmla="*/ 60325 h 130183"/>
              <a:gd name="connsiteX2" fmla="*/ 25746 w 60745"/>
              <a:gd name="connsiteY2" fmla="*/ 95250 h 130183"/>
              <a:gd name="connsiteX3" fmla="*/ 51146 w 60745"/>
              <a:gd name="connsiteY3" fmla="*/ 130175 h 130183"/>
              <a:gd name="connsiteX4" fmla="*/ 32096 w 60745"/>
              <a:gd name="connsiteY4" fmla="*/ 92075 h 130183"/>
              <a:gd name="connsiteX5" fmla="*/ 346 w 60745"/>
              <a:gd name="connsiteY5" fmla="*/ 60325 h 130183"/>
              <a:gd name="connsiteX6" fmla="*/ 60671 w 60745"/>
              <a:gd name="connsiteY6" fmla="*/ 0 h 1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45" h="130183">
                <a:moveTo>
                  <a:pt x="60671" y="0"/>
                </a:moveTo>
                <a:cubicBezTo>
                  <a:pt x="62788" y="0"/>
                  <a:pt x="18867" y="44450"/>
                  <a:pt x="13046" y="60325"/>
                </a:cubicBezTo>
                <a:cubicBezTo>
                  <a:pt x="7225" y="76200"/>
                  <a:pt x="19396" y="83608"/>
                  <a:pt x="25746" y="95250"/>
                </a:cubicBezTo>
                <a:cubicBezTo>
                  <a:pt x="32096" y="106892"/>
                  <a:pt x="50088" y="130704"/>
                  <a:pt x="51146" y="130175"/>
                </a:cubicBezTo>
                <a:cubicBezTo>
                  <a:pt x="52204" y="129646"/>
                  <a:pt x="40563" y="103717"/>
                  <a:pt x="32096" y="92075"/>
                </a:cubicBezTo>
                <a:cubicBezTo>
                  <a:pt x="23629" y="80433"/>
                  <a:pt x="-3358" y="74612"/>
                  <a:pt x="346" y="60325"/>
                </a:cubicBezTo>
                <a:cubicBezTo>
                  <a:pt x="4050" y="46038"/>
                  <a:pt x="58554" y="0"/>
                  <a:pt x="606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F0016E7D-18AF-FA90-2EA3-53B6BFF2EB62}"/>
              </a:ext>
            </a:extLst>
          </p:cNvPr>
          <p:cNvSpPr/>
          <p:nvPr/>
        </p:nvSpPr>
        <p:spPr>
          <a:xfrm>
            <a:off x="1691371" y="7159608"/>
            <a:ext cx="58176" cy="169006"/>
          </a:xfrm>
          <a:custGeom>
            <a:avLst/>
            <a:gdLst>
              <a:gd name="connsiteX0" fmla="*/ 32654 w 58176"/>
              <a:gd name="connsiteY0" fmla="*/ 17 h 169006"/>
              <a:gd name="connsiteX1" fmla="*/ 48529 w 58176"/>
              <a:gd name="connsiteY1" fmla="*/ 63517 h 169006"/>
              <a:gd name="connsiteX2" fmla="*/ 904 w 58176"/>
              <a:gd name="connsiteY2" fmla="*/ 111142 h 169006"/>
              <a:gd name="connsiteX3" fmla="*/ 16779 w 58176"/>
              <a:gd name="connsiteY3" fmla="*/ 168292 h 169006"/>
              <a:gd name="connsiteX4" fmla="*/ 10429 w 58176"/>
              <a:gd name="connsiteY4" fmla="*/ 139717 h 169006"/>
              <a:gd name="connsiteX5" fmla="*/ 42179 w 58176"/>
              <a:gd name="connsiteY5" fmla="*/ 88917 h 169006"/>
              <a:gd name="connsiteX6" fmla="*/ 58054 w 58176"/>
              <a:gd name="connsiteY6" fmla="*/ 69867 h 169006"/>
              <a:gd name="connsiteX7" fmla="*/ 32654 w 58176"/>
              <a:gd name="connsiteY7" fmla="*/ 17 h 16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76" h="169006">
                <a:moveTo>
                  <a:pt x="32654" y="17"/>
                </a:moveTo>
                <a:cubicBezTo>
                  <a:pt x="31066" y="-1041"/>
                  <a:pt x="53821" y="44996"/>
                  <a:pt x="48529" y="63517"/>
                </a:cubicBezTo>
                <a:cubicBezTo>
                  <a:pt x="43237" y="82038"/>
                  <a:pt x="6196" y="93680"/>
                  <a:pt x="904" y="111142"/>
                </a:cubicBezTo>
                <a:cubicBezTo>
                  <a:pt x="-4388" y="128604"/>
                  <a:pt x="15192" y="163530"/>
                  <a:pt x="16779" y="168292"/>
                </a:cubicBezTo>
                <a:cubicBezTo>
                  <a:pt x="18366" y="173054"/>
                  <a:pt x="6196" y="152946"/>
                  <a:pt x="10429" y="139717"/>
                </a:cubicBezTo>
                <a:cubicBezTo>
                  <a:pt x="14662" y="126488"/>
                  <a:pt x="34242" y="100559"/>
                  <a:pt x="42179" y="88917"/>
                </a:cubicBezTo>
                <a:cubicBezTo>
                  <a:pt x="50117" y="77275"/>
                  <a:pt x="55937" y="83096"/>
                  <a:pt x="58054" y="69867"/>
                </a:cubicBezTo>
                <a:cubicBezTo>
                  <a:pt x="60171" y="56638"/>
                  <a:pt x="34242" y="1075"/>
                  <a:pt x="326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A6C4B779-6304-CD9E-3471-48F6C67FBE68}"/>
              </a:ext>
            </a:extLst>
          </p:cNvPr>
          <p:cNvSpPr/>
          <p:nvPr/>
        </p:nvSpPr>
        <p:spPr>
          <a:xfrm>
            <a:off x="1717651" y="7291862"/>
            <a:ext cx="112936" cy="461888"/>
          </a:xfrm>
          <a:custGeom>
            <a:avLst/>
            <a:gdLst>
              <a:gd name="connsiteX0" fmla="*/ 24 w 112936"/>
              <a:gd name="connsiteY0" fmla="*/ 1113 h 461888"/>
              <a:gd name="connsiteX1" fmla="*/ 101624 w 112936"/>
              <a:gd name="connsiteY1" fmla="*/ 324963 h 461888"/>
              <a:gd name="connsiteX2" fmla="*/ 111149 w 112936"/>
              <a:gd name="connsiteY2" fmla="*/ 385288 h 461888"/>
              <a:gd name="connsiteX3" fmla="*/ 107974 w 112936"/>
              <a:gd name="connsiteY3" fmla="*/ 461488 h 461888"/>
              <a:gd name="connsiteX4" fmla="*/ 111149 w 112936"/>
              <a:gd name="connsiteY4" fmla="*/ 350363 h 461888"/>
              <a:gd name="connsiteX5" fmla="*/ 92099 w 112936"/>
              <a:gd name="connsiteY5" fmla="*/ 223363 h 461888"/>
              <a:gd name="connsiteX6" fmla="*/ 24 w 112936"/>
              <a:gd name="connsiteY6" fmla="*/ 1113 h 4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36" h="461888">
                <a:moveTo>
                  <a:pt x="24" y="1113"/>
                </a:moveTo>
                <a:cubicBezTo>
                  <a:pt x="1612" y="18046"/>
                  <a:pt x="83103" y="260934"/>
                  <a:pt x="101624" y="324963"/>
                </a:cubicBezTo>
                <a:cubicBezTo>
                  <a:pt x="120145" y="388992"/>
                  <a:pt x="110091" y="362534"/>
                  <a:pt x="111149" y="385288"/>
                </a:cubicBezTo>
                <a:cubicBezTo>
                  <a:pt x="112207" y="408042"/>
                  <a:pt x="107974" y="467309"/>
                  <a:pt x="107974" y="461488"/>
                </a:cubicBezTo>
                <a:cubicBezTo>
                  <a:pt x="107974" y="455667"/>
                  <a:pt x="113795" y="390050"/>
                  <a:pt x="111149" y="350363"/>
                </a:cubicBezTo>
                <a:cubicBezTo>
                  <a:pt x="108503" y="310676"/>
                  <a:pt x="109032" y="281571"/>
                  <a:pt x="92099" y="223363"/>
                </a:cubicBezTo>
                <a:cubicBezTo>
                  <a:pt x="75166" y="165155"/>
                  <a:pt x="-1564" y="-15820"/>
                  <a:pt x="24" y="1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E074B206-BA79-5F84-E797-95BDEF8A06A9}"/>
              </a:ext>
            </a:extLst>
          </p:cNvPr>
          <p:cNvSpPr/>
          <p:nvPr/>
        </p:nvSpPr>
        <p:spPr>
          <a:xfrm>
            <a:off x="1828775" y="7597219"/>
            <a:ext cx="12725" cy="185576"/>
          </a:xfrm>
          <a:custGeom>
            <a:avLst/>
            <a:gdLst>
              <a:gd name="connsiteX0" fmla="*/ 25 w 12725"/>
              <a:gd name="connsiteY0" fmla="*/ 3731 h 185576"/>
              <a:gd name="connsiteX1" fmla="*/ 9550 w 12725"/>
              <a:gd name="connsiteY1" fmla="*/ 184706 h 185576"/>
              <a:gd name="connsiteX2" fmla="*/ 12725 w 12725"/>
              <a:gd name="connsiteY2" fmla="*/ 70406 h 185576"/>
              <a:gd name="connsiteX3" fmla="*/ 25 w 12725"/>
              <a:gd name="connsiteY3" fmla="*/ 3731 h 18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5" h="185576">
                <a:moveTo>
                  <a:pt x="25" y="3731"/>
                </a:moveTo>
                <a:cubicBezTo>
                  <a:pt x="-504" y="22781"/>
                  <a:pt x="7433" y="173594"/>
                  <a:pt x="9550" y="184706"/>
                </a:cubicBezTo>
                <a:cubicBezTo>
                  <a:pt x="11667" y="195818"/>
                  <a:pt x="12725" y="97393"/>
                  <a:pt x="12725" y="70406"/>
                </a:cubicBezTo>
                <a:cubicBezTo>
                  <a:pt x="12725" y="43419"/>
                  <a:pt x="554" y="-15319"/>
                  <a:pt x="25" y="3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677E49F7-D276-45F3-84A8-AF460CC78554}"/>
              </a:ext>
            </a:extLst>
          </p:cNvPr>
          <p:cNvSpPr/>
          <p:nvPr/>
        </p:nvSpPr>
        <p:spPr>
          <a:xfrm>
            <a:off x="1745547" y="7565020"/>
            <a:ext cx="76958" cy="452530"/>
          </a:xfrm>
          <a:custGeom>
            <a:avLst/>
            <a:gdLst>
              <a:gd name="connsiteX0" fmla="*/ 57853 w 76958"/>
              <a:gd name="connsiteY0" fmla="*/ 1005 h 452530"/>
              <a:gd name="connsiteX1" fmla="*/ 26103 w 76958"/>
              <a:gd name="connsiteY1" fmla="*/ 293105 h 452530"/>
              <a:gd name="connsiteX2" fmla="*/ 703 w 76958"/>
              <a:gd name="connsiteY2" fmla="*/ 451855 h 452530"/>
              <a:gd name="connsiteX3" fmla="*/ 54678 w 76958"/>
              <a:gd name="connsiteY3" fmla="*/ 235955 h 452530"/>
              <a:gd name="connsiteX4" fmla="*/ 76903 w 76958"/>
              <a:gd name="connsiteY4" fmla="*/ 166105 h 452530"/>
              <a:gd name="connsiteX5" fmla="*/ 61028 w 76958"/>
              <a:gd name="connsiteY5" fmla="*/ 194680 h 452530"/>
              <a:gd name="connsiteX6" fmla="*/ 57853 w 76958"/>
              <a:gd name="connsiteY6" fmla="*/ 1005 h 45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58" h="452530">
                <a:moveTo>
                  <a:pt x="57853" y="1005"/>
                </a:moveTo>
                <a:cubicBezTo>
                  <a:pt x="52032" y="17409"/>
                  <a:pt x="35628" y="217963"/>
                  <a:pt x="26103" y="293105"/>
                </a:cubicBezTo>
                <a:cubicBezTo>
                  <a:pt x="16578" y="368247"/>
                  <a:pt x="-4060" y="461380"/>
                  <a:pt x="703" y="451855"/>
                </a:cubicBezTo>
                <a:cubicBezTo>
                  <a:pt x="5466" y="442330"/>
                  <a:pt x="41978" y="283580"/>
                  <a:pt x="54678" y="235955"/>
                </a:cubicBezTo>
                <a:cubicBezTo>
                  <a:pt x="67378" y="188330"/>
                  <a:pt x="75845" y="172984"/>
                  <a:pt x="76903" y="166105"/>
                </a:cubicBezTo>
                <a:cubicBezTo>
                  <a:pt x="77961" y="159226"/>
                  <a:pt x="63674" y="215317"/>
                  <a:pt x="61028" y="194680"/>
                </a:cubicBezTo>
                <a:cubicBezTo>
                  <a:pt x="58382" y="174043"/>
                  <a:pt x="63674" y="-15399"/>
                  <a:pt x="57853" y="1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87AC93D2-3287-613A-A29E-70B61EF79736}"/>
              </a:ext>
            </a:extLst>
          </p:cNvPr>
          <p:cNvSpPr/>
          <p:nvPr/>
        </p:nvSpPr>
        <p:spPr>
          <a:xfrm>
            <a:off x="1749425" y="7197623"/>
            <a:ext cx="162484" cy="536777"/>
          </a:xfrm>
          <a:custGeom>
            <a:avLst/>
            <a:gdLst>
              <a:gd name="connsiteX0" fmla="*/ 0 w 162484"/>
              <a:gd name="connsiteY0" fmla="*/ 102 h 536777"/>
              <a:gd name="connsiteX1" fmla="*/ 136525 w 162484"/>
              <a:gd name="connsiteY1" fmla="*/ 285852 h 536777"/>
              <a:gd name="connsiteX2" fmla="*/ 161925 w 162484"/>
              <a:gd name="connsiteY2" fmla="*/ 536677 h 536777"/>
              <a:gd name="connsiteX3" fmla="*/ 127000 w 162484"/>
              <a:gd name="connsiteY3" fmla="*/ 257277 h 536777"/>
              <a:gd name="connsiteX4" fmla="*/ 136525 w 162484"/>
              <a:gd name="connsiteY4" fmla="*/ 317602 h 536777"/>
              <a:gd name="connsiteX5" fmla="*/ 0 w 162484"/>
              <a:gd name="connsiteY5" fmla="*/ 102 h 5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84" h="536777">
                <a:moveTo>
                  <a:pt x="0" y="102"/>
                </a:moveTo>
                <a:cubicBezTo>
                  <a:pt x="0" y="-5190"/>
                  <a:pt x="109538" y="196423"/>
                  <a:pt x="136525" y="285852"/>
                </a:cubicBezTo>
                <a:cubicBezTo>
                  <a:pt x="163513" y="375281"/>
                  <a:pt x="163512" y="541439"/>
                  <a:pt x="161925" y="536677"/>
                </a:cubicBezTo>
                <a:cubicBezTo>
                  <a:pt x="160338" y="531915"/>
                  <a:pt x="131233" y="293790"/>
                  <a:pt x="127000" y="257277"/>
                </a:cubicBezTo>
                <a:cubicBezTo>
                  <a:pt x="122767" y="220765"/>
                  <a:pt x="153987" y="356231"/>
                  <a:pt x="136525" y="317602"/>
                </a:cubicBezTo>
                <a:cubicBezTo>
                  <a:pt x="119063" y="278973"/>
                  <a:pt x="0" y="5394"/>
                  <a:pt x="0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004DFA06-1A70-96E4-9A0B-A5E4BE1243DF}"/>
              </a:ext>
            </a:extLst>
          </p:cNvPr>
          <p:cNvSpPr/>
          <p:nvPr/>
        </p:nvSpPr>
        <p:spPr>
          <a:xfrm>
            <a:off x="1859685" y="7489378"/>
            <a:ext cx="36592" cy="297207"/>
          </a:xfrm>
          <a:custGeom>
            <a:avLst/>
            <a:gdLst>
              <a:gd name="connsiteX0" fmla="*/ 865 w 36592"/>
              <a:gd name="connsiteY0" fmla="*/ 447 h 297207"/>
              <a:gd name="connsiteX1" fmla="*/ 26265 w 36592"/>
              <a:gd name="connsiteY1" fmla="*/ 222697 h 297207"/>
              <a:gd name="connsiteX2" fmla="*/ 35790 w 36592"/>
              <a:gd name="connsiteY2" fmla="*/ 295722 h 297207"/>
              <a:gd name="connsiteX3" fmla="*/ 7215 w 36592"/>
              <a:gd name="connsiteY3" fmla="*/ 168722 h 297207"/>
              <a:gd name="connsiteX4" fmla="*/ 865 w 36592"/>
              <a:gd name="connsiteY4" fmla="*/ 44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2" h="297207">
                <a:moveTo>
                  <a:pt x="865" y="447"/>
                </a:moveTo>
                <a:cubicBezTo>
                  <a:pt x="4040" y="9443"/>
                  <a:pt x="20444" y="173485"/>
                  <a:pt x="26265" y="222697"/>
                </a:cubicBezTo>
                <a:cubicBezTo>
                  <a:pt x="32086" y="271909"/>
                  <a:pt x="38965" y="304718"/>
                  <a:pt x="35790" y="295722"/>
                </a:cubicBezTo>
                <a:cubicBezTo>
                  <a:pt x="32615" y="286726"/>
                  <a:pt x="10390" y="216876"/>
                  <a:pt x="7215" y="168722"/>
                </a:cubicBezTo>
                <a:cubicBezTo>
                  <a:pt x="4040" y="120568"/>
                  <a:pt x="-2310" y="-8549"/>
                  <a:pt x="865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A6437AD0-D5D1-574F-2C15-551D950F0235}"/>
              </a:ext>
            </a:extLst>
          </p:cNvPr>
          <p:cNvSpPr/>
          <p:nvPr/>
        </p:nvSpPr>
        <p:spPr>
          <a:xfrm>
            <a:off x="1628708" y="7689504"/>
            <a:ext cx="356202" cy="428985"/>
          </a:xfrm>
          <a:custGeom>
            <a:avLst/>
            <a:gdLst>
              <a:gd name="connsiteX0" fmla="*/ 355667 w 356202"/>
              <a:gd name="connsiteY0" fmla="*/ 346 h 428985"/>
              <a:gd name="connsiteX1" fmla="*/ 285817 w 356202"/>
              <a:gd name="connsiteY1" fmla="*/ 82896 h 428985"/>
              <a:gd name="connsiteX2" fmla="*/ 263592 w 356202"/>
              <a:gd name="connsiteY2" fmla="*/ 187671 h 428985"/>
              <a:gd name="connsiteX3" fmla="*/ 266767 w 356202"/>
              <a:gd name="connsiteY3" fmla="*/ 149571 h 428985"/>
              <a:gd name="connsiteX4" fmla="*/ 257242 w 356202"/>
              <a:gd name="connsiteY4" fmla="*/ 222596 h 428985"/>
              <a:gd name="connsiteX5" fmla="*/ 269942 w 356202"/>
              <a:gd name="connsiteY5" fmla="*/ 168621 h 428985"/>
              <a:gd name="connsiteX6" fmla="*/ 190567 w 356202"/>
              <a:gd name="connsiteY6" fmla="*/ 260696 h 428985"/>
              <a:gd name="connsiteX7" fmla="*/ 67 w 356202"/>
              <a:gd name="connsiteY7" fmla="*/ 428971 h 428985"/>
              <a:gd name="connsiteX8" fmla="*/ 212792 w 356202"/>
              <a:gd name="connsiteY8" fmla="*/ 270221 h 428985"/>
              <a:gd name="connsiteX9" fmla="*/ 244542 w 356202"/>
              <a:gd name="connsiteY9" fmla="*/ 225771 h 428985"/>
              <a:gd name="connsiteX10" fmla="*/ 244542 w 356202"/>
              <a:gd name="connsiteY10" fmla="*/ 114646 h 428985"/>
              <a:gd name="connsiteX11" fmla="*/ 355667 w 356202"/>
              <a:gd name="connsiteY11" fmla="*/ 346 h 42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202" h="428985">
                <a:moveTo>
                  <a:pt x="355667" y="346"/>
                </a:moveTo>
                <a:cubicBezTo>
                  <a:pt x="362546" y="-4946"/>
                  <a:pt x="301163" y="51675"/>
                  <a:pt x="285817" y="82896"/>
                </a:cubicBezTo>
                <a:cubicBezTo>
                  <a:pt x="270471" y="114117"/>
                  <a:pt x="266767" y="176558"/>
                  <a:pt x="263592" y="187671"/>
                </a:cubicBezTo>
                <a:cubicBezTo>
                  <a:pt x="260417" y="198784"/>
                  <a:pt x="267825" y="143750"/>
                  <a:pt x="266767" y="149571"/>
                </a:cubicBezTo>
                <a:cubicBezTo>
                  <a:pt x="265709" y="155392"/>
                  <a:pt x="256713" y="219421"/>
                  <a:pt x="257242" y="222596"/>
                </a:cubicBezTo>
                <a:cubicBezTo>
                  <a:pt x="257771" y="225771"/>
                  <a:pt x="281054" y="162271"/>
                  <a:pt x="269942" y="168621"/>
                </a:cubicBezTo>
                <a:cubicBezTo>
                  <a:pt x="258830" y="174971"/>
                  <a:pt x="235546" y="217304"/>
                  <a:pt x="190567" y="260696"/>
                </a:cubicBezTo>
                <a:cubicBezTo>
                  <a:pt x="145588" y="304088"/>
                  <a:pt x="-3637" y="427384"/>
                  <a:pt x="67" y="428971"/>
                </a:cubicBezTo>
                <a:cubicBezTo>
                  <a:pt x="3771" y="430558"/>
                  <a:pt x="172046" y="304088"/>
                  <a:pt x="212792" y="270221"/>
                </a:cubicBezTo>
                <a:cubicBezTo>
                  <a:pt x="253538" y="236354"/>
                  <a:pt x="239250" y="251700"/>
                  <a:pt x="244542" y="225771"/>
                </a:cubicBezTo>
                <a:cubicBezTo>
                  <a:pt x="249834" y="199842"/>
                  <a:pt x="226550" y="144279"/>
                  <a:pt x="244542" y="114646"/>
                </a:cubicBezTo>
                <a:cubicBezTo>
                  <a:pt x="262534" y="85013"/>
                  <a:pt x="348788" y="5638"/>
                  <a:pt x="355667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13EFD89-30B7-A079-6027-B57DF8C82784}"/>
              </a:ext>
            </a:extLst>
          </p:cNvPr>
          <p:cNvSpPr/>
          <p:nvPr/>
        </p:nvSpPr>
        <p:spPr>
          <a:xfrm>
            <a:off x="1548699" y="7664450"/>
            <a:ext cx="448448" cy="512601"/>
          </a:xfrm>
          <a:custGeom>
            <a:avLst/>
            <a:gdLst>
              <a:gd name="connsiteX0" fmla="*/ 400751 w 448448"/>
              <a:gd name="connsiteY0" fmla="*/ 0 h 512601"/>
              <a:gd name="connsiteX1" fmla="*/ 448376 w 448448"/>
              <a:gd name="connsiteY1" fmla="*/ 69850 h 512601"/>
              <a:gd name="connsiteX2" fmla="*/ 388051 w 448448"/>
              <a:gd name="connsiteY2" fmla="*/ 114300 h 512601"/>
              <a:gd name="connsiteX3" fmla="*/ 375351 w 448448"/>
              <a:gd name="connsiteY3" fmla="*/ 196850 h 512601"/>
              <a:gd name="connsiteX4" fmla="*/ 375351 w 448448"/>
              <a:gd name="connsiteY4" fmla="*/ 250825 h 512601"/>
              <a:gd name="connsiteX5" fmla="*/ 311851 w 448448"/>
              <a:gd name="connsiteY5" fmla="*/ 301625 h 512601"/>
              <a:gd name="connsiteX6" fmla="*/ 172151 w 448448"/>
              <a:gd name="connsiteY6" fmla="*/ 434975 h 512601"/>
              <a:gd name="connsiteX7" fmla="*/ 238826 w 448448"/>
              <a:gd name="connsiteY7" fmla="*/ 339725 h 512601"/>
              <a:gd name="connsiteX8" fmla="*/ 701 w 448448"/>
              <a:gd name="connsiteY8" fmla="*/ 511175 h 512601"/>
              <a:gd name="connsiteX9" fmla="*/ 172151 w 448448"/>
              <a:gd name="connsiteY9" fmla="*/ 409575 h 512601"/>
              <a:gd name="connsiteX10" fmla="*/ 353126 w 448448"/>
              <a:gd name="connsiteY10" fmla="*/ 203200 h 512601"/>
              <a:gd name="connsiteX11" fmla="*/ 369001 w 448448"/>
              <a:gd name="connsiteY11" fmla="*/ 123825 h 512601"/>
              <a:gd name="connsiteX12" fmla="*/ 419801 w 448448"/>
              <a:gd name="connsiteY12" fmla="*/ 69850 h 512601"/>
              <a:gd name="connsiteX13" fmla="*/ 400751 w 448448"/>
              <a:gd name="connsiteY13" fmla="*/ 0 h 51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8448" h="512601">
                <a:moveTo>
                  <a:pt x="400751" y="0"/>
                </a:moveTo>
                <a:cubicBezTo>
                  <a:pt x="405513" y="0"/>
                  <a:pt x="450493" y="50800"/>
                  <a:pt x="448376" y="69850"/>
                </a:cubicBezTo>
                <a:cubicBezTo>
                  <a:pt x="446259" y="88900"/>
                  <a:pt x="400222" y="93133"/>
                  <a:pt x="388051" y="114300"/>
                </a:cubicBezTo>
                <a:cubicBezTo>
                  <a:pt x="375880" y="135467"/>
                  <a:pt x="377468" y="174096"/>
                  <a:pt x="375351" y="196850"/>
                </a:cubicBezTo>
                <a:cubicBezTo>
                  <a:pt x="373234" y="219604"/>
                  <a:pt x="385934" y="233363"/>
                  <a:pt x="375351" y="250825"/>
                </a:cubicBezTo>
                <a:cubicBezTo>
                  <a:pt x="364768" y="268288"/>
                  <a:pt x="345718" y="270933"/>
                  <a:pt x="311851" y="301625"/>
                </a:cubicBezTo>
                <a:cubicBezTo>
                  <a:pt x="277984" y="332317"/>
                  <a:pt x="184322" y="428625"/>
                  <a:pt x="172151" y="434975"/>
                </a:cubicBezTo>
                <a:cubicBezTo>
                  <a:pt x="159980" y="441325"/>
                  <a:pt x="267401" y="327025"/>
                  <a:pt x="238826" y="339725"/>
                </a:cubicBezTo>
                <a:cubicBezTo>
                  <a:pt x="210251" y="352425"/>
                  <a:pt x="11813" y="499533"/>
                  <a:pt x="701" y="511175"/>
                </a:cubicBezTo>
                <a:cubicBezTo>
                  <a:pt x="-10412" y="522817"/>
                  <a:pt x="113414" y="460904"/>
                  <a:pt x="172151" y="409575"/>
                </a:cubicBezTo>
                <a:cubicBezTo>
                  <a:pt x="230888" y="358246"/>
                  <a:pt x="320318" y="250825"/>
                  <a:pt x="353126" y="203200"/>
                </a:cubicBezTo>
                <a:cubicBezTo>
                  <a:pt x="385934" y="155575"/>
                  <a:pt x="357889" y="146050"/>
                  <a:pt x="369001" y="123825"/>
                </a:cubicBezTo>
                <a:cubicBezTo>
                  <a:pt x="380113" y="101600"/>
                  <a:pt x="411864" y="86783"/>
                  <a:pt x="419801" y="69850"/>
                </a:cubicBezTo>
                <a:cubicBezTo>
                  <a:pt x="427738" y="52917"/>
                  <a:pt x="395989" y="0"/>
                  <a:pt x="4007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438D4402-7659-BAA9-1833-085637206B3D}"/>
              </a:ext>
            </a:extLst>
          </p:cNvPr>
          <p:cNvSpPr/>
          <p:nvPr/>
        </p:nvSpPr>
        <p:spPr>
          <a:xfrm>
            <a:off x="1580558" y="7832723"/>
            <a:ext cx="348965" cy="345407"/>
          </a:xfrm>
          <a:custGeom>
            <a:avLst/>
            <a:gdLst>
              <a:gd name="connsiteX0" fmla="*/ 592 w 348965"/>
              <a:gd name="connsiteY0" fmla="*/ 342902 h 345407"/>
              <a:gd name="connsiteX1" fmla="*/ 178392 w 348965"/>
              <a:gd name="connsiteY1" fmla="*/ 279402 h 345407"/>
              <a:gd name="connsiteX2" fmla="*/ 327617 w 348965"/>
              <a:gd name="connsiteY2" fmla="*/ 133352 h 345407"/>
              <a:gd name="connsiteX3" fmla="*/ 346667 w 348965"/>
              <a:gd name="connsiteY3" fmla="*/ 2 h 345407"/>
              <a:gd name="connsiteX4" fmla="*/ 314917 w 348965"/>
              <a:gd name="connsiteY4" fmla="*/ 136527 h 345407"/>
              <a:gd name="connsiteX5" fmla="*/ 241892 w 348965"/>
              <a:gd name="connsiteY5" fmla="*/ 200027 h 345407"/>
              <a:gd name="connsiteX6" fmla="*/ 592 w 348965"/>
              <a:gd name="connsiteY6" fmla="*/ 342902 h 34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965" h="345407">
                <a:moveTo>
                  <a:pt x="592" y="342902"/>
                </a:moveTo>
                <a:cubicBezTo>
                  <a:pt x="-9991" y="356131"/>
                  <a:pt x="123888" y="314327"/>
                  <a:pt x="178392" y="279402"/>
                </a:cubicBezTo>
                <a:cubicBezTo>
                  <a:pt x="232896" y="244477"/>
                  <a:pt x="299571" y="179919"/>
                  <a:pt x="327617" y="133352"/>
                </a:cubicBezTo>
                <a:cubicBezTo>
                  <a:pt x="355663" y="86785"/>
                  <a:pt x="348784" y="-527"/>
                  <a:pt x="346667" y="2"/>
                </a:cubicBezTo>
                <a:cubicBezTo>
                  <a:pt x="344550" y="531"/>
                  <a:pt x="332379" y="103190"/>
                  <a:pt x="314917" y="136527"/>
                </a:cubicBezTo>
                <a:cubicBezTo>
                  <a:pt x="297455" y="169864"/>
                  <a:pt x="292163" y="166690"/>
                  <a:pt x="241892" y="200027"/>
                </a:cubicBezTo>
                <a:cubicBezTo>
                  <a:pt x="191621" y="233364"/>
                  <a:pt x="11175" y="329673"/>
                  <a:pt x="592" y="34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4E5D665C-2150-9860-519D-0F5191E1C9AA}"/>
              </a:ext>
            </a:extLst>
          </p:cNvPr>
          <p:cNvSpPr/>
          <p:nvPr/>
        </p:nvSpPr>
        <p:spPr>
          <a:xfrm>
            <a:off x="675828" y="7096070"/>
            <a:ext cx="235575" cy="864077"/>
          </a:xfrm>
          <a:custGeom>
            <a:avLst/>
            <a:gdLst>
              <a:gd name="connsiteX0" fmla="*/ 235397 w 235575"/>
              <a:gd name="connsiteY0" fmla="*/ 55 h 864077"/>
              <a:gd name="connsiteX1" fmla="*/ 111572 w 235575"/>
              <a:gd name="connsiteY1" fmla="*/ 222305 h 864077"/>
              <a:gd name="connsiteX2" fmla="*/ 22672 w 235575"/>
              <a:gd name="connsiteY2" fmla="*/ 533455 h 864077"/>
              <a:gd name="connsiteX3" fmla="*/ 44897 w 235575"/>
              <a:gd name="connsiteY3" fmla="*/ 463605 h 864077"/>
              <a:gd name="connsiteX4" fmla="*/ 13147 w 235575"/>
              <a:gd name="connsiteY4" fmla="*/ 631880 h 864077"/>
              <a:gd name="connsiteX5" fmla="*/ 16322 w 235575"/>
              <a:gd name="connsiteY5" fmla="*/ 717605 h 864077"/>
              <a:gd name="connsiteX6" fmla="*/ 16322 w 235575"/>
              <a:gd name="connsiteY6" fmla="*/ 863655 h 864077"/>
              <a:gd name="connsiteX7" fmla="*/ 447 w 235575"/>
              <a:gd name="connsiteY7" fmla="*/ 755705 h 864077"/>
              <a:gd name="connsiteX8" fmla="*/ 9972 w 235575"/>
              <a:gd name="connsiteY8" fmla="*/ 577905 h 864077"/>
              <a:gd name="connsiteX9" fmla="*/ 63947 w 235575"/>
              <a:gd name="connsiteY9" fmla="*/ 339780 h 864077"/>
              <a:gd name="connsiteX10" fmla="*/ 25847 w 235575"/>
              <a:gd name="connsiteY10" fmla="*/ 438205 h 864077"/>
              <a:gd name="connsiteX11" fmla="*/ 181422 w 235575"/>
              <a:gd name="connsiteY11" fmla="*/ 120705 h 864077"/>
              <a:gd name="connsiteX12" fmla="*/ 140147 w 235575"/>
              <a:gd name="connsiteY12" fmla="*/ 200080 h 864077"/>
              <a:gd name="connsiteX13" fmla="*/ 235397 w 235575"/>
              <a:gd name="connsiteY13" fmla="*/ 55 h 86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5" h="864077">
                <a:moveTo>
                  <a:pt x="235397" y="55"/>
                </a:moveTo>
                <a:cubicBezTo>
                  <a:pt x="230635" y="3759"/>
                  <a:pt x="147026" y="133405"/>
                  <a:pt x="111572" y="222305"/>
                </a:cubicBezTo>
                <a:cubicBezTo>
                  <a:pt x="76118" y="311205"/>
                  <a:pt x="33784" y="493238"/>
                  <a:pt x="22672" y="533455"/>
                </a:cubicBezTo>
                <a:cubicBezTo>
                  <a:pt x="11559" y="573672"/>
                  <a:pt x="46484" y="447201"/>
                  <a:pt x="44897" y="463605"/>
                </a:cubicBezTo>
                <a:cubicBezTo>
                  <a:pt x="43310" y="480009"/>
                  <a:pt x="17909" y="589547"/>
                  <a:pt x="13147" y="631880"/>
                </a:cubicBezTo>
                <a:cubicBezTo>
                  <a:pt x="8385" y="674213"/>
                  <a:pt x="15793" y="678976"/>
                  <a:pt x="16322" y="717605"/>
                </a:cubicBezTo>
                <a:cubicBezTo>
                  <a:pt x="16851" y="756234"/>
                  <a:pt x="18968" y="857305"/>
                  <a:pt x="16322" y="863655"/>
                </a:cubicBezTo>
                <a:cubicBezTo>
                  <a:pt x="13676" y="870005"/>
                  <a:pt x="1505" y="803330"/>
                  <a:pt x="447" y="755705"/>
                </a:cubicBezTo>
                <a:cubicBezTo>
                  <a:pt x="-611" y="708080"/>
                  <a:pt x="-611" y="647226"/>
                  <a:pt x="9972" y="577905"/>
                </a:cubicBezTo>
                <a:cubicBezTo>
                  <a:pt x="20555" y="508584"/>
                  <a:pt x="61301" y="363063"/>
                  <a:pt x="63947" y="339780"/>
                </a:cubicBezTo>
                <a:cubicBezTo>
                  <a:pt x="66593" y="316497"/>
                  <a:pt x="6268" y="474718"/>
                  <a:pt x="25847" y="438205"/>
                </a:cubicBezTo>
                <a:cubicBezTo>
                  <a:pt x="45426" y="401693"/>
                  <a:pt x="162372" y="160393"/>
                  <a:pt x="181422" y="120705"/>
                </a:cubicBezTo>
                <a:cubicBezTo>
                  <a:pt x="200472" y="81017"/>
                  <a:pt x="132210" y="221776"/>
                  <a:pt x="140147" y="200080"/>
                </a:cubicBezTo>
                <a:cubicBezTo>
                  <a:pt x="148084" y="178384"/>
                  <a:pt x="240159" y="-3649"/>
                  <a:pt x="23539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DE93CB1B-ED0E-1D9E-7C37-D2B2DEF31B3C}"/>
              </a:ext>
            </a:extLst>
          </p:cNvPr>
          <p:cNvSpPr/>
          <p:nvPr/>
        </p:nvSpPr>
        <p:spPr>
          <a:xfrm>
            <a:off x="745389" y="7410242"/>
            <a:ext cx="51557" cy="439483"/>
          </a:xfrm>
          <a:custGeom>
            <a:avLst/>
            <a:gdLst>
              <a:gd name="connsiteX0" fmla="*/ 51536 w 51557"/>
              <a:gd name="connsiteY0" fmla="*/ 208 h 439483"/>
              <a:gd name="connsiteX1" fmla="*/ 7086 w 51557"/>
              <a:gd name="connsiteY1" fmla="*/ 165308 h 439483"/>
              <a:gd name="connsiteX2" fmla="*/ 7086 w 51557"/>
              <a:gd name="connsiteY2" fmla="*/ 320883 h 439483"/>
              <a:gd name="connsiteX3" fmla="*/ 7086 w 51557"/>
              <a:gd name="connsiteY3" fmla="*/ 244683 h 439483"/>
              <a:gd name="connsiteX4" fmla="*/ 13436 w 51557"/>
              <a:gd name="connsiteY4" fmla="*/ 435183 h 439483"/>
              <a:gd name="connsiteX5" fmla="*/ 16611 w 51557"/>
              <a:gd name="connsiteY5" fmla="*/ 358983 h 439483"/>
              <a:gd name="connsiteX6" fmla="*/ 45186 w 51557"/>
              <a:gd name="connsiteY6" fmla="*/ 149433 h 439483"/>
              <a:gd name="connsiteX7" fmla="*/ 16611 w 51557"/>
              <a:gd name="connsiteY7" fmla="*/ 244683 h 439483"/>
              <a:gd name="connsiteX8" fmla="*/ 22961 w 51557"/>
              <a:gd name="connsiteY8" fmla="*/ 165308 h 439483"/>
              <a:gd name="connsiteX9" fmla="*/ 736 w 51557"/>
              <a:gd name="connsiteY9" fmla="*/ 200233 h 439483"/>
              <a:gd name="connsiteX10" fmla="*/ 51536 w 51557"/>
              <a:gd name="connsiteY10" fmla="*/ 208 h 4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57" h="439483">
                <a:moveTo>
                  <a:pt x="51536" y="208"/>
                </a:moveTo>
                <a:cubicBezTo>
                  <a:pt x="52594" y="-5613"/>
                  <a:pt x="14494" y="111862"/>
                  <a:pt x="7086" y="165308"/>
                </a:cubicBezTo>
                <a:cubicBezTo>
                  <a:pt x="-322" y="218754"/>
                  <a:pt x="7086" y="320883"/>
                  <a:pt x="7086" y="320883"/>
                </a:cubicBezTo>
                <a:cubicBezTo>
                  <a:pt x="7086" y="334112"/>
                  <a:pt x="6028" y="225633"/>
                  <a:pt x="7086" y="244683"/>
                </a:cubicBezTo>
                <a:cubicBezTo>
                  <a:pt x="8144" y="263733"/>
                  <a:pt x="11849" y="416133"/>
                  <a:pt x="13436" y="435183"/>
                </a:cubicBezTo>
                <a:cubicBezTo>
                  <a:pt x="15023" y="454233"/>
                  <a:pt x="11319" y="406608"/>
                  <a:pt x="16611" y="358983"/>
                </a:cubicBezTo>
                <a:cubicBezTo>
                  <a:pt x="21903" y="311358"/>
                  <a:pt x="45186" y="168483"/>
                  <a:pt x="45186" y="149433"/>
                </a:cubicBezTo>
                <a:cubicBezTo>
                  <a:pt x="45186" y="130383"/>
                  <a:pt x="20315" y="242037"/>
                  <a:pt x="16611" y="244683"/>
                </a:cubicBezTo>
                <a:cubicBezTo>
                  <a:pt x="12907" y="247329"/>
                  <a:pt x="25607" y="172716"/>
                  <a:pt x="22961" y="165308"/>
                </a:cubicBezTo>
                <a:cubicBezTo>
                  <a:pt x="20315" y="157900"/>
                  <a:pt x="-4556" y="227750"/>
                  <a:pt x="736" y="200233"/>
                </a:cubicBezTo>
                <a:cubicBezTo>
                  <a:pt x="6028" y="172716"/>
                  <a:pt x="50478" y="6029"/>
                  <a:pt x="5153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E7C55EE-75B6-46DF-F882-A15B51843C91}"/>
              </a:ext>
            </a:extLst>
          </p:cNvPr>
          <p:cNvSpPr/>
          <p:nvPr/>
        </p:nvSpPr>
        <p:spPr>
          <a:xfrm>
            <a:off x="712573" y="7422902"/>
            <a:ext cx="68553" cy="473550"/>
          </a:xfrm>
          <a:custGeom>
            <a:avLst/>
            <a:gdLst>
              <a:gd name="connsiteX0" fmla="*/ 68477 w 68553"/>
              <a:gd name="connsiteY0" fmla="*/ 248 h 473550"/>
              <a:gd name="connsiteX1" fmla="*/ 17677 w 68553"/>
              <a:gd name="connsiteY1" fmla="*/ 209798 h 473550"/>
              <a:gd name="connsiteX2" fmla="*/ 4977 w 68553"/>
              <a:gd name="connsiteY2" fmla="*/ 473323 h 473550"/>
              <a:gd name="connsiteX3" fmla="*/ 4977 w 68553"/>
              <a:gd name="connsiteY3" fmla="*/ 251073 h 473550"/>
              <a:gd name="connsiteX4" fmla="*/ 68477 w 68553"/>
              <a:gd name="connsiteY4" fmla="*/ 248 h 47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53" h="473550">
                <a:moveTo>
                  <a:pt x="68477" y="248"/>
                </a:moveTo>
                <a:cubicBezTo>
                  <a:pt x="70594" y="-6631"/>
                  <a:pt x="28260" y="130952"/>
                  <a:pt x="17677" y="209798"/>
                </a:cubicBezTo>
                <a:cubicBezTo>
                  <a:pt x="7094" y="288644"/>
                  <a:pt x="7094" y="466444"/>
                  <a:pt x="4977" y="473323"/>
                </a:cubicBezTo>
                <a:cubicBezTo>
                  <a:pt x="2860" y="480202"/>
                  <a:pt x="-5077" y="329390"/>
                  <a:pt x="4977" y="251073"/>
                </a:cubicBezTo>
                <a:cubicBezTo>
                  <a:pt x="15031" y="172756"/>
                  <a:pt x="66360" y="7127"/>
                  <a:pt x="68477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7284D78E-8793-F286-A942-7DE6D0E34B54}"/>
              </a:ext>
            </a:extLst>
          </p:cNvPr>
          <p:cNvSpPr/>
          <p:nvPr/>
        </p:nvSpPr>
        <p:spPr>
          <a:xfrm>
            <a:off x="1451344" y="7891391"/>
            <a:ext cx="295137" cy="476655"/>
          </a:xfrm>
          <a:custGeom>
            <a:avLst/>
            <a:gdLst>
              <a:gd name="connsiteX0" fmla="*/ 294906 w 295137"/>
              <a:gd name="connsiteY0" fmla="*/ 1659 h 476655"/>
              <a:gd name="connsiteX1" fmla="*/ 145681 w 295137"/>
              <a:gd name="connsiteY1" fmla="*/ 258834 h 476655"/>
              <a:gd name="connsiteX2" fmla="*/ 126631 w 295137"/>
              <a:gd name="connsiteY2" fmla="*/ 290584 h 476655"/>
              <a:gd name="connsiteX3" fmla="*/ 5981 w 295137"/>
              <a:gd name="connsiteY3" fmla="*/ 474734 h 476655"/>
              <a:gd name="connsiteX4" fmla="*/ 28206 w 295137"/>
              <a:gd name="connsiteY4" fmla="*/ 379484 h 476655"/>
              <a:gd name="connsiteX5" fmla="*/ 113931 w 295137"/>
              <a:gd name="connsiteY5" fmla="*/ 262009 h 476655"/>
              <a:gd name="connsiteX6" fmla="*/ 72656 w 295137"/>
              <a:gd name="connsiteY6" fmla="*/ 338209 h 476655"/>
              <a:gd name="connsiteX7" fmla="*/ 177431 w 295137"/>
              <a:gd name="connsiteY7" fmla="*/ 157234 h 476655"/>
              <a:gd name="connsiteX8" fmla="*/ 294906 w 295137"/>
              <a:gd name="connsiteY8" fmla="*/ 1659 h 4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37" h="476655">
                <a:moveTo>
                  <a:pt x="294906" y="1659"/>
                </a:moveTo>
                <a:cubicBezTo>
                  <a:pt x="289614" y="18592"/>
                  <a:pt x="173727" y="210680"/>
                  <a:pt x="145681" y="258834"/>
                </a:cubicBezTo>
                <a:cubicBezTo>
                  <a:pt x="117635" y="306988"/>
                  <a:pt x="149914" y="254601"/>
                  <a:pt x="126631" y="290584"/>
                </a:cubicBezTo>
                <a:cubicBezTo>
                  <a:pt x="103348" y="326567"/>
                  <a:pt x="22385" y="459917"/>
                  <a:pt x="5981" y="474734"/>
                </a:cubicBezTo>
                <a:cubicBezTo>
                  <a:pt x="-10423" y="489551"/>
                  <a:pt x="10214" y="414938"/>
                  <a:pt x="28206" y="379484"/>
                </a:cubicBezTo>
                <a:cubicBezTo>
                  <a:pt x="46198" y="344030"/>
                  <a:pt x="106523" y="268888"/>
                  <a:pt x="113931" y="262009"/>
                </a:cubicBezTo>
                <a:cubicBezTo>
                  <a:pt x="121339" y="255130"/>
                  <a:pt x="62073" y="355672"/>
                  <a:pt x="72656" y="338209"/>
                </a:cubicBezTo>
                <a:cubicBezTo>
                  <a:pt x="83239" y="320747"/>
                  <a:pt x="141448" y="212797"/>
                  <a:pt x="177431" y="157234"/>
                </a:cubicBezTo>
                <a:cubicBezTo>
                  <a:pt x="213414" y="101672"/>
                  <a:pt x="300198" y="-15274"/>
                  <a:pt x="294906" y="1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F561BE7B-BDDB-A3F3-505B-9BE0CF0F73FD}"/>
              </a:ext>
            </a:extLst>
          </p:cNvPr>
          <p:cNvSpPr/>
          <p:nvPr/>
        </p:nvSpPr>
        <p:spPr>
          <a:xfrm>
            <a:off x="1423718" y="7467462"/>
            <a:ext cx="284449" cy="555314"/>
          </a:xfrm>
          <a:custGeom>
            <a:avLst/>
            <a:gdLst>
              <a:gd name="connsiteX0" fmla="*/ 1857 w 284449"/>
              <a:gd name="connsiteY0" fmla="*/ 552588 h 555314"/>
              <a:gd name="connsiteX1" fmla="*/ 135207 w 284449"/>
              <a:gd name="connsiteY1" fmla="*/ 276363 h 555314"/>
              <a:gd name="connsiteX2" fmla="*/ 284432 w 284449"/>
              <a:gd name="connsiteY2" fmla="*/ 138 h 555314"/>
              <a:gd name="connsiteX3" fmla="*/ 144732 w 284449"/>
              <a:gd name="connsiteY3" fmla="*/ 241438 h 555314"/>
              <a:gd name="connsiteX4" fmla="*/ 62182 w 284449"/>
              <a:gd name="connsiteY4" fmla="*/ 409713 h 555314"/>
              <a:gd name="connsiteX5" fmla="*/ 1857 w 284449"/>
              <a:gd name="connsiteY5" fmla="*/ 552588 h 55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49" h="555314">
                <a:moveTo>
                  <a:pt x="1857" y="552588"/>
                </a:moveTo>
                <a:cubicBezTo>
                  <a:pt x="14028" y="530363"/>
                  <a:pt x="88111" y="368438"/>
                  <a:pt x="135207" y="276363"/>
                </a:cubicBezTo>
                <a:cubicBezTo>
                  <a:pt x="182303" y="184288"/>
                  <a:pt x="282845" y="5959"/>
                  <a:pt x="284432" y="138"/>
                </a:cubicBezTo>
                <a:cubicBezTo>
                  <a:pt x="286020" y="-5683"/>
                  <a:pt x="181774" y="173175"/>
                  <a:pt x="144732" y="241438"/>
                </a:cubicBezTo>
                <a:cubicBezTo>
                  <a:pt x="107690" y="309701"/>
                  <a:pt x="83878" y="364205"/>
                  <a:pt x="62182" y="409713"/>
                </a:cubicBezTo>
                <a:cubicBezTo>
                  <a:pt x="40486" y="455221"/>
                  <a:pt x="-10314" y="574813"/>
                  <a:pt x="1857" y="552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1F25B9E8-F7F3-09C8-490E-86B385026C9C}"/>
              </a:ext>
            </a:extLst>
          </p:cNvPr>
          <p:cNvSpPr/>
          <p:nvPr/>
        </p:nvSpPr>
        <p:spPr>
          <a:xfrm>
            <a:off x="1374667" y="7303912"/>
            <a:ext cx="270588" cy="570761"/>
          </a:xfrm>
          <a:custGeom>
            <a:avLst/>
            <a:gdLst>
              <a:gd name="connsiteX0" fmla="*/ 266808 w 270588"/>
              <a:gd name="connsiteY0" fmla="*/ 1763 h 570761"/>
              <a:gd name="connsiteX1" fmla="*/ 250933 w 270588"/>
              <a:gd name="connsiteY1" fmla="*/ 147813 h 570761"/>
              <a:gd name="connsiteX2" fmla="*/ 130283 w 270588"/>
              <a:gd name="connsiteY2" fmla="*/ 404988 h 570761"/>
              <a:gd name="connsiteX3" fmla="*/ 108 w 270588"/>
              <a:gd name="connsiteY3" fmla="*/ 570088 h 570761"/>
              <a:gd name="connsiteX4" fmla="*/ 152508 w 270588"/>
              <a:gd name="connsiteY4" fmla="*/ 344663 h 570761"/>
              <a:gd name="connsiteX5" fmla="*/ 212833 w 270588"/>
              <a:gd name="connsiteY5" fmla="*/ 243063 h 570761"/>
              <a:gd name="connsiteX6" fmla="*/ 266808 w 270588"/>
              <a:gd name="connsiteY6" fmla="*/ 1763 h 57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88" h="570761">
                <a:moveTo>
                  <a:pt x="266808" y="1763"/>
                </a:moveTo>
                <a:cubicBezTo>
                  <a:pt x="273158" y="-14112"/>
                  <a:pt x="273687" y="80609"/>
                  <a:pt x="250933" y="147813"/>
                </a:cubicBezTo>
                <a:cubicBezTo>
                  <a:pt x="228179" y="215017"/>
                  <a:pt x="172087" y="334609"/>
                  <a:pt x="130283" y="404988"/>
                </a:cubicBezTo>
                <a:cubicBezTo>
                  <a:pt x="88479" y="475367"/>
                  <a:pt x="-3596" y="580142"/>
                  <a:pt x="108" y="570088"/>
                </a:cubicBezTo>
                <a:cubicBezTo>
                  <a:pt x="3812" y="560034"/>
                  <a:pt x="117054" y="399167"/>
                  <a:pt x="152508" y="344663"/>
                </a:cubicBezTo>
                <a:cubicBezTo>
                  <a:pt x="187962" y="290159"/>
                  <a:pt x="189550" y="301271"/>
                  <a:pt x="212833" y="243063"/>
                </a:cubicBezTo>
                <a:cubicBezTo>
                  <a:pt x="236116" y="184855"/>
                  <a:pt x="260458" y="17638"/>
                  <a:pt x="266808" y="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F6C01C44-6D24-290E-027A-E154ED970C5D}"/>
              </a:ext>
            </a:extLst>
          </p:cNvPr>
          <p:cNvSpPr/>
          <p:nvPr/>
        </p:nvSpPr>
        <p:spPr>
          <a:xfrm>
            <a:off x="879363" y="7089696"/>
            <a:ext cx="95377" cy="485887"/>
          </a:xfrm>
          <a:custGeom>
            <a:avLst/>
            <a:gdLst>
              <a:gd name="connsiteX0" fmla="*/ 95362 w 95377"/>
              <a:gd name="connsiteY0" fmla="*/ 79 h 485887"/>
              <a:gd name="connsiteX1" fmla="*/ 28687 w 95377"/>
              <a:gd name="connsiteY1" fmla="*/ 187404 h 485887"/>
              <a:gd name="connsiteX2" fmla="*/ 112 w 95377"/>
              <a:gd name="connsiteY2" fmla="*/ 485854 h 485887"/>
              <a:gd name="connsiteX3" fmla="*/ 22337 w 95377"/>
              <a:gd name="connsiteY3" fmla="*/ 168354 h 485887"/>
              <a:gd name="connsiteX4" fmla="*/ 95362 w 95377"/>
              <a:gd name="connsiteY4" fmla="*/ 79 h 48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77" h="485887">
                <a:moveTo>
                  <a:pt x="95362" y="79"/>
                </a:moveTo>
                <a:cubicBezTo>
                  <a:pt x="96420" y="3254"/>
                  <a:pt x="44562" y="106442"/>
                  <a:pt x="28687" y="187404"/>
                </a:cubicBezTo>
                <a:cubicBezTo>
                  <a:pt x="12812" y="268367"/>
                  <a:pt x="1170" y="489029"/>
                  <a:pt x="112" y="485854"/>
                </a:cubicBezTo>
                <a:cubicBezTo>
                  <a:pt x="-946" y="482679"/>
                  <a:pt x="5404" y="247200"/>
                  <a:pt x="22337" y="168354"/>
                </a:cubicBezTo>
                <a:cubicBezTo>
                  <a:pt x="39270" y="89508"/>
                  <a:pt x="94304" y="-3096"/>
                  <a:pt x="9536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B02E040C-4D4D-D554-4FE6-5543928B3380}"/>
              </a:ext>
            </a:extLst>
          </p:cNvPr>
          <p:cNvSpPr/>
          <p:nvPr/>
        </p:nvSpPr>
        <p:spPr>
          <a:xfrm>
            <a:off x="1409617" y="6734175"/>
            <a:ext cx="206557" cy="320675"/>
          </a:xfrm>
          <a:custGeom>
            <a:avLst/>
            <a:gdLst>
              <a:gd name="connsiteX0" fmla="*/ 83 w 206557"/>
              <a:gd name="connsiteY0" fmla="*/ 0 h 320675"/>
              <a:gd name="connsiteX1" fmla="*/ 85808 w 206557"/>
              <a:gd name="connsiteY1" fmla="*/ 133350 h 320675"/>
              <a:gd name="connsiteX2" fmla="*/ 206458 w 206557"/>
              <a:gd name="connsiteY2" fmla="*/ 320675 h 320675"/>
              <a:gd name="connsiteX3" fmla="*/ 104858 w 206557"/>
              <a:gd name="connsiteY3" fmla="*/ 133350 h 320675"/>
              <a:gd name="connsiteX4" fmla="*/ 83 w 206557"/>
              <a:gd name="connsiteY4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7" h="320675">
                <a:moveTo>
                  <a:pt x="83" y="0"/>
                </a:moveTo>
                <a:cubicBezTo>
                  <a:pt x="-3092" y="0"/>
                  <a:pt x="85808" y="133350"/>
                  <a:pt x="85808" y="133350"/>
                </a:cubicBezTo>
                <a:cubicBezTo>
                  <a:pt x="120204" y="186796"/>
                  <a:pt x="203283" y="320675"/>
                  <a:pt x="206458" y="320675"/>
                </a:cubicBezTo>
                <a:cubicBezTo>
                  <a:pt x="209633" y="320675"/>
                  <a:pt x="136079" y="182033"/>
                  <a:pt x="104858" y="133350"/>
                </a:cubicBezTo>
                <a:cubicBezTo>
                  <a:pt x="73637" y="84667"/>
                  <a:pt x="3258" y="0"/>
                  <a:pt x="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AD119C28-0C31-E2CB-3ACC-DAA5200277DE}"/>
              </a:ext>
            </a:extLst>
          </p:cNvPr>
          <p:cNvSpPr/>
          <p:nvPr/>
        </p:nvSpPr>
        <p:spPr>
          <a:xfrm>
            <a:off x="1383387" y="6746811"/>
            <a:ext cx="224855" cy="307989"/>
          </a:xfrm>
          <a:custGeom>
            <a:avLst/>
            <a:gdLst>
              <a:gd name="connsiteX0" fmla="*/ 10438 w 224855"/>
              <a:gd name="connsiteY0" fmla="*/ 64 h 307989"/>
              <a:gd name="connsiteX1" fmla="*/ 118388 w 224855"/>
              <a:gd name="connsiteY1" fmla="*/ 161989 h 307989"/>
              <a:gd name="connsiteX2" fmla="*/ 216813 w 224855"/>
              <a:gd name="connsiteY2" fmla="*/ 301689 h 307989"/>
              <a:gd name="connsiteX3" fmla="*/ 194588 w 224855"/>
              <a:gd name="connsiteY3" fmla="*/ 266764 h 307989"/>
              <a:gd name="connsiteX4" fmla="*/ 913 w 224855"/>
              <a:gd name="connsiteY4" fmla="*/ 114364 h 307989"/>
              <a:gd name="connsiteX5" fmla="*/ 118388 w 224855"/>
              <a:gd name="connsiteY5" fmla="*/ 181039 h 307989"/>
              <a:gd name="connsiteX6" fmla="*/ 10438 w 224855"/>
              <a:gd name="connsiteY6" fmla="*/ 64 h 3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55" h="307989">
                <a:moveTo>
                  <a:pt x="10438" y="64"/>
                </a:moveTo>
                <a:cubicBezTo>
                  <a:pt x="10438" y="-3111"/>
                  <a:pt x="83992" y="111718"/>
                  <a:pt x="118388" y="161989"/>
                </a:cubicBezTo>
                <a:cubicBezTo>
                  <a:pt x="152784" y="212260"/>
                  <a:pt x="204113" y="284227"/>
                  <a:pt x="216813" y="301689"/>
                </a:cubicBezTo>
                <a:cubicBezTo>
                  <a:pt x="229513" y="319152"/>
                  <a:pt x="230571" y="297985"/>
                  <a:pt x="194588" y="266764"/>
                </a:cubicBezTo>
                <a:cubicBezTo>
                  <a:pt x="158605" y="235543"/>
                  <a:pt x="13613" y="128652"/>
                  <a:pt x="913" y="114364"/>
                </a:cubicBezTo>
                <a:cubicBezTo>
                  <a:pt x="-11787" y="100077"/>
                  <a:pt x="112038" y="196385"/>
                  <a:pt x="118388" y="181039"/>
                </a:cubicBezTo>
                <a:cubicBezTo>
                  <a:pt x="124738" y="165693"/>
                  <a:pt x="10438" y="3239"/>
                  <a:pt x="1043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B927886B-9D24-DA66-4EE9-12EAF10B569B}"/>
              </a:ext>
            </a:extLst>
          </p:cNvPr>
          <p:cNvSpPr/>
          <p:nvPr/>
        </p:nvSpPr>
        <p:spPr>
          <a:xfrm>
            <a:off x="1555580" y="6571861"/>
            <a:ext cx="263098" cy="368239"/>
          </a:xfrm>
          <a:custGeom>
            <a:avLst/>
            <a:gdLst>
              <a:gd name="connsiteX0" fmla="*/ 170 w 263098"/>
              <a:gd name="connsiteY0" fmla="*/ 389 h 368239"/>
              <a:gd name="connsiteX1" fmla="*/ 247820 w 263098"/>
              <a:gd name="connsiteY1" fmla="*/ 349639 h 368239"/>
              <a:gd name="connsiteX2" fmla="*/ 209720 w 263098"/>
              <a:gd name="connsiteY2" fmla="*/ 282964 h 368239"/>
              <a:gd name="connsiteX3" fmla="*/ 170 w 263098"/>
              <a:gd name="connsiteY3" fmla="*/ 389 h 36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98" h="368239">
                <a:moveTo>
                  <a:pt x="170" y="389"/>
                </a:moveTo>
                <a:cubicBezTo>
                  <a:pt x="6520" y="11501"/>
                  <a:pt x="212895" y="302543"/>
                  <a:pt x="247820" y="349639"/>
                </a:cubicBezTo>
                <a:cubicBezTo>
                  <a:pt x="282745" y="396735"/>
                  <a:pt x="252582" y="346993"/>
                  <a:pt x="209720" y="282964"/>
                </a:cubicBezTo>
                <a:cubicBezTo>
                  <a:pt x="166858" y="218935"/>
                  <a:pt x="-6180" y="-10723"/>
                  <a:pt x="170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8C9EEB12-C81F-BAC8-4BAD-87699CE135DD}"/>
              </a:ext>
            </a:extLst>
          </p:cNvPr>
          <p:cNvSpPr/>
          <p:nvPr/>
        </p:nvSpPr>
        <p:spPr>
          <a:xfrm>
            <a:off x="1582734" y="6918284"/>
            <a:ext cx="292640" cy="85876"/>
          </a:xfrm>
          <a:custGeom>
            <a:avLst/>
            <a:gdLst>
              <a:gd name="connsiteX0" fmla="*/ 1591 w 292640"/>
              <a:gd name="connsiteY0" fmla="*/ 47666 h 85876"/>
              <a:gd name="connsiteX1" fmla="*/ 284166 w 292640"/>
              <a:gd name="connsiteY1" fmla="*/ 85766 h 85876"/>
              <a:gd name="connsiteX2" fmla="*/ 207966 w 292640"/>
              <a:gd name="connsiteY2" fmla="*/ 57191 h 85876"/>
              <a:gd name="connsiteX3" fmla="*/ 96841 w 292640"/>
              <a:gd name="connsiteY3" fmla="*/ 41 h 85876"/>
              <a:gd name="connsiteX4" fmla="*/ 223841 w 292640"/>
              <a:gd name="connsiteY4" fmla="*/ 66716 h 85876"/>
              <a:gd name="connsiteX5" fmla="*/ 169866 w 292640"/>
              <a:gd name="connsiteY5" fmla="*/ 63541 h 85876"/>
              <a:gd name="connsiteX6" fmla="*/ 1591 w 292640"/>
              <a:gd name="connsiteY6" fmla="*/ 47666 h 8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640" h="85876">
                <a:moveTo>
                  <a:pt x="1591" y="47666"/>
                </a:moveTo>
                <a:cubicBezTo>
                  <a:pt x="20641" y="51370"/>
                  <a:pt x="249770" y="84179"/>
                  <a:pt x="284166" y="85766"/>
                </a:cubicBezTo>
                <a:cubicBezTo>
                  <a:pt x="318562" y="87354"/>
                  <a:pt x="239187" y="71479"/>
                  <a:pt x="207966" y="57191"/>
                </a:cubicBezTo>
                <a:cubicBezTo>
                  <a:pt x="176745" y="42903"/>
                  <a:pt x="94195" y="-1547"/>
                  <a:pt x="96841" y="41"/>
                </a:cubicBezTo>
                <a:cubicBezTo>
                  <a:pt x="99487" y="1628"/>
                  <a:pt x="211670" y="56133"/>
                  <a:pt x="223841" y="66716"/>
                </a:cubicBezTo>
                <a:cubicBezTo>
                  <a:pt x="236012" y="77299"/>
                  <a:pt x="199499" y="66187"/>
                  <a:pt x="169866" y="63541"/>
                </a:cubicBezTo>
                <a:cubicBezTo>
                  <a:pt x="140233" y="60895"/>
                  <a:pt x="-17459" y="43962"/>
                  <a:pt x="1591" y="47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510F8D1C-8962-BAE3-7300-DF47111C46E7}"/>
              </a:ext>
            </a:extLst>
          </p:cNvPr>
          <p:cNvSpPr/>
          <p:nvPr/>
        </p:nvSpPr>
        <p:spPr>
          <a:xfrm>
            <a:off x="1698272" y="7089319"/>
            <a:ext cx="236974" cy="459414"/>
          </a:xfrm>
          <a:custGeom>
            <a:avLst/>
            <a:gdLst>
              <a:gd name="connsiteX0" fmla="*/ 353 w 236974"/>
              <a:gd name="connsiteY0" fmla="*/ 456 h 459414"/>
              <a:gd name="connsiteX1" fmla="*/ 146403 w 236974"/>
              <a:gd name="connsiteY1" fmla="*/ 165556 h 459414"/>
              <a:gd name="connsiteX2" fmla="*/ 235303 w 236974"/>
              <a:gd name="connsiteY2" fmla="*/ 457656 h 459414"/>
              <a:gd name="connsiteX3" fmla="*/ 197203 w 236974"/>
              <a:gd name="connsiteY3" fmla="*/ 279856 h 459414"/>
              <a:gd name="connsiteX4" fmla="*/ 108303 w 236974"/>
              <a:gd name="connsiteY4" fmla="*/ 121106 h 459414"/>
              <a:gd name="connsiteX5" fmla="*/ 353 w 236974"/>
              <a:gd name="connsiteY5" fmla="*/ 456 h 45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974" h="459414">
                <a:moveTo>
                  <a:pt x="353" y="456"/>
                </a:moveTo>
                <a:cubicBezTo>
                  <a:pt x="6703" y="7864"/>
                  <a:pt x="107245" y="89356"/>
                  <a:pt x="146403" y="165556"/>
                </a:cubicBezTo>
                <a:cubicBezTo>
                  <a:pt x="185561" y="241756"/>
                  <a:pt x="226836" y="438606"/>
                  <a:pt x="235303" y="457656"/>
                </a:cubicBezTo>
                <a:cubicBezTo>
                  <a:pt x="243770" y="476706"/>
                  <a:pt x="218370" y="335948"/>
                  <a:pt x="197203" y="279856"/>
                </a:cubicBezTo>
                <a:cubicBezTo>
                  <a:pt x="176036" y="223764"/>
                  <a:pt x="141640" y="164498"/>
                  <a:pt x="108303" y="121106"/>
                </a:cubicBezTo>
                <a:cubicBezTo>
                  <a:pt x="74966" y="77714"/>
                  <a:pt x="-5997" y="-6952"/>
                  <a:pt x="353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F0261173-1B25-6C3C-A1EB-3E905365FFAC}"/>
              </a:ext>
            </a:extLst>
          </p:cNvPr>
          <p:cNvSpPr/>
          <p:nvPr/>
        </p:nvSpPr>
        <p:spPr>
          <a:xfrm>
            <a:off x="1333492" y="7121472"/>
            <a:ext cx="426679" cy="454862"/>
          </a:xfrm>
          <a:custGeom>
            <a:avLst/>
            <a:gdLst>
              <a:gd name="connsiteX0" fmla="*/ 8 w 426679"/>
              <a:gd name="connsiteY0" fmla="*/ 53 h 454862"/>
              <a:gd name="connsiteX1" fmla="*/ 279408 w 426679"/>
              <a:gd name="connsiteY1" fmla="*/ 200078 h 454862"/>
              <a:gd name="connsiteX2" fmla="*/ 425458 w 426679"/>
              <a:gd name="connsiteY2" fmla="*/ 454078 h 454862"/>
              <a:gd name="connsiteX3" fmla="*/ 346083 w 426679"/>
              <a:gd name="connsiteY3" fmla="*/ 276278 h 454862"/>
              <a:gd name="connsiteX4" fmla="*/ 288933 w 426679"/>
              <a:gd name="connsiteY4" fmla="*/ 181028 h 454862"/>
              <a:gd name="connsiteX5" fmla="*/ 8 w 426679"/>
              <a:gd name="connsiteY5" fmla="*/ 53 h 45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9" h="454862">
                <a:moveTo>
                  <a:pt x="8" y="53"/>
                </a:moveTo>
                <a:cubicBezTo>
                  <a:pt x="-1579" y="3228"/>
                  <a:pt x="208500" y="124407"/>
                  <a:pt x="279408" y="200078"/>
                </a:cubicBezTo>
                <a:cubicBezTo>
                  <a:pt x="350316" y="275749"/>
                  <a:pt x="414346" y="441378"/>
                  <a:pt x="425458" y="454078"/>
                </a:cubicBezTo>
                <a:cubicBezTo>
                  <a:pt x="436570" y="466778"/>
                  <a:pt x="368837" y="321786"/>
                  <a:pt x="346083" y="276278"/>
                </a:cubicBezTo>
                <a:cubicBezTo>
                  <a:pt x="323329" y="230770"/>
                  <a:pt x="348200" y="225478"/>
                  <a:pt x="288933" y="181028"/>
                </a:cubicBezTo>
                <a:cubicBezTo>
                  <a:pt x="229666" y="136578"/>
                  <a:pt x="1595" y="-3122"/>
                  <a:pt x="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3CA605DF-437B-2CEE-9CEC-2FB74B1D491E}"/>
              </a:ext>
            </a:extLst>
          </p:cNvPr>
          <p:cNvSpPr/>
          <p:nvPr/>
        </p:nvSpPr>
        <p:spPr>
          <a:xfrm>
            <a:off x="1363779" y="7227770"/>
            <a:ext cx="360290" cy="341599"/>
          </a:xfrm>
          <a:custGeom>
            <a:avLst/>
            <a:gdLst>
              <a:gd name="connsiteX0" fmla="*/ 1471 w 360290"/>
              <a:gd name="connsiteY0" fmla="*/ 1705 h 341599"/>
              <a:gd name="connsiteX1" fmla="*/ 284046 w 360290"/>
              <a:gd name="connsiteY1" fmla="*/ 246180 h 341599"/>
              <a:gd name="connsiteX2" fmla="*/ 360246 w 360290"/>
              <a:gd name="connsiteY2" fmla="*/ 341430 h 341599"/>
              <a:gd name="connsiteX3" fmla="*/ 277696 w 360290"/>
              <a:gd name="connsiteY3" fmla="*/ 227130 h 341599"/>
              <a:gd name="connsiteX4" fmla="*/ 153871 w 360290"/>
              <a:gd name="connsiteY4" fmla="*/ 87430 h 341599"/>
              <a:gd name="connsiteX5" fmla="*/ 172921 w 360290"/>
              <a:gd name="connsiteY5" fmla="*/ 135055 h 341599"/>
              <a:gd name="connsiteX6" fmla="*/ 1471 w 360290"/>
              <a:gd name="connsiteY6" fmla="*/ 1705 h 3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90" h="341599">
                <a:moveTo>
                  <a:pt x="1471" y="1705"/>
                </a:moveTo>
                <a:cubicBezTo>
                  <a:pt x="19992" y="20226"/>
                  <a:pt x="224250" y="189559"/>
                  <a:pt x="284046" y="246180"/>
                </a:cubicBezTo>
                <a:cubicBezTo>
                  <a:pt x="343842" y="302801"/>
                  <a:pt x="361304" y="344605"/>
                  <a:pt x="360246" y="341430"/>
                </a:cubicBezTo>
                <a:cubicBezTo>
                  <a:pt x="359188" y="338255"/>
                  <a:pt x="312092" y="269463"/>
                  <a:pt x="277696" y="227130"/>
                </a:cubicBezTo>
                <a:cubicBezTo>
                  <a:pt x="243300" y="184797"/>
                  <a:pt x="171333" y="102776"/>
                  <a:pt x="153871" y="87430"/>
                </a:cubicBezTo>
                <a:cubicBezTo>
                  <a:pt x="136409" y="72084"/>
                  <a:pt x="200967" y="148813"/>
                  <a:pt x="172921" y="135055"/>
                </a:cubicBezTo>
                <a:cubicBezTo>
                  <a:pt x="144875" y="121297"/>
                  <a:pt x="-17050" y="-16816"/>
                  <a:pt x="1471" y="1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FF83C21E-859C-2465-2A65-0F1D38406EB1}"/>
              </a:ext>
            </a:extLst>
          </p:cNvPr>
          <p:cNvSpPr/>
          <p:nvPr/>
        </p:nvSpPr>
        <p:spPr>
          <a:xfrm>
            <a:off x="1330152" y="7264369"/>
            <a:ext cx="356366" cy="339784"/>
          </a:xfrm>
          <a:custGeom>
            <a:avLst/>
            <a:gdLst>
              <a:gd name="connsiteX0" fmla="*/ 173 w 356366"/>
              <a:gd name="connsiteY0" fmla="*/ 31 h 339784"/>
              <a:gd name="connsiteX1" fmla="*/ 222423 w 356366"/>
              <a:gd name="connsiteY1" fmla="*/ 158781 h 339784"/>
              <a:gd name="connsiteX2" fmla="*/ 355773 w 356366"/>
              <a:gd name="connsiteY2" fmla="*/ 339756 h 339784"/>
              <a:gd name="connsiteX3" fmla="*/ 260523 w 356366"/>
              <a:gd name="connsiteY3" fmla="*/ 171481 h 339784"/>
              <a:gd name="connsiteX4" fmla="*/ 173 w 356366"/>
              <a:gd name="connsiteY4" fmla="*/ 31 h 33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66" h="339784">
                <a:moveTo>
                  <a:pt x="173" y="31"/>
                </a:moveTo>
                <a:cubicBezTo>
                  <a:pt x="-6177" y="-2086"/>
                  <a:pt x="163156" y="102160"/>
                  <a:pt x="222423" y="158781"/>
                </a:cubicBezTo>
                <a:cubicBezTo>
                  <a:pt x="281690" y="215402"/>
                  <a:pt x="349423" y="337639"/>
                  <a:pt x="355773" y="339756"/>
                </a:cubicBezTo>
                <a:cubicBezTo>
                  <a:pt x="362123" y="341873"/>
                  <a:pt x="316615" y="224927"/>
                  <a:pt x="260523" y="171481"/>
                </a:cubicBezTo>
                <a:cubicBezTo>
                  <a:pt x="204431" y="118035"/>
                  <a:pt x="6523" y="2148"/>
                  <a:pt x="17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C6198535-F9B2-980D-06E8-906FCDAFEDAC}"/>
              </a:ext>
            </a:extLst>
          </p:cNvPr>
          <p:cNvSpPr/>
          <p:nvPr/>
        </p:nvSpPr>
        <p:spPr>
          <a:xfrm>
            <a:off x="1291930" y="7429337"/>
            <a:ext cx="353204" cy="424517"/>
          </a:xfrm>
          <a:custGeom>
            <a:avLst/>
            <a:gdLst>
              <a:gd name="connsiteX0" fmla="*/ 295 w 353204"/>
              <a:gd name="connsiteY0" fmla="*/ 163 h 424517"/>
              <a:gd name="connsiteX1" fmla="*/ 162220 w 353204"/>
              <a:gd name="connsiteY1" fmla="*/ 95413 h 424517"/>
              <a:gd name="connsiteX2" fmla="*/ 286045 w 353204"/>
              <a:gd name="connsiteY2" fmla="*/ 270038 h 424517"/>
              <a:gd name="connsiteX3" fmla="*/ 352720 w 353204"/>
              <a:gd name="connsiteY3" fmla="*/ 422438 h 424517"/>
              <a:gd name="connsiteX4" fmla="*/ 311445 w 353204"/>
              <a:gd name="connsiteY4" fmla="*/ 349413 h 424517"/>
              <a:gd name="connsiteX5" fmla="*/ 225720 w 353204"/>
              <a:gd name="connsiteY5" fmla="*/ 222413 h 424517"/>
              <a:gd name="connsiteX6" fmla="*/ 63795 w 353204"/>
              <a:gd name="connsiteY6" fmla="*/ 85888 h 424517"/>
              <a:gd name="connsiteX7" fmla="*/ 228895 w 353204"/>
              <a:gd name="connsiteY7" fmla="*/ 197013 h 424517"/>
              <a:gd name="connsiteX8" fmla="*/ 305095 w 353204"/>
              <a:gd name="connsiteY8" fmla="*/ 324013 h 424517"/>
              <a:gd name="connsiteX9" fmla="*/ 200320 w 353204"/>
              <a:gd name="connsiteY9" fmla="*/ 120813 h 424517"/>
              <a:gd name="connsiteX10" fmla="*/ 124120 w 353204"/>
              <a:gd name="connsiteY10" fmla="*/ 73188 h 424517"/>
              <a:gd name="connsiteX11" fmla="*/ 295 w 353204"/>
              <a:gd name="connsiteY11" fmla="*/ 163 h 42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204" h="424517">
                <a:moveTo>
                  <a:pt x="295" y="163"/>
                </a:moveTo>
                <a:cubicBezTo>
                  <a:pt x="6645" y="3867"/>
                  <a:pt x="114595" y="50434"/>
                  <a:pt x="162220" y="95413"/>
                </a:cubicBezTo>
                <a:cubicBezTo>
                  <a:pt x="209845" y="140392"/>
                  <a:pt x="254295" y="215534"/>
                  <a:pt x="286045" y="270038"/>
                </a:cubicBezTo>
                <a:cubicBezTo>
                  <a:pt x="317795" y="324542"/>
                  <a:pt x="348487" y="409209"/>
                  <a:pt x="352720" y="422438"/>
                </a:cubicBezTo>
                <a:cubicBezTo>
                  <a:pt x="356953" y="435667"/>
                  <a:pt x="332612" y="382750"/>
                  <a:pt x="311445" y="349413"/>
                </a:cubicBezTo>
                <a:cubicBezTo>
                  <a:pt x="290278" y="316076"/>
                  <a:pt x="266995" y="266334"/>
                  <a:pt x="225720" y="222413"/>
                </a:cubicBezTo>
                <a:cubicBezTo>
                  <a:pt x="184445" y="178492"/>
                  <a:pt x="63266" y="90121"/>
                  <a:pt x="63795" y="85888"/>
                </a:cubicBezTo>
                <a:cubicBezTo>
                  <a:pt x="64324" y="81655"/>
                  <a:pt x="188678" y="157326"/>
                  <a:pt x="228895" y="197013"/>
                </a:cubicBezTo>
                <a:cubicBezTo>
                  <a:pt x="269112" y="236700"/>
                  <a:pt x="309858" y="336713"/>
                  <a:pt x="305095" y="324013"/>
                </a:cubicBezTo>
                <a:cubicBezTo>
                  <a:pt x="300332" y="311313"/>
                  <a:pt x="230483" y="162617"/>
                  <a:pt x="200320" y="120813"/>
                </a:cubicBezTo>
                <a:cubicBezTo>
                  <a:pt x="170158" y="79009"/>
                  <a:pt x="156399" y="89592"/>
                  <a:pt x="124120" y="73188"/>
                </a:cubicBezTo>
                <a:cubicBezTo>
                  <a:pt x="91841" y="56784"/>
                  <a:pt x="-6055" y="-3541"/>
                  <a:pt x="295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442403BA-937A-142E-3C38-E9C5BB4D5B50}"/>
              </a:ext>
            </a:extLst>
          </p:cNvPr>
          <p:cNvSpPr/>
          <p:nvPr/>
        </p:nvSpPr>
        <p:spPr>
          <a:xfrm>
            <a:off x="770814" y="7619905"/>
            <a:ext cx="189880" cy="127124"/>
          </a:xfrm>
          <a:custGeom>
            <a:avLst/>
            <a:gdLst>
              <a:gd name="connsiteX0" fmla="*/ 711 w 189880"/>
              <a:gd name="connsiteY0" fmla="*/ 127095 h 127124"/>
              <a:gd name="connsiteX1" fmla="*/ 92786 w 189880"/>
              <a:gd name="connsiteY1" fmla="*/ 44545 h 127124"/>
              <a:gd name="connsiteX2" fmla="*/ 188036 w 189880"/>
              <a:gd name="connsiteY2" fmla="*/ 95 h 127124"/>
              <a:gd name="connsiteX3" fmla="*/ 143586 w 189880"/>
              <a:gd name="connsiteY3" fmla="*/ 35020 h 127124"/>
              <a:gd name="connsiteX4" fmla="*/ 711 w 189880"/>
              <a:gd name="connsiteY4" fmla="*/ 127095 h 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80" h="127124">
                <a:moveTo>
                  <a:pt x="711" y="127095"/>
                </a:moveTo>
                <a:cubicBezTo>
                  <a:pt x="-7756" y="128682"/>
                  <a:pt x="61565" y="65712"/>
                  <a:pt x="92786" y="44545"/>
                </a:cubicBezTo>
                <a:cubicBezTo>
                  <a:pt x="124007" y="23378"/>
                  <a:pt x="179569" y="1682"/>
                  <a:pt x="188036" y="95"/>
                </a:cubicBezTo>
                <a:cubicBezTo>
                  <a:pt x="196503" y="-1492"/>
                  <a:pt x="174807" y="17028"/>
                  <a:pt x="143586" y="35020"/>
                </a:cubicBezTo>
                <a:cubicBezTo>
                  <a:pt x="112365" y="53012"/>
                  <a:pt x="9178" y="125508"/>
                  <a:pt x="711" y="127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68E1E92F-F910-4514-869D-E152201DD5E8}"/>
              </a:ext>
            </a:extLst>
          </p:cNvPr>
          <p:cNvSpPr/>
          <p:nvPr/>
        </p:nvSpPr>
        <p:spPr>
          <a:xfrm>
            <a:off x="1250846" y="7606929"/>
            <a:ext cx="212006" cy="156225"/>
          </a:xfrm>
          <a:custGeom>
            <a:avLst/>
            <a:gdLst>
              <a:gd name="connsiteX0" fmla="*/ 104 w 212006"/>
              <a:gd name="connsiteY0" fmla="*/ 371 h 156225"/>
              <a:gd name="connsiteX1" fmla="*/ 101704 w 212006"/>
              <a:gd name="connsiteY1" fmla="*/ 54346 h 156225"/>
              <a:gd name="connsiteX2" fmla="*/ 209654 w 212006"/>
              <a:gd name="connsiteY2" fmla="*/ 152771 h 156225"/>
              <a:gd name="connsiteX3" fmla="*/ 168379 w 212006"/>
              <a:gd name="connsiteY3" fmla="*/ 127371 h 156225"/>
              <a:gd name="connsiteX4" fmla="*/ 79479 w 212006"/>
              <a:gd name="connsiteY4" fmla="*/ 63871 h 156225"/>
              <a:gd name="connsiteX5" fmla="*/ 120754 w 212006"/>
              <a:gd name="connsiteY5" fmla="*/ 79746 h 156225"/>
              <a:gd name="connsiteX6" fmla="*/ 104 w 212006"/>
              <a:gd name="connsiteY6" fmla="*/ 371 h 1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006" h="156225">
                <a:moveTo>
                  <a:pt x="104" y="371"/>
                </a:moveTo>
                <a:cubicBezTo>
                  <a:pt x="-3071" y="-3862"/>
                  <a:pt x="66779" y="28946"/>
                  <a:pt x="101704" y="54346"/>
                </a:cubicBezTo>
                <a:cubicBezTo>
                  <a:pt x="136629" y="79746"/>
                  <a:pt x="198541" y="140600"/>
                  <a:pt x="209654" y="152771"/>
                </a:cubicBezTo>
                <a:cubicBezTo>
                  <a:pt x="220767" y="164942"/>
                  <a:pt x="190075" y="142188"/>
                  <a:pt x="168379" y="127371"/>
                </a:cubicBezTo>
                <a:cubicBezTo>
                  <a:pt x="146683" y="112554"/>
                  <a:pt x="87416" y="71808"/>
                  <a:pt x="79479" y="63871"/>
                </a:cubicBezTo>
                <a:cubicBezTo>
                  <a:pt x="71542" y="55934"/>
                  <a:pt x="128162" y="87684"/>
                  <a:pt x="120754" y="79746"/>
                </a:cubicBezTo>
                <a:cubicBezTo>
                  <a:pt x="113346" y="71809"/>
                  <a:pt x="3279" y="4604"/>
                  <a:pt x="104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D7B2D87A-D589-DBED-C4E2-D268B17A7F18}"/>
              </a:ext>
            </a:extLst>
          </p:cNvPr>
          <p:cNvSpPr/>
          <p:nvPr/>
        </p:nvSpPr>
        <p:spPr>
          <a:xfrm>
            <a:off x="692150" y="7696225"/>
            <a:ext cx="280570" cy="225400"/>
          </a:xfrm>
          <a:custGeom>
            <a:avLst/>
            <a:gdLst>
              <a:gd name="connsiteX0" fmla="*/ 0 w 280570"/>
              <a:gd name="connsiteY0" fmla="*/ 225400 h 225400"/>
              <a:gd name="connsiteX1" fmla="*/ 120650 w 280570"/>
              <a:gd name="connsiteY1" fmla="*/ 76175 h 225400"/>
              <a:gd name="connsiteX2" fmla="*/ 273050 w 280570"/>
              <a:gd name="connsiteY2" fmla="*/ 3150 h 225400"/>
              <a:gd name="connsiteX3" fmla="*/ 244475 w 280570"/>
              <a:gd name="connsiteY3" fmla="*/ 25375 h 225400"/>
              <a:gd name="connsiteX4" fmla="*/ 133350 w 280570"/>
              <a:gd name="connsiteY4" fmla="*/ 133325 h 225400"/>
              <a:gd name="connsiteX5" fmla="*/ 241300 w 280570"/>
              <a:gd name="connsiteY5" fmla="*/ 12675 h 225400"/>
              <a:gd name="connsiteX6" fmla="*/ 177800 w 280570"/>
              <a:gd name="connsiteY6" fmla="*/ 66650 h 225400"/>
              <a:gd name="connsiteX7" fmla="*/ 0 w 280570"/>
              <a:gd name="connsiteY7" fmla="*/ 225400 h 2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570" h="225400">
                <a:moveTo>
                  <a:pt x="0" y="225400"/>
                </a:moveTo>
                <a:cubicBezTo>
                  <a:pt x="37571" y="169308"/>
                  <a:pt x="75142" y="113217"/>
                  <a:pt x="120650" y="76175"/>
                </a:cubicBezTo>
                <a:cubicBezTo>
                  <a:pt x="166158" y="39133"/>
                  <a:pt x="273050" y="3150"/>
                  <a:pt x="273050" y="3150"/>
                </a:cubicBezTo>
                <a:cubicBezTo>
                  <a:pt x="293688" y="-5317"/>
                  <a:pt x="267758" y="3679"/>
                  <a:pt x="244475" y="25375"/>
                </a:cubicBezTo>
                <a:cubicBezTo>
                  <a:pt x="221192" y="47071"/>
                  <a:pt x="133879" y="135442"/>
                  <a:pt x="133350" y="133325"/>
                </a:cubicBezTo>
                <a:cubicBezTo>
                  <a:pt x="132821" y="131208"/>
                  <a:pt x="233892" y="23787"/>
                  <a:pt x="241300" y="12675"/>
                </a:cubicBezTo>
                <a:cubicBezTo>
                  <a:pt x="248708" y="1562"/>
                  <a:pt x="177800" y="66650"/>
                  <a:pt x="177800" y="66650"/>
                </a:cubicBezTo>
                <a:lnTo>
                  <a:pt x="0" y="2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60A22E04-543A-7ADF-DFB1-53F0A08C3AEF}"/>
              </a:ext>
            </a:extLst>
          </p:cNvPr>
          <p:cNvSpPr/>
          <p:nvPr/>
        </p:nvSpPr>
        <p:spPr>
          <a:xfrm>
            <a:off x="1247768" y="7677128"/>
            <a:ext cx="267165" cy="323993"/>
          </a:xfrm>
          <a:custGeom>
            <a:avLst/>
            <a:gdLst>
              <a:gd name="connsiteX0" fmla="*/ 7 w 267165"/>
              <a:gd name="connsiteY0" fmla="*/ 22 h 323993"/>
              <a:gd name="connsiteX1" fmla="*/ 123832 w 267165"/>
              <a:gd name="connsiteY1" fmla="*/ 95272 h 323993"/>
              <a:gd name="connsiteX2" fmla="*/ 260357 w 267165"/>
              <a:gd name="connsiteY2" fmla="*/ 219097 h 323993"/>
              <a:gd name="connsiteX3" fmla="*/ 247657 w 267165"/>
              <a:gd name="connsiteY3" fmla="*/ 200047 h 323993"/>
              <a:gd name="connsiteX4" fmla="*/ 257182 w 267165"/>
              <a:gd name="connsiteY4" fmla="*/ 323872 h 323993"/>
              <a:gd name="connsiteX5" fmla="*/ 228607 w 267165"/>
              <a:gd name="connsiteY5" fmla="*/ 219097 h 323993"/>
              <a:gd name="connsiteX6" fmla="*/ 101607 w 267165"/>
              <a:gd name="connsiteY6" fmla="*/ 34947 h 323993"/>
              <a:gd name="connsiteX7" fmla="*/ 117482 w 267165"/>
              <a:gd name="connsiteY7" fmla="*/ 85747 h 323993"/>
              <a:gd name="connsiteX8" fmla="*/ 7 w 267165"/>
              <a:gd name="connsiteY8" fmla="*/ 22 h 32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165" h="323993">
                <a:moveTo>
                  <a:pt x="7" y="22"/>
                </a:moveTo>
                <a:cubicBezTo>
                  <a:pt x="1065" y="1610"/>
                  <a:pt x="80440" y="58759"/>
                  <a:pt x="123832" y="95272"/>
                </a:cubicBezTo>
                <a:cubicBezTo>
                  <a:pt x="167224" y="131785"/>
                  <a:pt x="260357" y="219097"/>
                  <a:pt x="260357" y="219097"/>
                </a:cubicBezTo>
                <a:cubicBezTo>
                  <a:pt x="280994" y="236559"/>
                  <a:pt x="248186" y="182585"/>
                  <a:pt x="247657" y="200047"/>
                </a:cubicBezTo>
                <a:cubicBezTo>
                  <a:pt x="247128" y="217509"/>
                  <a:pt x="260357" y="320697"/>
                  <a:pt x="257182" y="323872"/>
                </a:cubicBezTo>
                <a:cubicBezTo>
                  <a:pt x="254007" y="327047"/>
                  <a:pt x="254536" y="267251"/>
                  <a:pt x="228607" y="219097"/>
                </a:cubicBezTo>
                <a:cubicBezTo>
                  <a:pt x="202678" y="170943"/>
                  <a:pt x="120128" y="57172"/>
                  <a:pt x="101607" y="34947"/>
                </a:cubicBezTo>
                <a:cubicBezTo>
                  <a:pt x="83086" y="12722"/>
                  <a:pt x="131770" y="90510"/>
                  <a:pt x="117482" y="85747"/>
                </a:cubicBezTo>
                <a:cubicBezTo>
                  <a:pt x="103194" y="80984"/>
                  <a:pt x="-1051" y="-1566"/>
                  <a:pt x="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609D5F59-312C-4B3A-D890-F89506FA1BEF}"/>
              </a:ext>
            </a:extLst>
          </p:cNvPr>
          <p:cNvSpPr/>
          <p:nvPr/>
        </p:nvSpPr>
        <p:spPr>
          <a:xfrm>
            <a:off x="1250711" y="7682739"/>
            <a:ext cx="135297" cy="71372"/>
          </a:xfrm>
          <a:custGeom>
            <a:avLst/>
            <a:gdLst>
              <a:gd name="connsiteX0" fmla="*/ 239 w 135297"/>
              <a:gd name="connsiteY0" fmla="*/ 761 h 71372"/>
              <a:gd name="connsiteX1" fmla="*/ 130414 w 135297"/>
              <a:gd name="connsiteY1" fmla="*/ 70611 h 71372"/>
              <a:gd name="connsiteX2" fmla="*/ 98664 w 135297"/>
              <a:gd name="connsiteY2" fmla="*/ 35686 h 71372"/>
              <a:gd name="connsiteX3" fmla="*/ 239 w 135297"/>
              <a:gd name="connsiteY3" fmla="*/ 761 h 7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97" h="71372">
                <a:moveTo>
                  <a:pt x="239" y="761"/>
                </a:moveTo>
                <a:cubicBezTo>
                  <a:pt x="5531" y="6582"/>
                  <a:pt x="114010" y="64790"/>
                  <a:pt x="130414" y="70611"/>
                </a:cubicBezTo>
                <a:cubicBezTo>
                  <a:pt x="146818" y="76432"/>
                  <a:pt x="118243" y="47328"/>
                  <a:pt x="98664" y="35686"/>
                </a:cubicBezTo>
                <a:cubicBezTo>
                  <a:pt x="79085" y="24044"/>
                  <a:pt x="-5053" y="-5060"/>
                  <a:pt x="239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5533E5D0-4891-EEC7-C56F-BDFE9D3F8609}"/>
              </a:ext>
            </a:extLst>
          </p:cNvPr>
          <p:cNvSpPr/>
          <p:nvPr/>
        </p:nvSpPr>
        <p:spPr>
          <a:xfrm>
            <a:off x="1244470" y="7724771"/>
            <a:ext cx="197215" cy="184156"/>
          </a:xfrm>
          <a:custGeom>
            <a:avLst/>
            <a:gdLst>
              <a:gd name="connsiteX0" fmla="*/ 130 w 197215"/>
              <a:gd name="connsiteY0" fmla="*/ 4 h 184156"/>
              <a:gd name="connsiteX1" fmla="*/ 127130 w 197215"/>
              <a:gd name="connsiteY1" fmla="*/ 79379 h 184156"/>
              <a:gd name="connsiteX2" fmla="*/ 196980 w 197215"/>
              <a:gd name="connsiteY2" fmla="*/ 184154 h 184156"/>
              <a:gd name="connsiteX3" fmla="*/ 104905 w 197215"/>
              <a:gd name="connsiteY3" fmla="*/ 76204 h 184156"/>
              <a:gd name="connsiteX4" fmla="*/ 130 w 197215"/>
              <a:gd name="connsiteY4" fmla="*/ 4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5" h="184156">
                <a:moveTo>
                  <a:pt x="130" y="4"/>
                </a:moveTo>
                <a:cubicBezTo>
                  <a:pt x="3834" y="533"/>
                  <a:pt x="94322" y="48687"/>
                  <a:pt x="127130" y="79379"/>
                </a:cubicBezTo>
                <a:cubicBezTo>
                  <a:pt x="159938" y="110071"/>
                  <a:pt x="200684" y="184683"/>
                  <a:pt x="196980" y="184154"/>
                </a:cubicBezTo>
                <a:cubicBezTo>
                  <a:pt x="193276" y="183625"/>
                  <a:pt x="137184" y="108483"/>
                  <a:pt x="104905" y="76204"/>
                </a:cubicBezTo>
                <a:cubicBezTo>
                  <a:pt x="72626" y="43925"/>
                  <a:pt x="-3574" y="-525"/>
                  <a:pt x="1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8F761201-D68F-D998-2580-572A84C6AF64}"/>
              </a:ext>
            </a:extLst>
          </p:cNvPr>
          <p:cNvSpPr/>
          <p:nvPr/>
        </p:nvSpPr>
        <p:spPr>
          <a:xfrm>
            <a:off x="1231756" y="7769187"/>
            <a:ext cx="172330" cy="197071"/>
          </a:xfrm>
          <a:custGeom>
            <a:avLst/>
            <a:gdLst>
              <a:gd name="connsiteX0" fmla="*/ 144 w 172330"/>
              <a:gd name="connsiteY0" fmla="*/ 38 h 197071"/>
              <a:gd name="connsiteX1" fmla="*/ 136669 w 172330"/>
              <a:gd name="connsiteY1" fmla="*/ 101638 h 197071"/>
              <a:gd name="connsiteX2" fmla="*/ 171594 w 172330"/>
              <a:gd name="connsiteY2" fmla="*/ 196888 h 197071"/>
              <a:gd name="connsiteX3" fmla="*/ 114444 w 172330"/>
              <a:gd name="connsiteY3" fmla="*/ 123863 h 197071"/>
              <a:gd name="connsiteX4" fmla="*/ 25544 w 172330"/>
              <a:gd name="connsiteY4" fmla="*/ 57188 h 197071"/>
              <a:gd name="connsiteX5" fmla="*/ 108094 w 172330"/>
              <a:gd name="connsiteY5" fmla="*/ 88938 h 197071"/>
              <a:gd name="connsiteX6" fmla="*/ 144 w 172330"/>
              <a:gd name="connsiteY6" fmla="*/ 38 h 1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330" h="197071">
                <a:moveTo>
                  <a:pt x="144" y="38"/>
                </a:moveTo>
                <a:cubicBezTo>
                  <a:pt x="4906" y="2155"/>
                  <a:pt x="108094" y="68830"/>
                  <a:pt x="136669" y="101638"/>
                </a:cubicBezTo>
                <a:cubicBezTo>
                  <a:pt x="165244" y="134446"/>
                  <a:pt x="175298" y="193184"/>
                  <a:pt x="171594" y="196888"/>
                </a:cubicBezTo>
                <a:cubicBezTo>
                  <a:pt x="167890" y="200592"/>
                  <a:pt x="138786" y="147146"/>
                  <a:pt x="114444" y="123863"/>
                </a:cubicBezTo>
                <a:cubicBezTo>
                  <a:pt x="90102" y="100580"/>
                  <a:pt x="26602" y="63009"/>
                  <a:pt x="25544" y="57188"/>
                </a:cubicBezTo>
                <a:cubicBezTo>
                  <a:pt x="24486" y="51367"/>
                  <a:pt x="106507" y="93700"/>
                  <a:pt x="108094" y="88938"/>
                </a:cubicBezTo>
                <a:cubicBezTo>
                  <a:pt x="109681" y="84176"/>
                  <a:pt x="-4618" y="-2079"/>
                  <a:pt x="14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C2D7DD38-359C-4FCA-23D9-D758D8989F25}"/>
              </a:ext>
            </a:extLst>
          </p:cNvPr>
          <p:cNvSpPr/>
          <p:nvPr/>
        </p:nvSpPr>
        <p:spPr>
          <a:xfrm>
            <a:off x="1219073" y="7870824"/>
            <a:ext cx="260508" cy="352489"/>
          </a:xfrm>
          <a:custGeom>
            <a:avLst/>
            <a:gdLst>
              <a:gd name="connsiteX0" fmla="*/ 127 w 260508"/>
              <a:gd name="connsiteY0" fmla="*/ 1 h 352489"/>
              <a:gd name="connsiteX1" fmla="*/ 162052 w 260508"/>
              <a:gd name="connsiteY1" fmla="*/ 117476 h 352489"/>
              <a:gd name="connsiteX2" fmla="*/ 219202 w 260508"/>
              <a:gd name="connsiteY2" fmla="*/ 234951 h 352489"/>
              <a:gd name="connsiteX3" fmla="*/ 260477 w 260508"/>
              <a:gd name="connsiteY3" fmla="*/ 352426 h 352489"/>
              <a:gd name="connsiteX4" fmla="*/ 225552 w 260508"/>
              <a:gd name="connsiteY4" fmla="*/ 219076 h 352489"/>
              <a:gd name="connsiteX5" fmla="*/ 200152 w 260508"/>
              <a:gd name="connsiteY5" fmla="*/ 146051 h 352489"/>
              <a:gd name="connsiteX6" fmla="*/ 139827 w 260508"/>
              <a:gd name="connsiteY6" fmla="*/ 60326 h 352489"/>
              <a:gd name="connsiteX7" fmla="*/ 190627 w 260508"/>
              <a:gd name="connsiteY7" fmla="*/ 114301 h 352489"/>
              <a:gd name="connsiteX8" fmla="*/ 127 w 260508"/>
              <a:gd name="connsiteY8" fmla="*/ 1 h 3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08" h="352489">
                <a:moveTo>
                  <a:pt x="127" y="1"/>
                </a:moveTo>
                <a:cubicBezTo>
                  <a:pt x="-4636" y="530"/>
                  <a:pt x="125540" y="78318"/>
                  <a:pt x="162052" y="117476"/>
                </a:cubicBezTo>
                <a:cubicBezTo>
                  <a:pt x="198564" y="156634"/>
                  <a:pt x="202798" y="195793"/>
                  <a:pt x="219202" y="234951"/>
                </a:cubicBezTo>
                <a:cubicBezTo>
                  <a:pt x="235606" y="274109"/>
                  <a:pt x="259419" y="355072"/>
                  <a:pt x="260477" y="352426"/>
                </a:cubicBezTo>
                <a:cubicBezTo>
                  <a:pt x="261535" y="349780"/>
                  <a:pt x="235606" y="253472"/>
                  <a:pt x="225552" y="219076"/>
                </a:cubicBezTo>
                <a:cubicBezTo>
                  <a:pt x="215498" y="184680"/>
                  <a:pt x="214439" y="172509"/>
                  <a:pt x="200152" y="146051"/>
                </a:cubicBezTo>
                <a:cubicBezTo>
                  <a:pt x="185865" y="119593"/>
                  <a:pt x="141414" y="65618"/>
                  <a:pt x="139827" y="60326"/>
                </a:cubicBezTo>
                <a:cubicBezTo>
                  <a:pt x="138240" y="55034"/>
                  <a:pt x="211265" y="124355"/>
                  <a:pt x="190627" y="114301"/>
                </a:cubicBezTo>
                <a:cubicBezTo>
                  <a:pt x="169989" y="104247"/>
                  <a:pt x="4890" y="-528"/>
                  <a:pt x="1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12BBD37F-FD7F-7B6A-3A19-94753286A3B5}"/>
              </a:ext>
            </a:extLst>
          </p:cNvPr>
          <p:cNvSpPr/>
          <p:nvPr/>
        </p:nvSpPr>
        <p:spPr>
          <a:xfrm>
            <a:off x="1239938" y="7910128"/>
            <a:ext cx="219619" cy="484001"/>
          </a:xfrm>
          <a:custGeom>
            <a:avLst/>
            <a:gdLst>
              <a:gd name="connsiteX0" fmla="*/ 1487 w 219619"/>
              <a:gd name="connsiteY0" fmla="*/ 1972 h 484001"/>
              <a:gd name="connsiteX1" fmla="*/ 106262 w 219619"/>
              <a:gd name="connsiteY1" fmla="*/ 122622 h 484001"/>
              <a:gd name="connsiteX2" fmla="*/ 169762 w 219619"/>
              <a:gd name="connsiteY2" fmla="*/ 278197 h 484001"/>
              <a:gd name="connsiteX3" fmla="*/ 217387 w 219619"/>
              <a:gd name="connsiteY3" fmla="*/ 481397 h 484001"/>
              <a:gd name="connsiteX4" fmla="*/ 207862 w 219619"/>
              <a:gd name="connsiteY4" fmla="*/ 379797 h 484001"/>
              <a:gd name="connsiteX5" fmla="*/ 172937 w 219619"/>
              <a:gd name="connsiteY5" fmla="*/ 186122 h 484001"/>
              <a:gd name="connsiteX6" fmla="*/ 172937 w 219619"/>
              <a:gd name="connsiteY6" fmla="*/ 259147 h 484001"/>
              <a:gd name="connsiteX7" fmla="*/ 147537 w 219619"/>
              <a:gd name="connsiteY7" fmla="*/ 122622 h 484001"/>
              <a:gd name="connsiteX8" fmla="*/ 109437 w 219619"/>
              <a:gd name="connsiteY8" fmla="*/ 59122 h 484001"/>
              <a:gd name="connsiteX9" fmla="*/ 131662 w 219619"/>
              <a:gd name="connsiteY9" fmla="*/ 138497 h 484001"/>
              <a:gd name="connsiteX10" fmla="*/ 49112 w 219619"/>
              <a:gd name="connsiteY10" fmla="*/ 52772 h 484001"/>
              <a:gd name="connsiteX11" fmla="*/ 1487 w 219619"/>
              <a:gd name="connsiteY11" fmla="*/ 1972 h 48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19" h="484001">
                <a:moveTo>
                  <a:pt x="1487" y="1972"/>
                </a:moveTo>
                <a:cubicBezTo>
                  <a:pt x="11012" y="13614"/>
                  <a:pt x="78216" y="76584"/>
                  <a:pt x="106262" y="122622"/>
                </a:cubicBezTo>
                <a:cubicBezTo>
                  <a:pt x="134308" y="168660"/>
                  <a:pt x="151241" y="218401"/>
                  <a:pt x="169762" y="278197"/>
                </a:cubicBezTo>
                <a:cubicBezTo>
                  <a:pt x="188283" y="337993"/>
                  <a:pt x="211037" y="464464"/>
                  <a:pt x="217387" y="481397"/>
                </a:cubicBezTo>
                <a:cubicBezTo>
                  <a:pt x="223737" y="498330"/>
                  <a:pt x="215270" y="429009"/>
                  <a:pt x="207862" y="379797"/>
                </a:cubicBezTo>
                <a:cubicBezTo>
                  <a:pt x="200454" y="330585"/>
                  <a:pt x="178758" y="206230"/>
                  <a:pt x="172937" y="186122"/>
                </a:cubicBezTo>
                <a:cubicBezTo>
                  <a:pt x="167116" y="166014"/>
                  <a:pt x="177170" y="269730"/>
                  <a:pt x="172937" y="259147"/>
                </a:cubicBezTo>
                <a:cubicBezTo>
                  <a:pt x="168704" y="248564"/>
                  <a:pt x="158120" y="155960"/>
                  <a:pt x="147537" y="122622"/>
                </a:cubicBezTo>
                <a:cubicBezTo>
                  <a:pt x="136954" y="89285"/>
                  <a:pt x="112083" y="56476"/>
                  <a:pt x="109437" y="59122"/>
                </a:cubicBezTo>
                <a:cubicBezTo>
                  <a:pt x="106791" y="61768"/>
                  <a:pt x="141716" y="139555"/>
                  <a:pt x="131662" y="138497"/>
                </a:cubicBezTo>
                <a:cubicBezTo>
                  <a:pt x="121608" y="137439"/>
                  <a:pt x="67633" y="72351"/>
                  <a:pt x="49112" y="52772"/>
                </a:cubicBezTo>
                <a:cubicBezTo>
                  <a:pt x="30591" y="33193"/>
                  <a:pt x="-8038" y="-9670"/>
                  <a:pt x="1487" y="1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1953C0EC-EE51-64C2-ADAF-2EDF6C821578}"/>
              </a:ext>
            </a:extLst>
          </p:cNvPr>
          <p:cNvSpPr/>
          <p:nvPr/>
        </p:nvSpPr>
        <p:spPr>
          <a:xfrm>
            <a:off x="1203281" y="7965969"/>
            <a:ext cx="232738" cy="312490"/>
          </a:xfrm>
          <a:custGeom>
            <a:avLst/>
            <a:gdLst>
              <a:gd name="connsiteX0" fmla="*/ 44 w 232738"/>
              <a:gd name="connsiteY0" fmla="*/ 106 h 312490"/>
              <a:gd name="connsiteX1" fmla="*/ 95294 w 232738"/>
              <a:gd name="connsiteY1" fmla="*/ 120756 h 312490"/>
              <a:gd name="connsiteX2" fmla="*/ 142919 w 232738"/>
              <a:gd name="connsiteY2" fmla="*/ 200131 h 312490"/>
              <a:gd name="connsiteX3" fmla="*/ 228644 w 232738"/>
              <a:gd name="connsiteY3" fmla="*/ 311256 h 312490"/>
              <a:gd name="connsiteX4" fmla="*/ 209594 w 232738"/>
              <a:gd name="connsiteY4" fmla="*/ 254106 h 312490"/>
              <a:gd name="connsiteX5" fmla="*/ 127044 w 232738"/>
              <a:gd name="connsiteY5" fmla="*/ 168381 h 312490"/>
              <a:gd name="connsiteX6" fmla="*/ 88944 w 232738"/>
              <a:gd name="connsiteY6" fmla="*/ 54081 h 312490"/>
              <a:gd name="connsiteX7" fmla="*/ 107994 w 232738"/>
              <a:gd name="connsiteY7" fmla="*/ 98531 h 312490"/>
              <a:gd name="connsiteX8" fmla="*/ 44 w 232738"/>
              <a:gd name="connsiteY8" fmla="*/ 106 h 3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38" h="312490">
                <a:moveTo>
                  <a:pt x="44" y="106"/>
                </a:moveTo>
                <a:cubicBezTo>
                  <a:pt x="-2073" y="3810"/>
                  <a:pt x="71482" y="87419"/>
                  <a:pt x="95294" y="120756"/>
                </a:cubicBezTo>
                <a:cubicBezTo>
                  <a:pt x="119106" y="154093"/>
                  <a:pt x="120694" y="168381"/>
                  <a:pt x="142919" y="200131"/>
                </a:cubicBezTo>
                <a:cubicBezTo>
                  <a:pt x="165144" y="231881"/>
                  <a:pt x="217532" y="302260"/>
                  <a:pt x="228644" y="311256"/>
                </a:cubicBezTo>
                <a:cubicBezTo>
                  <a:pt x="239756" y="320252"/>
                  <a:pt x="226527" y="277919"/>
                  <a:pt x="209594" y="254106"/>
                </a:cubicBezTo>
                <a:cubicBezTo>
                  <a:pt x="192661" y="230294"/>
                  <a:pt x="147152" y="201719"/>
                  <a:pt x="127044" y="168381"/>
                </a:cubicBezTo>
                <a:cubicBezTo>
                  <a:pt x="106936" y="135044"/>
                  <a:pt x="92119" y="65723"/>
                  <a:pt x="88944" y="54081"/>
                </a:cubicBezTo>
                <a:cubicBezTo>
                  <a:pt x="85769" y="42439"/>
                  <a:pt x="123869" y="106998"/>
                  <a:pt x="107994" y="98531"/>
                </a:cubicBezTo>
                <a:cubicBezTo>
                  <a:pt x="92119" y="90064"/>
                  <a:pt x="2161" y="-3598"/>
                  <a:pt x="4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FE6AF51A-8F37-8B75-EEEE-C6F3567145D6}"/>
              </a:ext>
            </a:extLst>
          </p:cNvPr>
          <p:cNvSpPr/>
          <p:nvPr/>
        </p:nvSpPr>
        <p:spPr>
          <a:xfrm>
            <a:off x="707769" y="7753350"/>
            <a:ext cx="241556" cy="168364"/>
          </a:xfrm>
          <a:custGeom>
            <a:avLst/>
            <a:gdLst>
              <a:gd name="connsiteX0" fmla="*/ 241556 w 241556"/>
              <a:gd name="connsiteY0" fmla="*/ 0 h 168364"/>
              <a:gd name="connsiteX1" fmla="*/ 165356 w 241556"/>
              <a:gd name="connsiteY1" fmla="*/ 66675 h 168364"/>
              <a:gd name="connsiteX2" fmla="*/ 92331 w 241556"/>
              <a:gd name="connsiteY2" fmla="*/ 168275 h 168364"/>
              <a:gd name="connsiteX3" fmla="*/ 228856 w 241556"/>
              <a:gd name="connsiteY3" fmla="*/ 85725 h 168364"/>
              <a:gd name="connsiteX4" fmla="*/ 149481 w 241556"/>
              <a:gd name="connsiteY4" fmla="*/ 149225 h 168364"/>
              <a:gd name="connsiteX5" fmla="*/ 117731 w 241556"/>
              <a:gd name="connsiteY5" fmla="*/ 123825 h 168364"/>
              <a:gd name="connsiteX6" fmla="*/ 105031 w 241556"/>
              <a:gd name="connsiteY6" fmla="*/ 117475 h 168364"/>
              <a:gd name="connsiteX7" fmla="*/ 256 w 241556"/>
              <a:gd name="connsiteY7" fmla="*/ 155575 h 168364"/>
              <a:gd name="connsiteX8" fmla="*/ 73281 w 241556"/>
              <a:gd name="connsiteY8" fmla="*/ 114300 h 168364"/>
              <a:gd name="connsiteX9" fmla="*/ 241556 w 241556"/>
              <a:gd name="connsiteY9" fmla="*/ 0 h 1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556" h="168364">
                <a:moveTo>
                  <a:pt x="241556" y="0"/>
                </a:moveTo>
                <a:cubicBezTo>
                  <a:pt x="215891" y="19314"/>
                  <a:pt x="190227" y="38629"/>
                  <a:pt x="165356" y="66675"/>
                </a:cubicBezTo>
                <a:cubicBezTo>
                  <a:pt x="140485" y="94721"/>
                  <a:pt x="81748" y="165100"/>
                  <a:pt x="92331" y="168275"/>
                </a:cubicBezTo>
                <a:cubicBezTo>
                  <a:pt x="102914" y="171450"/>
                  <a:pt x="219331" y="88900"/>
                  <a:pt x="228856" y="85725"/>
                </a:cubicBezTo>
                <a:cubicBezTo>
                  <a:pt x="238381" y="82550"/>
                  <a:pt x="168002" y="142875"/>
                  <a:pt x="149481" y="149225"/>
                </a:cubicBezTo>
                <a:cubicBezTo>
                  <a:pt x="130960" y="155575"/>
                  <a:pt x="125139" y="129117"/>
                  <a:pt x="117731" y="123825"/>
                </a:cubicBezTo>
                <a:cubicBezTo>
                  <a:pt x="110323" y="118533"/>
                  <a:pt x="124610" y="112183"/>
                  <a:pt x="105031" y="117475"/>
                </a:cubicBezTo>
                <a:cubicBezTo>
                  <a:pt x="85452" y="122767"/>
                  <a:pt x="5548" y="156104"/>
                  <a:pt x="256" y="155575"/>
                </a:cubicBezTo>
                <a:cubicBezTo>
                  <a:pt x="-5036" y="155046"/>
                  <a:pt x="73281" y="114300"/>
                  <a:pt x="73281" y="114300"/>
                </a:cubicBezTo>
                <a:lnTo>
                  <a:pt x="2415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EC5258C5-7808-B9CC-F761-6CDF630E2919}"/>
              </a:ext>
            </a:extLst>
          </p:cNvPr>
          <p:cNvSpPr/>
          <p:nvPr/>
        </p:nvSpPr>
        <p:spPr>
          <a:xfrm>
            <a:off x="682102" y="7886553"/>
            <a:ext cx="270409" cy="98879"/>
          </a:xfrm>
          <a:custGeom>
            <a:avLst/>
            <a:gdLst>
              <a:gd name="connsiteX0" fmla="*/ 270398 w 270409"/>
              <a:gd name="connsiteY0" fmla="*/ 147 h 98879"/>
              <a:gd name="connsiteX1" fmla="*/ 165623 w 270409"/>
              <a:gd name="connsiteY1" fmla="*/ 44597 h 98879"/>
              <a:gd name="connsiteX2" fmla="*/ 98948 w 270409"/>
              <a:gd name="connsiteY2" fmla="*/ 41422 h 98879"/>
              <a:gd name="connsiteX3" fmla="*/ 79898 w 270409"/>
              <a:gd name="connsiteY3" fmla="*/ 31897 h 98879"/>
              <a:gd name="connsiteX4" fmla="*/ 523 w 270409"/>
              <a:gd name="connsiteY4" fmla="*/ 98572 h 98879"/>
              <a:gd name="connsiteX5" fmla="*/ 51323 w 270409"/>
              <a:gd name="connsiteY5" fmla="*/ 57297 h 98879"/>
              <a:gd name="connsiteX6" fmla="*/ 162448 w 270409"/>
              <a:gd name="connsiteY6" fmla="*/ 69997 h 98879"/>
              <a:gd name="connsiteX7" fmla="*/ 105298 w 270409"/>
              <a:gd name="connsiteY7" fmla="*/ 85872 h 98879"/>
              <a:gd name="connsiteX8" fmla="*/ 171973 w 270409"/>
              <a:gd name="connsiteY8" fmla="*/ 31897 h 98879"/>
              <a:gd name="connsiteX9" fmla="*/ 270398 w 270409"/>
              <a:gd name="connsiteY9" fmla="*/ 147 h 9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409" h="98879">
                <a:moveTo>
                  <a:pt x="270398" y="147"/>
                </a:moveTo>
                <a:cubicBezTo>
                  <a:pt x="269340" y="2264"/>
                  <a:pt x="194198" y="37718"/>
                  <a:pt x="165623" y="44597"/>
                </a:cubicBezTo>
                <a:cubicBezTo>
                  <a:pt x="137048" y="51476"/>
                  <a:pt x="98948" y="41422"/>
                  <a:pt x="98948" y="41422"/>
                </a:cubicBezTo>
                <a:cubicBezTo>
                  <a:pt x="84660" y="39305"/>
                  <a:pt x="96302" y="22372"/>
                  <a:pt x="79898" y="31897"/>
                </a:cubicBezTo>
                <a:cubicBezTo>
                  <a:pt x="63494" y="41422"/>
                  <a:pt x="5285" y="94339"/>
                  <a:pt x="523" y="98572"/>
                </a:cubicBezTo>
                <a:cubicBezTo>
                  <a:pt x="-4239" y="102805"/>
                  <a:pt x="24336" y="62059"/>
                  <a:pt x="51323" y="57297"/>
                </a:cubicBezTo>
                <a:cubicBezTo>
                  <a:pt x="78310" y="52535"/>
                  <a:pt x="153452" y="65235"/>
                  <a:pt x="162448" y="69997"/>
                </a:cubicBezTo>
                <a:cubicBezTo>
                  <a:pt x="171444" y="74759"/>
                  <a:pt x="103710" y="92222"/>
                  <a:pt x="105298" y="85872"/>
                </a:cubicBezTo>
                <a:cubicBezTo>
                  <a:pt x="106885" y="79522"/>
                  <a:pt x="145515" y="44597"/>
                  <a:pt x="171973" y="31897"/>
                </a:cubicBezTo>
                <a:cubicBezTo>
                  <a:pt x="198431" y="19197"/>
                  <a:pt x="271456" y="-1970"/>
                  <a:pt x="270398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363C65F9-71CC-31DF-051B-A0071D952F85}"/>
              </a:ext>
            </a:extLst>
          </p:cNvPr>
          <p:cNvSpPr/>
          <p:nvPr/>
        </p:nvSpPr>
        <p:spPr>
          <a:xfrm>
            <a:off x="555315" y="7973631"/>
            <a:ext cx="242415" cy="208434"/>
          </a:xfrm>
          <a:custGeom>
            <a:avLst/>
            <a:gdLst>
              <a:gd name="connsiteX0" fmla="*/ 310 w 242415"/>
              <a:gd name="connsiteY0" fmla="*/ 208344 h 208434"/>
              <a:gd name="connsiteX1" fmla="*/ 19360 w 242415"/>
              <a:gd name="connsiteY1" fmla="*/ 103569 h 208434"/>
              <a:gd name="connsiteX2" fmla="*/ 60635 w 242415"/>
              <a:gd name="connsiteY2" fmla="*/ 49594 h 208434"/>
              <a:gd name="connsiteX3" fmla="*/ 238435 w 242415"/>
              <a:gd name="connsiteY3" fmla="*/ 1969 h 208434"/>
              <a:gd name="connsiteX4" fmla="*/ 174935 w 242415"/>
              <a:gd name="connsiteY4" fmla="*/ 11494 h 208434"/>
              <a:gd name="connsiteX5" fmla="*/ 66985 w 242415"/>
              <a:gd name="connsiteY5" fmla="*/ 33719 h 208434"/>
              <a:gd name="connsiteX6" fmla="*/ 13010 w 242415"/>
              <a:gd name="connsiteY6" fmla="*/ 84519 h 208434"/>
              <a:gd name="connsiteX7" fmla="*/ 310 w 242415"/>
              <a:gd name="connsiteY7" fmla="*/ 208344 h 2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15" h="208434">
                <a:moveTo>
                  <a:pt x="310" y="208344"/>
                </a:moveTo>
                <a:cubicBezTo>
                  <a:pt x="1368" y="211519"/>
                  <a:pt x="9306" y="130027"/>
                  <a:pt x="19360" y="103569"/>
                </a:cubicBezTo>
                <a:cubicBezTo>
                  <a:pt x="29414" y="77111"/>
                  <a:pt x="24123" y="66527"/>
                  <a:pt x="60635" y="49594"/>
                </a:cubicBezTo>
                <a:cubicBezTo>
                  <a:pt x="97148" y="32661"/>
                  <a:pt x="219385" y="8319"/>
                  <a:pt x="238435" y="1969"/>
                </a:cubicBezTo>
                <a:cubicBezTo>
                  <a:pt x="257485" y="-4381"/>
                  <a:pt x="203510" y="6202"/>
                  <a:pt x="174935" y="11494"/>
                </a:cubicBezTo>
                <a:cubicBezTo>
                  <a:pt x="146360" y="16786"/>
                  <a:pt x="93973" y="21548"/>
                  <a:pt x="66985" y="33719"/>
                </a:cubicBezTo>
                <a:cubicBezTo>
                  <a:pt x="39998" y="45890"/>
                  <a:pt x="25710" y="55944"/>
                  <a:pt x="13010" y="84519"/>
                </a:cubicBezTo>
                <a:cubicBezTo>
                  <a:pt x="310" y="113094"/>
                  <a:pt x="-748" y="205169"/>
                  <a:pt x="310" y="20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DABE5F58-AAAE-F689-D962-237DE77B6EFC}"/>
              </a:ext>
            </a:extLst>
          </p:cNvPr>
          <p:cNvSpPr/>
          <p:nvPr/>
        </p:nvSpPr>
        <p:spPr>
          <a:xfrm>
            <a:off x="888988" y="8045313"/>
            <a:ext cx="209588" cy="425865"/>
          </a:xfrm>
          <a:custGeom>
            <a:avLst/>
            <a:gdLst>
              <a:gd name="connsiteX0" fmla="*/ 47637 w 209588"/>
              <a:gd name="connsiteY0" fmla="*/ 137 h 425865"/>
              <a:gd name="connsiteX1" fmla="*/ 3187 w 209588"/>
              <a:gd name="connsiteY1" fmla="*/ 108087 h 425865"/>
              <a:gd name="connsiteX2" fmla="*/ 76212 w 209588"/>
              <a:gd name="connsiteY2" fmla="*/ 216037 h 425865"/>
              <a:gd name="connsiteX3" fmla="*/ 79387 w 209588"/>
              <a:gd name="connsiteY3" fmla="*/ 206512 h 425865"/>
              <a:gd name="connsiteX4" fmla="*/ 180987 w 209588"/>
              <a:gd name="connsiteY4" fmla="*/ 358912 h 425865"/>
              <a:gd name="connsiteX5" fmla="*/ 209562 w 209588"/>
              <a:gd name="connsiteY5" fmla="*/ 425587 h 425865"/>
              <a:gd name="connsiteX6" fmla="*/ 184162 w 209588"/>
              <a:gd name="connsiteY6" fmla="*/ 336687 h 425865"/>
              <a:gd name="connsiteX7" fmla="*/ 98437 w 209588"/>
              <a:gd name="connsiteY7" fmla="*/ 222387 h 425865"/>
              <a:gd name="connsiteX8" fmla="*/ 12 w 209588"/>
              <a:gd name="connsiteY8" fmla="*/ 104912 h 425865"/>
              <a:gd name="connsiteX9" fmla="*/ 104787 w 209588"/>
              <a:gd name="connsiteY9" fmla="*/ 270012 h 425865"/>
              <a:gd name="connsiteX10" fmla="*/ 22237 w 209588"/>
              <a:gd name="connsiteY10" fmla="*/ 139837 h 425865"/>
              <a:gd name="connsiteX11" fmla="*/ 15887 w 209588"/>
              <a:gd name="connsiteY11" fmla="*/ 85862 h 425865"/>
              <a:gd name="connsiteX12" fmla="*/ 47637 w 209588"/>
              <a:gd name="connsiteY12" fmla="*/ 137 h 4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588" h="425865">
                <a:moveTo>
                  <a:pt x="47637" y="137"/>
                </a:moveTo>
                <a:cubicBezTo>
                  <a:pt x="45520" y="3841"/>
                  <a:pt x="-1575" y="72104"/>
                  <a:pt x="3187" y="108087"/>
                </a:cubicBezTo>
                <a:cubicBezTo>
                  <a:pt x="7949" y="144070"/>
                  <a:pt x="63512" y="199633"/>
                  <a:pt x="76212" y="216037"/>
                </a:cubicBezTo>
                <a:cubicBezTo>
                  <a:pt x="88912" y="232441"/>
                  <a:pt x="61925" y="182700"/>
                  <a:pt x="79387" y="206512"/>
                </a:cubicBezTo>
                <a:cubicBezTo>
                  <a:pt x="96849" y="230324"/>
                  <a:pt x="159291" y="322400"/>
                  <a:pt x="180987" y="358912"/>
                </a:cubicBezTo>
                <a:cubicBezTo>
                  <a:pt x="202683" y="395424"/>
                  <a:pt x="209033" y="429291"/>
                  <a:pt x="209562" y="425587"/>
                </a:cubicBezTo>
                <a:cubicBezTo>
                  <a:pt x="210091" y="421883"/>
                  <a:pt x="202683" y="370554"/>
                  <a:pt x="184162" y="336687"/>
                </a:cubicBezTo>
                <a:cubicBezTo>
                  <a:pt x="165641" y="302820"/>
                  <a:pt x="129129" y="261016"/>
                  <a:pt x="98437" y="222387"/>
                </a:cubicBezTo>
                <a:cubicBezTo>
                  <a:pt x="67745" y="183758"/>
                  <a:pt x="-1046" y="96975"/>
                  <a:pt x="12" y="104912"/>
                </a:cubicBezTo>
                <a:cubicBezTo>
                  <a:pt x="1070" y="112849"/>
                  <a:pt x="104787" y="270012"/>
                  <a:pt x="104787" y="270012"/>
                </a:cubicBezTo>
                <a:cubicBezTo>
                  <a:pt x="108491" y="275833"/>
                  <a:pt x="37054" y="170529"/>
                  <a:pt x="22237" y="139837"/>
                </a:cubicBezTo>
                <a:cubicBezTo>
                  <a:pt x="7420" y="109145"/>
                  <a:pt x="13241" y="103325"/>
                  <a:pt x="15887" y="85862"/>
                </a:cubicBezTo>
                <a:cubicBezTo>
                  <a:pt x="18533" y="68399"/>
                  <a:pt x="49754" y="-3567"/>
                  <a:pt x="47637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D17D8654-6D38-15DB-15D5-D506994581BD}"/>
              </a:ext>
            </a:extLst>
          </p:cNvPr>
          <p:cNvSpPr/>
          <p:nvPr/>
        </p:nvSpPr>
        <p:spPr>
          <a:xfrm>
            <a:off x="607130" y="8134340"/>
            <a:ext cx="317014" cy="454060"/>
          </a:xfrm>
          <a:custGeom>
            <a:avLst/>
            <a:gdLst>
              <a:gd name="connsiteX0" fmla="*/ 8820 w 317014"/>
              <a:gd name="connsiteY0" fmla="*/ 10 h 454060"/>
              <a:gd name="connsiteX1" fmla="*/ 11995 w 317014"/>
              <a:gd name="connsiteY1" fmla="*/ 104785 h 454060"/>
              <a:gd name="connsiteX2" fmla="*/ 40570 w 317014"/>
              <a:gd name="connsiteY2" fmla="*/ 142885 h 454060"/>
              <a:gd name="connsiteX3" fmla="*/ 31045 w 317014"/>
              <a:gd name="connsiteY3" fmla="*/ 127010 h 454060"/>
              <a:gd name="connsiteX4" fmla="*/ 129470 w 317014"/>
              <a:gd name="connsiteY4" fmla="*/ 260360 h 454060"/>
              <a:gd name="connsiteX5" fmla="*/ 224720 w 317014"/>
              <a:gd name="connsiteY5" fmla="*/ 339735 h 454060"/>
              <a:gd name="connsiteX6" fmla="*/ 316795 w 317014"/>
              <a:gd name="connsiteY6" fmla="*/ 454035 h 454060"/>
              <a:gd name="connsiteX7" fmla="*/ 246945 w 317014"/>
              <a:gd name="connsiteY7" fmla="*/ 349260 h 454060"/>
              <a:gd name="connsiteX8" fmla="*/ 138995 w 317014"/>
              <a:gd name="connsiteY8" fmla="*/ 257185 h 454060"/>
              <a:gd name="connsiteX9" fmla="*/ 8820 w 317014"/>
              <a:gd name="connsiteY9" fmla="*/ 111135 h 454060"/>
              <a:gd name="connsiteX10" fmla="*/ 8820 w 317014"/>
              <a:gd name="connsiteY10" fmla="*/ 10 h 45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14" h="454060">
                <a:moveTo>
                  <a:pt x="8820" y="10"/>
                </a:moveTo>
                <a:cubicBezTo>
                  <a:pt x="9349" y="-1048"/>
                  <a:pt x="6703" y="80972"/>
                  <a:pt x="11995" y="104785"/>
                </a:cubicBezTo>
                <a:cubicBezTo>
                  <a:pt x="17287" y="128598"/>
                  <a:pt x="37395" y="139181"/>
                  <a:pt x="40570" y="142885"/>
                </a:cubicBezTo>
                <a:cubicBezTo>
                  <a:pt x="43745" y="146589"/>
                  <a:pt x="16228" y="107431"/>
                  <a:pt x="31045" y="127010"/>
                </a:cubicBezTo>
                <a:cubicBezTo>
                  <a:pt x="45862" y="146589"/>
                  <a:pt x="97191" y="224906"/>
                  <a:pt x="129470" y="260360"/>
                </a:cubicBezTo>
                <a:cubicBezTo>
                  <a:pt x="161749" y="295814"/>
                  <a:pt x="193499" y="307456"/>
                  <a:pt x="224720" y="339735"/>
                </a:cubicBezTo>
                <a:cubicBezTo>
                  <a:pt x="255941" y="372014"/>
                  <a:pt x="313091" y="452448"/>
                  <a:pt x="316795" y="454035"/>
                </a:cubicBezTo>
                <a:cubicBezTo>
                  <a:pt x="320499" y="455622"/>
                  <a:pt x="276578" y="382068"/>
                  <a:pt x="246945" y="349260"/>
                </a:cubicBezTo>
                <a:cubicBezTo>
                  <a:pt x="217312" y="316452"/>
                  <a:pt x="178682" y="296872"/>
                  <a:pt x="138995" y="257185"/>
                </a:cubicBezTo>
                <a:cubicBezTo>
                  <a:pt x="99308" y="217498"/>
                  <a:pt x="28399" y="154527"/>
                  <a:pt x="8820" y="111135"/>
                </a:cubicBezTo>
                <a:cubicBezTo>
                  <a:pt x="-10759" y="67743"/>
                  <a:pt x="8291" y="1068"/>
                  <a:pt x="882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D592F014-8406-B19C-7727-52F9513A8719}"/>
              </a:ext>
            </a:extLst>
          </p:cNvPr>
          <p:cNvSpPr/>
          <p:nvPr/>
        </p:nvSpPr>
        <p:spPr>
          <a:xfrm>
            <a:off x="847725" y="8042165"/>
            <a:ext cx="38167" cy="143100"/>
          </a:xfrm>
          <a:custGeom>
            <a:avLst/>
            <a:gdLst>
              <a:gd name="connsiteX0" fmla="*/ 38100 w 38167"/>
              <a:gd name="connsiteY0" fmla="*/ 110 h 143100"/>
              <a:gd name="connsiteX1" fmla="*/ 9525 w 38167"/>
              <a:gd name="connsiteY1" fmla="*/ 66785 h 143100"/>
              <a:gd name="connsiteX2" fmla="*/ 19050 w 38167"/>
              <a:gd name="connsiteY2" fmla="*/ 142985 h 143100"/>
              <a:gd name="connsiteX3" fmla="*/ 0 w 38167"/>
              <a:gd name="connsiteY3" fmla="*/ 82660 h 143100"/>
              <a:gd name="connsiteX4" fmla="*/ 38100 w 38167"/>
              <a:gd name="connsiteY4" fmla="*/ 110 h 1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7" h="143100">
                <a:moveTo>
                  <a:pt x="38100" y="110"/>
                </a:moveTo>
                <a:cubicBezTo>
                  <a:pt x="39688" y="-2536"/>
                  <a:pt x="12700" y="42973"/>
                  <a:pt x="9525" y="66785"/>
                </a:cubicBezTo>
                <a:cubicBezTo>
                  <a:pt x="6350" y="90598"/>
                  <a:pt x="20637" y="140339"/>
                  <a:pt x="19050" y="142985"/>
                </a:cubicBezTo>
                <a:cubicBezTo>
                  <a:pt x="17462" y="145631"/>
                  <a:pt x="0" y="102239"/>
                  <a:pt x="0" y="82660"/>
                </a:cubicBezTo>
                <a:cubicBezTo>
                  <a:pt x="0" y="63081"/>
                  <a:pt x="36512" y="2756"/>
                  <a:pt x="3810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05C79E85-F356-193F-FB0C-34EB1E5DC195}"/>
              </a:ext>
            </a:extLst>
          </p:cNvPr>
          <p:cNvSpPr/>
          <p:nvPr/>
        </p:nvSpPr>
        <p:spPr>
          <a:xfrm>
            <a:off x="663396" y="8023225"/>
            <a:ext cx="227275" cy="290290"/>
          </a:xfrm>
          <a:custGeom>
            <a:avLst/>
            <a:gdLst>
              <a:gd name="connsiteX0" fmla="*/ 111304 w 227275"/>
              <a:gd name="connsiteY0" fmla="*/ 0 h 290290"/>
              <a:gd name="connsiteX1" fmla="*/ 19229 w 227275"/>
              <a:gd name="connsiteY1" fmla="*/ 31750 h 290290"/>
              <a:gd name="connsiteX2" fmla="*/ 70029 w 227275"/>
              <a:gd name="connsiteY2" fmla="*/ 104775 h 290290"/>
              <a:gd name="connsiteX3" fmla="*/ 44629 w 227275"/>
              <a:gd name="connsiteY3" fmla="*/ 73025 h 290290"/>
              <a:gd name="connsiteX4" fmla="*/ 225604 w 227275"/>
              <a:gd name="connsiteY4" fmla="*/ 288925 h 290290"/>
              <a:gd name="connsiteX5" fmla="*/ 127179 w 227275"/>
              <a:gd name="connsiteY5" fmla="*/ 158750 h 290290"/>
              <a:gd name="connsiteX6" fmla="*/ 179 w 227275"/>
              <a:gd name="connsiteY6" fmla="*/ 31750 h 290290"/>
              <a:gd name="connsiteX7" fmla="*/ 111304 w 227275"/>
              <a:gd name="connsiteY7" fmla="*/ 0 h 29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75" h="290290">
                <a:moveTo>
                  <a:pt x="111304" y="0"/>
                </a:moveTo>
                <a:cubicBezTo>
                  <a:pt x="114479" y="0"/>
                  <a:pt x="26108" y="14288"/>
                  <a:pt x="19229" y="31750"/>
                </a:cubicBezTo>
                <a:cubicBezTo>
                  <a:pt x="12350" y="49212"/>
                  <a:pt x="65796" y="97896"/>
                  <a:pt x="70029" y="104775"/>
                </a:cubicBezTo>
                <a:cubicBezTo>
                  <a:pt x="74262" y="111654"/>
                  <a:pt x="44629" y="73025"/>
                  <a:pt x="44629" y="73025"/>
                </a:cubicBezTo>
                <a:cubicBezTo>
                  <a:pt x="70558" y="103717"/>
                  <a:pt x="211846" y="274637"/>
                  <a:pt x="225604" y="288925"/>
                </a:cubicBezTo>
                <a:cubicBezTo>
                  <a:pt x="239362" y="303213"/>
                  <a:pt x="164750" y="201612"/>
                  <a:pt x="127179" y="158750"/>
                </a:cubicBezTo>
                <a:cubicBezTo>
                  <a:pt x="89608" y="115888"/>
                  <a:pt x="5471" y="57679"/>
                  <a:pt x="179" y="31750"/>
                </a:cubicBezTo>
                <a:cubicBezTo>
                  <a:pt x="-5113" y="5821"/>
                  <a:pt x="108129" y="0"/>
                  <a:pt x="11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0732C542-38E7-2DF1-A3FF-92A8A410AC66}"/>
              </a:ext>
            </a:extLst>
          </p:cNvPr>
          <p:cNvSpPr/>
          <p:nvPr/>
        </p:nvSpPr>
        <p:spPr>
          <a:xfrm>
            <a:off x="908005" y="8340717"/>
            <a:ext cx="101044" cy="201280"/>
          </a:xfrm>
          <a:custGeom>
            <a:avLst/>
            <a:gdLst>
              <a:gd name="connsiteX0" fmla="*/ 45 w 101044"/>
              <a:gd name="connsiteY0" fmla="*/ 8 h 201280"/>
              <a:gd name="connsiteX1" fmla="*/ 85770 w 101044"/>
              <a:gd name="connsiteY1" fmla="*/ 130183 h 201280"/>
              <a:gd name="connsiteX2" fmla="*/ 92120 w 101044"/>
              <a:gd name="connsiteY2" fmla="*/ 168283 h 201280"/>
              <a:gd name="connsiteX3" fmla="*/ 82595 w 101044"/>
              <a:gd name="connsiteY3" fmla="*/ 200033 h 201280"/>
              <a:gd name="connsiteX4" fmla="*/ 98470 w 101044"/>
              <a:gd name="connsiteY4" fmla="*/ 123833 h 201280"/>
              <a:gd name="connsiteX5" fmla="*/ 45 w 101044"/>
              <a:gd name="connsiteY5" fmla="*/ 8 h 20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44" h="201280">
                <a:moveTo>
                  <a:pt x="45" y="8"/>
                </a:moveTo>
                <a:cubicBezTo>
                  <a:pt x="-2072" y="1066"/>
                  <a:pt x="70424" y="102137"/>
                  <a:pt x="85770" y="130183"/>
                </a:cubicBezTo>
                <a:cubicBezTo>
                  <a:pt x="101116" y="158229"/>
                  <a:pt x="92649" y="156641"/>
                  <a:pt x="92120" y="168283"/>
                </a:cubicBezTo>
                <a:cubicBezTo>
                  <a:pt x="91591" y="179925"/>
                  <a:pt x="81537" y="207441"/>
                  <a:pt x="82595" y="200033"/>
                </a:cubicBezTo>
                <a:cubicBezTo>
                  <a:pt x="83653" y="192625"/>
                  <a:pt x="109053" y="152937"/>
                  <a:pt x="98470" y="123833"/>
                </a:cubicBezTo>
                <a:cubicBezTo>
                  <a:pt x="87887" y="94729"/>
                  <a:pt x="2162" y="-1050"/>
                  <a:pt x="4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56DBE9AE-DCB0-46F0-F41E-BA062AE2A2B0}"/>
              </a:ext>
            </a:extLst>
          </p:cNvPr>
          <p:cNvSpPr/>
          <p:nvPr/>
        </p:nvSpPr>
        <p:spPr>
          <a:xfrm>
            <a:off x="892169" y="8467590"/>
            <a:ext cx="200884" cy="130344"/>
          </a:xfrm>
          <a:custGeom>
            <a:avLst/>
            <a:gdLst>
              <a:gd name="connsiteX0" fmla="*/ 196856 w 200884"/>
              <a:gd name="connsiteY0" fmla="*/ 135 h 130344"/>
              <a:gd name="connsiteX1" fmla="*/ 193681 w 200884"/>
              <a:gd name="connsiteY1" fmla="*/ 69985 h 130344"/>
              <a:gd name="connsiteX2" fmla="*/ 200031 w 200884"/>
              <a:gd name="connsiteY2" fmla="*/ 117610 h 130344"/>
              <a:gd name="connsiteX3" fmla="*/ 171456 w 200884"/>
              <a:gd name="connsiteY3" fmla="*/ 117610 h 130344"/>
              <a:gd name="connsiteX4" fmla="*/ 6 w 200884"/>
              <a:gd name="connsiteY4" fmla="*/ 127135 h 130344"/>
              <a:gd name="connsiteX5" fmla="*/ 165106 w 200884"/>
              <a:gd name="connsiteY5" fmla="*/ 127135 h 130344"/>
              <a:gd name="connsiteX6" fmla="*/ 171456 w 200884"/>
              <a:gd name="connsiteY6" fmla="*/ 89035 h 130344"/>
              <a:gd name="connsiteX7" fmla="*/ 196856 w 200884"/>
              <a:gd name="connsiteY7" fmla="*/ 135 h 1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884" h="130344">
                <a:moveTo>
                  <a:pt x="196856" y="135"/>
                </a:moveTo>
                <a:cubicBezTo>
                  <a:pt x="200560" y="-3040"/>
                  <a:pt x="193152" y="50406"/>
                  <a:pt x="193681" y="69985"/>
                </a:cubicBezTo>
                <a:cubicBezTo>
                  <a:pt x="194210" y="89564"/>
                  <a:pt x="203735" y="109673"/>
                  <a:pt x="200031" y="117610"/>
                </a:cubicBezTo>
                <a:cubicBezTo>
                  <a:pt x="196327" y="125547"/>
                  <a:pt x="171456" y="117610"/>
                  <a:pt x="171456" y="117610"/>
                </a:cubicBezTo>
                <a:lnTo>
                  <a:pt x="6" y="127135"/>
                </a:lnTo>
                <a:cubicBezTo>
                  <a:pt x="-1052" y="128723"/>
                  <a:pt x="136531" y="133485"/>
                  <a:pt x="165106" y="127135"/>
                </a:cubicBezTo>
                <a:cubicBezTo>
                  <a:pt x="193681" y="120785"/>
                  <a:pt x="167752" y="108085"/>
                  <a:pt x="171456" y="89035"/>
                </a:cubicBezTo>
                <a:cubicBezTo>
                  <a:pt x="175160" y="69985"/>
                  <a:pt x="193152" y="3310"/>
                  <a:pt x="196856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0803443D-230E-26A0-DCF8-41383D9872D6}"/>
              </a:ext>
            </a:extLst>
          </p:cNvPr>
          <p:cNvSpPr/>
          <p:nvPr/>
        </p:nvSpPr>
        <p:spPr>
          <a:xfrm>
            <a:off x="1012802" y="8372423"/>
            <a:ext cx="41722" cy="174739"/>
          </a:xfrm>
          <a:custGeom>
            <a:avLst/>
            <a:gdLst>
              <a:gd name="connsiteX0" fmla="*/ 23 w 41722"/>
              <a:gd name="connsiteY0" fmla="*/ 52 h 174739"/>
              <a:gd name="connsiteX1" fmla="*/ 41298 w 41722"/>
              <a:gd name="connsiteY1" fmla="*/ 88952 h 174739"/>
              <a:gd name="connsiteX2" fmla="*/ 22248 w 41722"/>
              <a:gd name="connsiteY2" fmla="*/ 174677 h 174739"/>
              <a:gd name="connsiteX3" fmla="*/ 34948 w 41722"/>
              <a:gd name="connsiteY3" fmla="*/ 101652 h 174739"/>
              <a:gd name="connsiteX4" fmla="*/ 23 w 41722"/>
              <a:gd name="connsiteY4" fmla="*/ 52 h 17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22" h="174739">
                <a:moveTo>
                  <a:pt x="23" y="52"/>
                </a:moveTo>
                <a:cubicBezTo>
                  <a:pt x="1081" y="-2065"/>
                  <a:pt x="37594" y="59848"/>
                  <a:pt x="41298" y="88952"/>
                </a:cubicBezTo>
                <a:cubicBezTo>
                  <a:pt x="45002" y="118056"/>
                  <a:pt x="23306" y="172560"/>
                  <a:pt x="22248" y="174677"/>
                </a:cubicBezTo>
                <a:cubicBezTo>
                  <a:pt x="21190" y="176794"/>
                  <a:pt x="36006" y="124935"/>
                  <a:pt x="34948" y="101652"/>
                </a:cubicBezTo>
                <a:cubicBezTo>
                  <a:pt x="33890" y="78369"/>
                  <a:pt x="-1035" y="2169"/>
                  <a:pt x="2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7443BE2C-2F3D-6EB3-DB18-34C273583DED}"/>
              </a:ext>
            </a:extLst>
          </p:cNvPr>
          <p:cNvSpPr/>
          <p:nvPr/>
        </p:nvSpPr>
        <p:spPr>
          <a:xfrm>
            <a:off x="1203322" y="8000442"/>
            <a:ext cx="218220" cy="293953"/>
          </a:xfrm>
          <a:custGeom>
            <a:avLst/>
            <a:gdLst>
              <a:gd name="connsiteX0" fmla="*/ 3 w 218220"/>
              <a:gd name="connsiteY0" fmla="*/ 558 h 293953"/>
              <a:gd name="connsiteX1" fmla="*/ 92078 w 218220"/>
              <a:gd name="connsiteY1" fmla="*/ 133908 h 293953"/>
              <a:gd name="connsiteX2" fmla="*/ 101603 w 218220"/>
              <a:gd name="connsiteY2" fmla="*/ 121208 h 293953"/>
              <a:gd name="connsiteX3" fmla="*/ 215903 w 218220"/>
              <a:gd name="connsiteY3" fmla="*/ 292658 h 293953"/>
              <a:gd name="connsiteX4" fmla="*/ 171453 w 218220"/>
              <a:gd name="connsiteY4" fmla="*/ 194233 h 293953"/>
              <a:gd name="connsiteX5" fmla="*/ 88903 w 218220"/>
              <a:gd name="connsiteY5" fmla="*/ 89458 h 293953"/>
              <a:gd name="connsiteX6" fmla="*/ 3 w 218220"/>
              <a:gd name="connsiteY6" fmla="*/ 558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20" h="293953">
                <a:moveTo>
                  <a:pt x="3" y="558"/>
                </a:moveTo>
                <a:cubicBezTo>
                  <a:pt x="532" y="7966"/>
                  <a:pt x="75145" y="113800"/>
                  <a:pt x="92078" y="133908"/>
                </a:cubicBezTo>
                <a:cubicBezTo>
                  <a:pt x="109011" y="154016"/>
                  <a:pt x="80965" y="94750"/>
                  <a:pt x="101603" y="121208"/>
                </a:cubicBezTo>
                <a:cubicBezTo>
                  <a:pt x="122241" y="147666"/>
                  <a:pt x="204261" y="280487"/>
                  <a:pt x="215903" y="292658"/>
                </a:cubicBezTo>
                <a:cubicBezTo>
                  <a:pt x="227545" y="304829"/>
                  <a:pt x="192620" y="228100"/>
                  <a:pt x="171453" y="194233"/>
                </a:cubicBezTo>
                <a:cubicBezTo>
                  <a:pt x="150286" y="160366"/>
                  <a:pt x="115890" y="117504"/>
                  <a:pt x="88903" y="89458"/>
                </a:cubicBezTo>
                <a:cubicBezTo>
                  <a:pt x="61916" y="61412"/>
                  <a:pt x="-526" y="-6850"/>
                  <a:pt x="3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6895C050-C0EC-BE65-F924-6CB4FBDBAB9B}"/>
              </a:ext>
            </a:extLst>
          </p:cNvPr>
          <p:cNvSpPr/>
          <p:nvPr/>
        </p:nvSpPr>
        <p:spPr>
          <a:xfrm>
            <a:off x="1333444" y="8299446"/>
            <a:ext cx="92198" cy="260427"/>
          </a:xfrm>
          <a:custGeom>
            <a:avLst/>
            <a:gdLst>
              <a:gd name="connsiteX0" fmla="*/ 92131 w 92198"/>
              <a:gd name="connsiteY0" fmla="*/ 4 h 260427"/>
              <a:gd name="connsiteX1" fmla="*/ 38156 w 92198"/>
              <a:gd name="connsiteY1" fmla="*/ 76204 h 260427"/>
              <a:gd name="connsiteX2" fmla="*/ 44506 w 92198"/>
              <a:gd name="connsiteY2" fmla="*/ 127004 h 260427"/>
              <a:gd name="connsiteX3" fmla="*/ 38156 w 92198"/>
              <a:gd name="connsiteY3" fmla="*/ 171454 h 260427"/>
              <a:gd name="connsiteX4" fmla="*/ 56 w 92198"/>
              <a:gd name="connsiteY4" fmla="*/ 260354 h 260427"/>
              <a:gd name="connsiteX5" fmla="*/ 47681 w 92198"/>
              <a:gd name="connsiteY5" fmla="*/ 155579 h 260427"/>
              <a:gd name="connsiteX6" fmla="*/ 25456 w 92198"/>
              <a:gd name="connsiteY6" fmla="*/ 73029 h 260427"/>
              <a:gd name="connsiteX7" fmla="*/ 92131 w 92198"/>
              <a:gd name="connsiteY7" fmla="*/ 4 h 2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98" h="260427">
                <a:moveTo>
                  <a:pt x="92131" y="4"/>
                </a:moveTo>
                <a:cubicBezTo>
                  <a:pt x="94248" y="533"/>
                  <a:pt x="46093" y="55037"/>
                  <a:pt x="38156" y="76204"/>
                </a:cubicBezTo>
                <a:cubicBezTo>
                  <a:pt x="30218" y="97371"/>
                  <a:pt x="44506" y="111129"/>
                  <a:pt x="44506" y="127004"/>
                </a:cubicBezTo>
                <a:cubicBezTo>
                  <a:pt x="44506" y="142879"/>
                  <a:pt x="45564" y="149229"/>
                  <a:pt x="38156" y="171454"/>
                </a:cubicBezTo>
                <a:cubicBezTo>
                  <a:pt x="30748" y="193679"/>
                  <a:pt x="-1532" y="263000"/>
                  <a:pt x="56" y="260354"/>
                </a:cubicBezTo>
                <a:cubicBezTo>
                  <a:pt x="1643" y="257708"/>
                  <a:pt x="43448" y="186800"/>
                  <a:pt x="47681" y="155579"/>
                </a:cubicBezTo>
                <a:cubicBezTo>
                  <a:pt x="51914" y="124358"/>
                  <a:pt x="20164" y="94725"/>
                  <a:pt x="25456" y="73029"/>
                </a:cubicBezTo>
                <a:cubicBezTo>
                  <a:pt x="30748" y="51333"/>
                  <a:pt x="90014" y="-525"/>
                  <a:pt x="9213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3FC5D84C-8DA4-A341-6E55-75DECFBF554B}"/>
              </a:ext>
            </a:extLst>
          </p:cNvPr>
          <p:cNvSpPr/>
          <p:nvPr/>
        </p:nvSpPr>
        <p:spPr>
          <a:xfrm>
            <a:off x="1337236" y="8315291"/>
            <a:ext cx="34364" cy="200107"/>
          </a:xfrm>
          <a:custGeom>
            <a:avLst/>
            <a:gdLst>
              <a:gd name="connsiteX0" fmla="*/ 34364 w 34364"/>
              <a:gd name="connsiteY0" fmla="*/ 34 h 200107"/>
              <a:gd name="connsiteX1" fmla="*/ 2614 w 34364"/>
              <a:gd name="connsiteY1" fmla="*/ 76234 h 200107"/>
              <a:gd name="connsiteX2" fmla="*/ 15314 w 34364"/>
              <a:gd name="connsiteY2" fmla="*/ 142909 h 200107"/>
              <a:gd name="connsiteX3" fmla="*/ 18489 w 34364"/>
              <a:gd name="connsiteY3" fmla="*/ 200059 h 200107"/>
              <a:gd name="connsiteX4" fmla="*/ 5789 w 34364"/>
              <a:gd name="connsiteY4" fmla="*/ 133384 h 200107"/>
              <a:gd name="connsiteX5" fmla="*/ 2614 w 34364"/>
              <a:gd name="connsiteY5" fmla="*/ 85759 h 200107"/>
              <a:gd name="connsiteX6" fmla="*/ 34364 w 34364"/>
              <a:gd name="connsiteY6" fmla="*/ 34 h 20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4" h="200107">
                <a:moveTo>
                  <a:pt x="34364" y="34"/>
                </a:moveTo>
                <a:cubicBezTo>
                  <a:pt x="34364" y="-1553"/>
                  <a:pt x="5789" y="52422"/>
                  <a:pt x="2614" y="76234"/>
                </a:cubicBezTo>
                <a:cubicBezTo>
                  <a:pt x="-561" y="100047"/>
                  <a:pt x="12668" y="122272"/>
                  <a:pt x="15314" y="142909"/>
                </a:cubicBezTo>
                <a:cubicBezTo>
                  <a:pt x="17960" y="163546"/>
                  <a:pt x="20076" y="201646"/>
                  <a:pt x="18489" y="200059"/>
                </a:cubicBezTo>
                <a:cubicBezTo>
                  <a:pt x="16902" y="198472"/>
                  <a:pt x="8435" y="152434"/>
                  <a:pt x="5789" y="133384"/>
                </a:cubicBezTo>
                <a:cubicBezTo>
                  <a:pt x="3143" y="114334"/>
                  <a:pt x="-3736" y="104809"/>
                  <a:pt x="2614" y="85759"/>
                </a:cubicBezTo>
                <a:cubicBezTo>
                  <a:pt x="8964" y="66709"/>
                  <a:pt x="34364" y="1621"/>
                  <a:pt x="3436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6C448509-B404-85C3-341A-6F572D7DD29A}"/>
              </a:ext>
            </a:extLst>
          </p:cNvPr>
          <p:cNvSpPr/>
          <p:nvPr/>
        </p:nvSpPr>
        <p:spPr>
          <a:xfrm>
            <a:off x="1183837" y="8172104"/>
            <a:ext cx="72204" cy="208394"/>
          </a:xfrm>
          <a:custGeom>
            <a:avLst/>
            <a:gdLst>
              <a:gd name="connsiteX0" fmla="*/ 63938 w 72204"/>
              <a:gd name="connsiteY0" fmla="*/ 346 h 208394"/>
              <a:gd name="connsiteX1" fmla="*/ 70288 w 72204"/>
              <a:gd name="connsiteY1" fmla="*/ 67021 h 208394"/>
              <a:gd name="connsiteX2" fmla="*/ 29013 w 72204"/>
              <a:gd name="connsiteY2" fmla="*/ 155921 h 208394"/>
              <a:gd name="connsiteX3" fmla="*/ 438 w 72204"/>
              <a:gd name="connsiteY3" fmla="*/ 206721 h 208394"/>
              <a:gd name="connsiteX4" fmla="*/ 51238 w 72204"/>
              <a:gd name="connsiteY4" fmla="*/ 95596 h 208394"/>
              <a:gd name="connsiteX5" fmla="*/ 63938 w 72204"/>
              <a:gd name="connsiteY5" fmla="*/ 346 h 20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04" h="208394">
                <a:moveTo>
                  <a:pt x="63938" y="346"/>
                </a:moveTo>
                <a:cubicBezTo>
                  <a:pt x="67113" y="-4416"/>
                  <a:pt x="76109" y="41092"/>
                  <a:pt x="70288" y="67021"/>
                </a:cubicBezTo>
                <a:cubicBezTo>
                  <a:pt x="64467" y="92950"/>
                  <a:pt x="40655" y="132638"/>
                  <a:pt x="29013" y="155921"/>
                </a:cubicBezTo>
                <a:cubicBezTo>
                  <a:pt x="17371" y="179204"/>
                  <a:pt x="-3266" y="216775"/>
                  <a:pt x="438" y="206721"/>
                </a:cubicBezTo>
                <a:cubicBezTo>
                  <a:pt x="4142" y="196667"/>
                  <a:pt x="40126" y="127346"/>
                  <a:pt x="51238" y="95596"/>
                </a:cubicBezTo>
                <a:cubicBezTo>
                  <a:pt x="62350" y="63846"/>
                  <a:pt x="60763" y="5108"/>
                  <a:pt x="6393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6374DC21-5953-F5FB-9ED2-55BF6049FE0C}"/>
              </a:ext>
            </a:extLst>
          </p:cNvPr>
          <p:cNvSpPr/>
          <p:nvPr/>
        </p:nvSpPr>
        <p:spPr>
          <a:xfrm>
            <a:off x="1146092" y="8318323"/>
            <a:ext cx="199759" cy="205676"/>
          </a:xfrm>
          <a:custGeom>
            <a:avLst/>
            <a:gdLst>
              <a:gd name="connsiteX0" fmla="*/ 83 w 199759"/>
              <a:gd name="connsiteY0" fmla="*/ 19227 h 205676"/>
              <a:gd name="connsiteX1" fmla="*/ 111208 w 199759"/>
              <a:gd name="connsiteY1" fmla="*/ 177 h 205676"/>
              <a:gd name="connsiteX2" fmla="*/ 63583 w 199759"/>
              <a:gd name="connsiteY2" fmla="*/ 31927 h 205676"/>
              <a:gd name="connsiteX3" fmla="*/ 108033 w 199759"/>
              <a:gd name="connsiteY3" fmla="*/ 79552 h 205676"/>
              <a:gd name="connsiteX4" fmla="*/ 76283 w 199759"/>
              <a:gd name="connsiteY4" fmla="*/ 54152 h 205676"/>
              <a:gd name="connsiteX5" fmla="*/ 196933 w 199759"/>
              <a:gd name="connsiteY5" fmla="*/ 203377 h 205676"/>
              <a:gd name="connsiteX6" fmla="*/ 155658 w 199759"/>
              <a:gd name="connsiteY6" fmla="*/ 139877 h 205676"/>
              <a:gd name="connsiteX7" fmla="*/ 88983 w 199759"/>
              <a:gd name="connsiteY7" fmla="*/ 73202 h 205676"/>
              <a:gd name="connsiteX8" fmla="*/ 63583 w 199759"/>
              <a:gd name="connsiteY8" fmla="*/ 41452 h 205676"/>
              <a:gd name="connsiteX9" fmla="*/ 92158 w 199759"/>
              <a:gd name="connsiteY9" fmla="*/ 22402 h 205676"/>
              <a:gd name="connsiteX10" fmla="*/ 83 w 199759"/>
              <a:gd name="connsiteY10" fmla="*/ 19227 h 20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759" h="205676">
                <a:moveTo>
                  <a:pt x="83" y="19227"/>
                </a:moveTo>
                <a:cubicBezTo>
                  <a:pt x="3258" y="15523"/>
                  <a:pt x="100625" y="-1940"/>
                  <a:pt x="111208" y="177"/>
                </a:cubicBezTo>
                <a:cubicBezTo>
                  <a:pt x="121791" y="2294"/>
                  <a:pt x="64112" y="18698"/>
                  <a:pt x="63583" y="31927"/>
                </a:cubicBezTo>
                <a:cubicBezTo>
                  <a:pt x="63054" y="45156"/>
                  <a:pt x="105916" y="75848"/>
                  <a:pt x="108033" y="79552"/>
                </a:cubicBezTo>
                <a:cubicBezTo>
                  <a:pt x="110150" y="83256"/>
                  <a:pt x="61466" y="33515"/>
                  <a:pt x="76283" y="54152"/>
                </a:cubicBezTo>
                <a:cubicBezTo>
                  <a:pt x="91100" y="74789"/>
                  <a:pt x="183704" y="189090"/>
                  <a:pt x="196933" y="203377"/>
                </a:cubicBezTo>
                <a:cubicBezTo>
                  <a:pt x="210162" y="217665"/>
                  <a:pt x="173650" y="161573"/>
                  <a:pt x="155658" y="139877"/>
                </a:cubicBezTo>
                <a:cubicBezTo>
                  <a:pt x="137666" y="118181"/>
                  <a:pt x="104329" y="89606"/>
                  <a:pt x="88983" y="73202"/>
                </a:cubicBezTo>
                <a:cubicBezTo>
                  <a:pt x="73637" y="56798"/>
                  <a:pt x="63054" y="49919"/>
                  <a:pt x="63583" y="41452"/>
                </a:cubicBezTo>
                <a:cubicBezTo>
                  <a:pt x="64112" y="32985"/>
                  <a:pt x="99037" y="25577"/>
                  <a:pt x="92158" y="22402"/>
                </a:cubicBezTo>
                <a:cubicBezTo>
                  <a:pt x="85279" y="19227"/>
                  <a:pt x="-3092" y="22931"/>
                  <a:pt x="83" y="19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B7D0A444-92C3-E9A0-3444-2CD761424688}"/>
              </a:ext>
            </a:extLst>
          </p:cNvPr>
          <p:cNvSpPr/>
          <p:nvPr/>
        </p:nvSpPr>
        <p:spPr>
          <a:xfrm>
            <a:off x="1120710" y="8410448"/>
            <a:ext cx="120482" cy="41613"/>
          </a:xfrm>
          <a:custGeom>
            <a:avLst/>
            <a:gdLst>
              <a:gd name="connsiteX0" fmla="*/ 65 w 120482"/>
              <a:gd name="connsiteY0" fmla="*/ 6477 h 41613"/>
              <a:gd name="connsiteX1" fmla="*/ 76265 w 120482"/>
              <a:gd name="connsiteY1" fmla="*/ 9652 h 41613"/>
              <a:gd name="connsiteX2" fmla="*/ 117540 w 120482"/>
              <a:gd name="connsiteY2" fmla="*/ 41402 h 41613"/>
              <a:gd name="connsiteX3" fmla="*/ 111190 w 120482"/>
              <a:gd name="connsiteY3" fmla="*/ 22352 h 41613"/>
              <a:gd name="connsiteX4" fmla="*/ 63565 w 120482"/>
              <a:gd name="connsiteY4" fmla="*/ 127 h 41613"/>
              <a:gd name="connsiteX5" fmla="*/ 65 w 120482"/>
              <a:gd name="connsiteY5" fmla="*/ 6477 h 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82" h="41613">
                <a:moveTo>
                  <a:pt x="65" y="6477"/>
                </a:moveTo>
                <a:cubicBezTo>
                  <a:pt x="2182" y="8065"/>
                  <a:pt x="56686" y="3831"/>
                  <a:pt x="76265" y="9652"/>
                </a:cubicBezTo>
                <a:cubicBezTo>
                  <a:pt x="95844" y="15473"/>
                  <a:pt x="117540" y="41402"/>
                  <a:pt x="117540" y="41402"/>
                </a:cubicBezTo>
                <a:cubicBezTo>
                  <a:pt x="123361" y="43519"/>
                  <a:pt x="120186" y="29231"/>
                  <a:pt x="111190" y="22352"/>
                </a:cubicBezTo>
                <a:cubicBezTo>
                  <a:pt x="102194" y="15473"/>
                  <a:pt x="79440" y="1185"/>
                  <a:pt x="63565" y="127"/>
                </a:cubicBezTo>
                <a:cubicBezTo>
                  <a:pt x="47690" y="-931"/>
                  <a:pt x="-2052" y="4889"/>
                  <a:pt x="65" y="6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62FA18B-DECE-13F1-A5D0-A835BF5F7837}"/>
              </a:ext>
            </a:extLst>
          </p:cNvPr>
          <p:cNvSpPr/>
          <p:nvPr/>
        </p:nvSpPr>
        <p:spPr>
          <a:xfrm>
            <a:off x="1136396" y="8575272"/>
            <a:ext cx="214221" cy="106994"/>
          </a:xfrm>
          <a:custGeom>
            <a:avLst/>
            <a:gdLst>
              <a:gd name="connsiteX0" fmla="*/ 212979 w 214221"/>
              <a:gd name="connsiteY0" fmla="*/ 403 h 106994"/>
              <a:gd name="connsiteX1" fmla="*/ 178054 w 214221"/>
              <a:gd name="connsiteY1" fmla="*/ 60728 h 106994"/>
              <a:gd name="connsiteX2" fmla="*/ 149479 w 214221"/>
              <a:gd name="connsiteY2" fmla="*/ 105178 h 106994"/>
              <a:gd name="connsiteX3" fmla="*/ 98679 w 214221"/>
              <a:gd name="connsiteY3" fmla="*/ 95653 h 106994"/>
              <a:gd name="connsiteX4" fmla="*/ 254 w 214221"/>
              <a:gd name="connsiteY4" fmla="*/ 70253 h 106994"/>
              <a:gd name="connsiteX5" fmla="*/ 130429 w 214221"/>
              <a:gd name="connsiteY5" fmla="*/ 92478 h 106994"/>
              <a:gd name="connsiteX6" fmla="*/ 212979 w 214221"/>
              <a:gd name="connsiteY6" fmla="*/ 403 h 1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21" h="106994">
                <a:moveTo>
                  <a:pt x="212979" y="403"/>
                </a:moveTo>
                <a:cubicBezTo>
                  <a:pt x="220916" y="-4889"/>
                  <a:pt x="188637" y="43266"/>
                  <a:pt x="178054" y="60728"/>
                </a:cubicBezTo>
                <a:cubicBezTo>
                  <a:pt x="167471" y="78191"/>
                  <a:pt x="162708" y="99357"/>
                  <a:pt x="149479" y="105178"/>
                </a:cubicBezTo>
                <a:cubicBezTo>
                  <a:pt x="136250" y="110999"/>
                  <a:pt x="123550" y="101474"/>
                  <a:pt x="98679" y="95653"/>
                </a:cubicBezTo>
                <a:cubicBezTo>
                  <a:pt x="73808" y="89832"/>
                  <a:pt x="-5038" y="70782"/>
                  <a:pt x="254" y="70253"/>
                </a:cubicBezTo>
                <a:cubicBezTo>
                  <a:pt x="5546" y="69724"/>
                  <a:pt x="96033" y="102003"/>
                  <a:pt x="130429" y="92478"/>
                </a:cubicBezTo>
                <a:cubicBezTo>
                  <a:pt x="164825" y="82953"/>
                  <a:pt x="205042" y="5695"/>
                  <a:pt x="212979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D91B22DA-7FA0-DD55-9649-03229D3FA9AE}"/>
              </a:ext>
            </a:extLst>
          </p:cNvPr>
          <p:cNvSpPr/>
          <p:nvPr/>
        </p:nvSpPr>
        <p:spPr>
          <a:xfrm>
            <a:off x="1146166" y="8483510"/>
            <a:ext cx="142982" cy="104906"/>
          </a:xfrm>
          <a:custGeom>
            <a:avLst/>
            <a:gdLst>
              <a:gd name="connsiteX0" fmla="*/ 9 w 142982"/>
              <a:gd name="connsiteY0" fmla="*/ 90 h 104906"/>
              <a:gd name="connsiteX1" fmla="*/ 111134 w 142982"/>
              <a:gd name="connsiteY1" fmla="*/ 44540 h 104906"/>
              <a:gd name="connsiteX2" fmla="*/ 142884 w 142982"/>
              <a:gd name="connsiteY2" fmla="*/ 104865 h 104906"/>
              <a:gd name="connsiteX3" fmla="*/ 117484 w 142982"/>
              <a:gd name="connsiteY3" fmla="*/ 35015 h 104906"/>
              <a:gd name="connsiteX4" fmla="*/ 9 w 142982"/>
              <a:gd name="connsiteY4" fmla="*/ 90 h 10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82" h="104906">
                <a:moveTo>
                  <a:pt x="9" y="90"/>
                </a:moveTo>
                <a:cubicBezTo>
                  <a:pt x="-1049" y="1678"/>
                  <a:pt x="87322" y="27078"/>
                  <a:pt x="111134" y="44540"/>
                </a:cubicBezTo>
                <a:cubicBezTo>
                  <a:pt x="134946" y="62002"/>
                  <a:pt x="141826" y="106453"/>
                  <a:pt x="142884" y="104865"/>
                </a:cubicBezTo>
                <a:cubicBezTo>
                  <a:pt x="143942" y="103277"/>
                  <a:pt x="136534" y="51948"/>
                  <a:pt x="117484" y="35015"/>
                </a:cubicBezTo>
                <a:cubicBezTo>
                  <a:pt x="98434" y="18082"/>
                  <a:pt x="1067" y="-1498"/>
                  <a:pt x="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0F2E28A5-B607-9B20-95F6-DF83E366F2E9}"/>
              </a:ext>
            </a:extLst>
          </p:cNvPr>
          <p:cNvSpPr/>
          <p:nvPr/>
        </p:nvSpPr>
        <p:spPr>
          <a:xfrm>
            <a:off x="1187239" y="8546951"/>
            <a:ext cx="90995" cy="114479"/>
          </a:xfrm>
          <a:custGeom>
            <a:avLst/>
            <a:gdLst>
              <a:gd name="connsiteX0" fmla="*/ 211 w 90995"/>
              <a:gd name="connsiteY0" fmla="*/ 149 h 114479"/>
              <a:gd name="connsiteX1" fmla="*/ 57361 w 90995"/>
              <a:gd name="connsiteY1" fmla="*/ 28724 h 114479"/>
              <a:gd name="connsiteX2" fmla="*/ 89111 w 90995"/>
              <a:gd name="connsiteY2" fmla="*/ 114449 h 114479"/>
              <a:gd name="connsiteX3" fmla="*/ 79586 w 90995"/>
              <a:gd name="connsiteY3" fmla="*/ 38249 h 114479"/>
              <a:gd name="connsiteX4" fmla="*/ 211 w 90995"/>
              <a:gd name="connsiteY4" fmla="*/ 149 h 11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95" h="114479">
                <a:moveTo>
                  <a:pt x="211" y="149"/>
                </a:moveTo>
                <a:cubicBezTo>
                  <a:pt x="-3493" y="-1438"/>
                  <a:pt x="42544" y="9674"/>
                  <a:pt x="57361" y="28724"/>
                </a:cubicBezTo>
                <a:cubicBezTo>
                  <a:pt x="72178" y="47774"/>
                  <a:pt x="85407" y="112862"/>
                  <a:pt x="89111" y="114449"/>
                </a:cubicBezTo>
                <a:cubicBezTo>
                  <a:pt x="92815" y="116036"/>
                  <a:pt x="91757" y="56241"/>
                  <a:pt x="79586" y="38249"/>
                </a:cubicBezTo>
                <a:cubicBezTo>
                  <a:pt x="67415" y="20257"/>
                  <a:pt x="3915" y="1736"/>
                  <a:pt x="211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1400423-4D4E-91B5-2280-32728B01B863}"/>
              </a:ext>
            </a:extLst>
          </p:cNvPr>
          <p:cNvSpPr/>
          <p:nvPr/>
        </p:nvSpPr>
        <p:spPr>
          <a:xfrm>
            <a:off x="1104484" y="8575655"/>
            <a:ext cx="172602" cy="86115"/>
          </a:xfrm>
          <a:custGeom>
            <a:avLst/>
            <a:gdLst>
              <a:gd name="connsiteX0" fmla="*/ 416 w 172602"/>
              <a:gd name="connsiteY0" fmla="*/ 20 h 86115"/>
              <a:gd name="connsiteX1" fmla="*/ 60741 w 172602"/>
              <a:gd name="connsiteY1" fmla="*/ 53995 h 86115"/>
              <a:gd name="connsiteX2" fmla="*/ 168691 w 172602"/>
              <a:gd name="connsiteY2" fmla="*/ 85745 h 86115"/>
              <a:gd name="connsiteX3" fmla="*/ 143291 w 172602"/>
              <a:gd name="connsiteY3" fmla="*/ 69870 h 86115"/>
              <a:gd name="connsiteX4" fmla="*/ 89316 w 172602"/>
              <a:gd name="connsiteY4" fmla="*/ 47645 h 86115"/>
              <a:gd name="connsiteX5" fmla="*/ 416 w 172602"/>
              <a:gd name="connsiteY5" fmla="*/ 20 h 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02" h="86115">
                <a:moveTo>
                  <a:pt x="416" y="20"/>
                </a:moveTo>
                <a:cubicBezTo>
                  <a:pt x="-4346" y="1078"/>
                  <a:pt x="32695" y="39708"/>
                  <a:pt x="60741" y="53995"/>
                </a:cubicBezTo>
                <a:cubicBezTo>
                  <a:pt x="88787" y="68283"/>
                  <a:pt x="154933" y="83099"/>
                  <a:pt x="168691" y="85745"/>
                </a:cubicBezTo>
                <a:cubicBezTo>
                  <a:pt x="182449" y="88391"/>
                  <a:pt x="156520" y="76220"/>
                  <a:pt x="143291" y="69870"/>
                </a:cubicBezTo>
                <a:cubicBezTo>
                  <a:pt x="130062" y="63520"/>
                  <a:pt x="111541" y="56112"/>
                  <a:pt x="89316" y="47645"/>
                </a:cubicBezTo>
                <a:cubicBezTo>
                  <a:pt x="67091" y="39178"/>
                  <a:pt x="5178" y="-1038"/>
                  <a:pt x="41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9CB65360-352C-69B1-0662-82DDF603053A}"/>
              </a:ext>
            </a:extLst>
          </p:cNvPr>
          <p:cNvSpPr/>
          <p:nvPr/>
        </p:nvSpPr>
        <p:spPr>
          <a:xfrm>
            <a:off x="489115" y="8102445"/>
            <a:ext cx="73025" cy="422934"/>
          </a:xfrm>
          <a:custGeom>
            <a:avLst/>
            <a:gdLst>
              <a:gd name="connsiteX0" fmla="*/ 72860 w 73025"/>
              <a:gd name="connsiteY0" fmla="*/ 155 h 422934"/>
              <a:gd name="connsiteX1" fmla="*/ 22060 w 73025"/>
              <a:gd name="connsiteY1" fmla="*/ 111280 h 422934"/>
              <a:gd name="connsiteX2" fmla="*/ 9360 w 73025"/>
              <a:gd name="connsiteY2" fmla="*/ 193830 h 422934"/>
              <a:gd name="connsiteX3" fmla="*/ 15710 w 73025"/>
              <a:gd name="connsiteY3" fmla="*/ 311305 h 422934"/>
              <a:gd name="connsiteX4" fmla="*/ 53810 w 73025"/>
              <a:gd name="connsiteY4" fmla="*/ 422430 h 422934"/>
              <a:gd name="connsiteX5" fmla="*/ 15710 w 73025"/>
              <a:gd name="connsiteY5" fmla="*/ 343055 h 422934"/>
              <a:gd name="connsiteX6" fmla="*/ 3010 w 73025"/>
              <a:gd name="connsiteY6" fmla="*/ 136680 h 422934"/>
              <a:gd name="connsiteX7" fmla="*/ 72860 w 73025"/>
              <a:gd name="connsiteY7" fmla="*/ 155 h 42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25" h="422934">
                <a:moveTo>
                  <a:pt x="72860" y="155"/>
                </a:moveTo>
                <a:cubicBezTo>
                  <a:pt x="76035" y="-4078"/>
                  <a:pt x="32643" y="79001"/>
                  <a:pt x="22060" y="111280"/>
                </a:cubicBezTo>
                <a:cubicBezTo>
                  <a:pt x="11477" y="143559"/>
                  <a:pt x="10418" y="160493"/>
                  <a:pt x="9360" y="193830"/>
                </a:cubicBezTo>
                <a:cubicBezTo>
                  <a:pt x="8302" y="227167"/>
                  <a:pt x="8302" y="273205"/>
                  <a:pt x="15710" y="311305"/>
                </a:cubicBezTo>
                <a:cubicBezTo>
                  <a:pt x="23118" y="349405"/>
                  <a:pt x="53810" y="417138"/>
                  <a:pt x="53810" y="422430"/>
                </a:cubicBezTo>
                <a:cubicBezTo>
                  <a:pt x="53810" y="427722"/>
                  <a:pt x="24177" y="390680"/>
                  <a:pt x="15710" y="343055"/>
                </a:cubicBezTo>
                <a:cubicBezTo>
                  <a:pt x="7243" y="295430"/>
                  <a:pt x="-5986" y="191184"/>
                  <a:pt x="3010" y="136680"/>
                </a:cubicBezTo>
                <a:cubicBezTo>
                  <a:pt x="12006" y="82176"/>
                  <a:pt x="69685" y="4388"/>
                  <a:pt x="72860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B729CEAC-6E37-5DEC-523E-17B02DEFF6B8}"/>
              </a:ext>
            </a:extLst>
          </p:cNvPr>
          <p:cNvSpPr/>
          <p:nvPr/>
        </p:nvSpPr>
        <p:spPr>
          <a:xfrm>
            <a:off x="591613" y="8183103"/>
            <a:ext cx="253047" cy="408447"/>
          </a:xfrm>
          <a:custGeom>
            <a:avLst/>
            <a:gdLst>
              <a:gd name="connsiteX0" fmla="*/ 2112 w 253047"/>
              <a:gd name="connsiteY0" fmla="*/ 2047 h 408447"/>
              <a:gd name="connsiteX1" fmla="*/ 40212 w 253047"/>
              <a:gd name="connsiteY1" fmla="*/ 132222 h 408447"/>
              <a:gd name="connsiteX2" fmla="*/ 103712 w 253047"/>
              <a:gd name="connsiteY2" fmla="*/ 259222 h 408447"/>
              <a:gd name="connsiteX3" fmla="*/ 113237 w 253047"/>
              <a:gd name="connsiteY3" fmla="*/ 233822 h 408447"/>
              <a:gd name="connsiteX4" fmla="*/ 176737 w 253047"/>
              <a:gd name="connsiteY4" fmla="*/ 344947 h 408447"/>
              <a:gd name="connsiteX5" fmla="*/ 252937 w 253047"/>
              <a:gd name="connsiteY5" fmla="*/ 408447 h 408447"/>
              <a:gd name="connsiteX6" fmla="*/ 192612 w 253047"/>
              <a:gd name="connsiteY6" fmla="*/ 344947 h 408447"/>
              <a:gd name="connsiteX7" fmla="*/ 148162 w 253047"/>
              <a:gd name="connsiteY7" fmla="*/ 205247 h 408447"/>
              <a:gd name="connsiteX8" fmla="*/ 148162 w 253047"/>
              <a:gd name="connsiteY8" fmla="*/ 268747 h 408447"/>
              <a:gd name="connsiteX9" fmla="*/ 103712 w 253047"/>
              <a:gd name="connsiteY9" fmla="*/ 240172 h 408447"/>
              <a:gd name="connsiteX10" fmla="*/ 2112 w 253047"/>
              <a:gd name="connsiteY10" fmla="*/ 2047 h 40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047" h="408447">
                <a:moveTo>
                  <a:pt x="2112" y="2047"/>
                </a:moveTo>
                <a:cubicBezTo>
                  <a:pt x="-8471" y="-15945"/>
                  <a:pt x="23279" y="89360"/>
                  <a:pt x="40212" y="132222"/>
                </a:cubicBezTo>
                <a:cubicBezTo>
                  <a:pt x="57145" y="175084"/>
                  <a:pt x="91541" y="242289"/>
                  <a:pt x="103712" y="259222"/>
                </a:cubicBezTo>
                <a:cubicBezTo>
                  <a:pt x="115883" y="276155"/>
                  <a:pt x="101066" y="219535"/>
                  <a:pt x="113237" y="233822"/>
                </a:cubicBezTo>
                <a:cubicBezTo>
                  <a:pt x="125408" y="248109"/>
                  <a:pt x="153454" y="315843"/>
                  <a:pt x="176737" y="344947"/>
                </a:cubicBezTo>
                <a:cubicBezTo>
                  <a:pt x="200020" y="374051"/>
                  <a:pt x="250291" y="408447"/>
                  <a:pt x="252937" y="408447"/>
                </a:cubicBezTo>
                <a:cubicBezTo>
                  <a:pt x="255583" y="408447"/>
                  <a:pt x="210075" y="378814"/>
                  <a:pt x="192612" y="344947"/>
                </a:cubicBezTo>
                <a:cubicBezTo>
                  <a:pt x="175150" y="311080"/>
                  <a:pt x="155570" y="217947"/>
                  <a:pt x="148162" y="205247"/>
                </a:cubicBezTo>
                <a:cubicBezTo>
                  <a:pt x="140754" y="192547"/>
                  <a:pt x="155570" y="262926"/>
                  <a:pt x="148162" y="268747"/>
                </a:cubicBezTo>
                <a:cubicBezTo>
                  <a:pt x="140754" y="274568"/>
                  <a:pt x="128054" y="285151"/>
                  <a:pt x="103712" y="240172"/>
                </a:cubicBezTo>
                <a:cubicBezTo>
                  <a:pt x="79370" y="195193"/>
                  <a:pt x="12695" y="20039"/>
                  <a:pt x="2112" y="2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15882AC1-DA98-A1DF-BDB0-1C89C990A89A}"/>
              </a:ext>
            </a:extLst>
          </p:cNvPr>
          <p:cNvSpPr/>
          <p:nvPr/>
        </p:nvSpPr>
        <p:spPr>
          <a:xfrm>
            <a:off x="574543" y="8524239"/>
            <a:ext cx="206538" cy="55588"/>
          </a:xfrm>
          <a:custGeom>
            <a:avLst/>
            <a:gdLst>
              <a:gd name="connsiteX0" fmla="*/ 206507 w 206538"/>
              <a:gd name="connsiteY0" fmla="*/ 22861 h 55588"/>
              <a:gd name="connsiteX1" fmla="*/ 76332 w 206538"/>
              <a:gd name="connsiteY1" fmla="*/ 41911 h 55588"/>
              <a:gd name="connsiteX2" fmla="*/ 47757 w 206538"/>
              <a:gd name="connsiteY2" fmla="*/ 26036 h 55588"/>
              <a:gd name="connsiteX3" fmla="*/ 132 w 206538"/>
              <a:gd name="connsiteY3" fmla="*/ 636 h 55588"/>
              <a:gd name="connsiteX4" fmla="*/ 63632 w 206538"/>
              <a:gd name="connsiteY4" fmla="*/ 54611 h 55588"/>
              <a:gd name="connsiteX5" fmla="*/ 206507 w 206538"/>
              <a:gd name="connsiteY5" fmla="*/ 22861 h 5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8" h="55588">
                <a:moveTo>
                  <a:pt x="206507" y="22861"/>
                </a:moveTo>
                <a:cubicBezTo>
                  <a:pt x="208624" y="20744"/>
                  <a:pt x="102790" y="41382"/>
                  <a:pt x="76332" y="41911"/>
                </a:cubicBezTo>
                <a:cubicBezTo>
                  <a:pt x="49874" y="42440"/>
                  <a:pt x="47757" y="26036"/>
                  <a:pt x="47757" y="26036"/>
                </a:cubicBezTo>
                <a:cubicBezTo>
                  <a:pt x="35057" y="19157"/>
                  <a:pt x="-2514" y="-4126"/>
                  <a:pt x="132" y="636"/>
                </a:cubicBezTo>
                <a:cubicBezTo>
                  <a:pt x="2778" y="5398"/>
                  <a:pt x="29765" y="47203"/>
                  <a:pt x="63632" y="54611"/>
                </a:cubicBezTo>
                <a:cubicBezTo>
                  <a:pt x="97499" y="62019"/>
                  <a:pt x="204390" y="24978"/>
                  <a:pt x="206507" y="22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BC4F4955-281E-8E2B-FAF5-B8E1C0551F67}"/>
              </a:ext>
            </a:extLst>
          </p:cNvPr>
          <p:cNvSpPr/>
          <p:nvPr/>
        </p:nvSpPr>
        <p:spPr>
          <a:xfrm>
            <a:off x="539943" y="8381935"/>
            <a:ext cx="697944" cy="433049"/>
          </a:xfrm>
          <a:custGeom>
            <a:avLst/>
            <a:gdLst>
              <a:gd name="connsiteX0" fmla="*/ 34732 w 697944"/>
              <a:gd name="connsiteY0" fmla="*/ 65 h 433049"/>
              <a:gd name="connsiteX1" fmla="*/ 18857 w 697944"/>
              <a:gd name="connsiteY1" fmla="*/ 146115 h 433049"/>
              <a:gd name="connsiteX2" fmla="*/ 66482 w 697944"/>
              <a:gd name="connsiteY2" fmla="*/ 215965 h 433049"/>
              <a:gd name="connsiteX3" fmla="*/ 295082 w 697944"/>
              <a:gd name="connsiteY3" fmla="*/ 339790 h 433049"/>
              <a:gd name="connsiteX4" fmla="*/ 669732 w 697944"/>
              <a:gd name="connsiteY4" fmla="*/ 428690 h 433049"/>
              <a:gd name="connsiteX5" fmla="*/ 622107 w 697944"/>
              <a:gd name="connsiteY5" fmla="*/ 406465 h 433049"/>
              <a:gd name="connsiteX6" fmla="*/ 231582 w 697944"/>
              <a:gd name="connsiteY6" fmla="*/ 295340 h 433049"/>
              <a:gd name="connsiteX7" fmla="*/ 37907 w 697944"/>
              <a:gd name="connsiteY7" fmla="*/ 196915 h 433049"/>
              <a:gd name="connsiteX8" fmla="*/ 15682 w 697944"/>
              <a:gd name="connsiteY8" fmla="*/ 168340 h 433049"/>
              <a:gd name="connsiteX9" fmla="*/ 6157 w 697944"/>
              <a:gd name="connsiteY9" fmla="*/ 136590 h 433049"/>
              <a:gd name="connsiteX10" fmla="*/ 2982 w 697944"/>
              <a:gd name="connsiteY10" fmla="*/ 165165 h 433049"/>
              <a:gd name="connsiteX11" fmla="*/ 34732 w 697944"/>
              <a:gd name="connsiteY11" fmla="*/ 65 h 43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7944" h="433049">
                <a:moveTo>
                  <a:pt x="34732" y="65"/>
                </a:moveTo>
                <a:cubicBezTo>
                  <a:pt x="37378" y="-3110"/>
                  <a:pt x="13565" y="110132"/>
                  <a:pt x="18857" y="146115"/>
                </a:cubicBezTo>
                <a:cubicBezTo>
                  <a:pt x="24149" y="182098"/>
                  <a:pt x="20445" y="183686"/>
                  <a:pt x="66482" y="215965"/>
                </a:cubicBezTo>
                <a:cubicBezTo>
                  <a:pt x="112519" y="248244"/>
                  <a:pt x="194540" y="304336"/>
                  <a:pt x="295082" y="339790"/>
                </a:cubicBezTo>
                <a:cubicBezTo>
                  <a:pt x="395624" y="375244"/>
                  <a:pt x="615228" y="417578"/>
                  <a:pt x="669732" y="428690"/>
                </a:cubicBezTo>
                <a:cubicBezTo>
                  <a:pt x="724236" y="439802"/>
                  <a:pt x="695132" y="428690"/>
                  <a:pt x="622107" y="406465"/>
                </a:cubicBezTo>
                <a:cubicBezTo>
                  <a:pt x="549082" y="384240"/>
                  <a:pt x="328949" y="330265"/>
                  <a:pt x="231582" y="295340"/>
                </a:cubicBezTo>
                <a:cubicBezTo>
                  <a:pt x="134215" y="260415"/>
                  <a:pt x="73890" y="218082"/>
                  <a:pt x="37907" y="196915"/>
                </a:cubicBezTo>
                <a:cubicBezTo>
                  <a:pt x="1924" y="175748"/>
                  <a:pt x="20974" y="178394"/>
                  <a:pt x="15682" y="168340"/>
                </a:cubicBezTo>
                <a:cubicBezTo>
                  <a:pt x="10390" y="158286"/>
                  <a:pt x="8274" y="137119"/>
                  <a:pt x="6157" y="136590"/>
                </a:cubicBezTo>
                <a:cubicBezTo>
                  <a:pt x="4040" y="136061"/>
                  <a:pt x="-4426" y="186861"/>
                  <a:pt x="2982" y="165165"/>
                </a:cubicBezTo>
                <a:cubicBezTo>
                  <a:pt x="10390" y="143469"/>
                  <a:pt x="32086" y="3240"/>
                  <a:pt x="3473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431B7C19-B6B5-EF37-0E86-E518EA79842B}"/>
              </a:ext>
            </a:extLst>
          </p:cNvPr>
          <p:cNvSpPr/>
          <p:nvPr/>
        </p:nvSpPr>
        <p:spPr>
          <a:xfrm>
            <a:off x="923925" y="8608830"/>
            <a:ext cx="313249" cy="123195"/>
          </a:xfrm>
          <a:custGeom>
            <a:avLst/>
            <a:gdLst>
              <a:gd name="connsiteX0" fmla="*/ 0 w 313249"/>
              <a:gd name="connsiteY0" fmla="*/ 17645 h 123195"/>
              <a:gd name="connsiteX1" fmla="*/ 193675 w 313249"/>
              <a:gd name="connsiteY1" fmla="*/ 17645 h 123195"/>
              <a:gd name="connsiteX2" fmla="*/ 311150 w 313249"/>
              <a:gd name="connsiteY2" fmla="*/ 122420 h 123195"/>
              <a:gd name="connsiteX3" fmla="*/ 263525 w 313249"/>
              <a:gd name="connsiteY3" fmla="*/ 62095 h 123195"/>
              <a:gd name="connsiteX4" fmla="*/ 193675 w 313249"/>
              <a:gd name="connsiteY4" fmla="*/ 1770 h 123195"/>
              <a:gd name="connsiteX5" fmla="*/ 0 w 313249"/>
              <a:gd name="connsiteY5" fmla="*/ 17645 h 1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249" h="123195">
                <a:moveTo>
                  <a:pt x="0" y="17645"/>
                </a:moveTo>
                <a:cubicBezTo>
                  <a:pt x="0" y="20291"/>
                  <a:pt x="141817" y="182"/>
                  <a:pt x="193675" y="17645"/>
                </a:cubicBezTo>
                <a:cubicBezTo>
                  <a:pt x="245533" y="35108"/>
                  <a:pt x="299508" y="115012"/>
                  <a:pt x="311150" y="122420"/>
                </a:cubicBezTo>
                <a:cubicBezTo>
                  <a:pt x="322792" y="129828"/>
                  <a:pt x="283104" y="82203"/>
                  <a:pt x="263525" y="62095"/>
                </a:cubicBezTo>
                <a:cubicBezTo>
                  <a:pt x="243946" y="41987"/>
                  <a:pt x="233892" y="9708"/>
                  <a:pt x="193675" y="1770"/>
                </a:cubicBezTo>
                <a:cubicBezTo>
                  <a:pt x="153458" y="-6168"/>
                  <a:pt x="0" y="14999"/>
                  <a:pt x="0" y="17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86C22927-1B7A-358A-8BA1-E874491BA922}"/>
              </a:ext>
            </a:extLst>
          </p:cNvPr>
          <p:cNvSpPr/>
          <p:nvPr/>
        </p:nvSpPr>
        <p:spPr>
          <a:xfrm>
            <a:off x="1184023" y="8301140"/>
            <a:ext cx="257637" cy="506580"/>
          </a:xfrm>
          <a:custGeom>
            <a:avLst/>
            <a:gdLst>
              <a:gd name="connsiteX0" fmla="*/ 251077 w 257637"/>
              <a:gd name="connsiteY0" fmla="*/ 1485 h 506580"/>
              <a:gd name="connsiteX1" fmla="*/ 228852 w 257637"/>
              <a:gd name="connsiteY1" fmla="*/ 188810 h 506580"/>
              <a:gd name="connsiteX2" fmla="*/ 162177 w 257637"/>
              <a:gd name="connsiteY2" fmla="*/ 312635 h 506580"/>
              <a:gd name="connsiteX3" fmla="*/ 117727 w 257637"/>
              <a:gd name="connsiteY3" fmla="*/ 372960 h 506580"/>
              <a:gd name="connsiteX4" fmla="*/ 252 w 257637"/>
              <a:gd name="connsiteY4" fmla="*/ 506310 h 506580"/>
              <a:gd name="connsiteX5" fmla="*/ 152652 w 257637"/>
              <a:gd name="connsiteY5" fmla="*/ 334860 h 506580"/>
              <a:gd name="connsiteX6" fmla="*/ 190752 w 257637"/>
              <a:gd name="connsiteY6" fmla="*/ 261835 h 506580"/>
              <a:gd name="connsiteX7" fmla="*/ 251077 w 257637"/>
              <a:gd name="connsiteY7" fmla="*/ 109435 h 506580"/>
              <a:gd name="connsiteX8" fmla="*/ 251077 w 257637"/>
              <a:gd name="connsiteY8" fmla="*/ 1485 h 5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37" h="506580">
                <a:moveTo>
                  <a:pt x="251077" y="1485"/>
                </a:moveTo>
                <a:cubicBezTo>
                  <a:pt x="247373" y="14714"/>
                  <a:pt x="243669" y="136952"/>
                  <a:pt x="228852" y="188810"/>
                </a:cubicBezTo>
                <a:cubicBezTo>
                  <a:pt x="214035" y="240668"/>
                  <a:pt x="180698" y="281944"/>
                  <a:pt x="162177" y="312635"/>
                </a:cubicBezTo>
                <a:cubicBezTo>
                  <a:pt x="143656" y="343326"/>
                  <a:pt x="144714" y="340681"/>
                  <a:pt x="117727" y="372960"/>
                </a:cubicBezTo>
                <a:cubicBezTo>
                  <a:pt x="90740" y="405239"/>
                  <a:pt x="-5569" y="512660"/>
                  <a:pt x="252" y="506310"/>
                </a:cubicBezTo>
                <a:cubicBezTo>
                  <a:pt x="6073" y="499960"/>
                  <a:pt x="120902" y="375606"/>
                  <a:pt x="152652" y="334860"/>
                </a:cubicBezTo>
                <a:cubicBezTo>
                  <a:pt x="184402" y="294114"/>
                  <a:pt x="174348" y="299406"/>
                  <a:pt x="190752" y="261835"/>
                </a:cubicBezTo>
                <a:cubicBezTo>
                  <a:pt x="207156" y="224264"/>
                  <a:pt x="238377" y="152298"/>
                  <a:pt x="251077" y="109435"/>
                </a:cubicBezTo>
                <a:cubicBezTo>
                  <a:pt x="263777" y="66573"/>
                  <a:pt x="254781" y="-11744"/>
                  <a:pt x="251077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B26DEE54-28B9-02F5-842B-C0ADA4B19DBF}"/>
              </a:ext>
            </a:extLst>
          </p:cNvPr>
          <p:cNvSpPr/>
          <p:nvPr/>
        </p:nvSpPr>
        <p:spPr>
          <a:xfrm>
            <a:off x="1276284" y="8305764"/>
            <a:ext cx="143472" cy="374736"/>
          </a:xfrm>
          <a:custGeom>
            <a:avLst/>
            <a:gdLst>
              <a:gd name="connsiteX0" fmla="*/ 142941 w 143472"/>
              <a:gd name="connsiteY0" fmla="*/ 36 h 374736"/>
              <a:gd name="connsiteX1" fmla="*/ 98491 w 143472"/>
              <a:gd name="connsiteY1" fmla="*/ 212761 h 374736"/>
              <a:gd name="connsiteX2" fmla="*/ 66 w 143472"/>
              <a:gd name="connsiteY2" fmla="*/ 374686 h 374736"/>
              <a:gd name="connsiteX3" fmla="*/ 114366 w 143472"/>
              <a:gd name="connsiteY3" fmla="*/ 196886 h 374736"/>
              <a:gd name="connsiteX4" fmla="*/ 142941 w 143472"/>
              <a:gd name="connsiteY4" fmla="*/ 36 h 3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72" h="374736">
                <a:moveTo>
                  <a:pt x="142941" y="36"/>
                </a:moveTo>
                <a:cubicBezTo>
                  <a:pt x="140295" y="2682"/>
                  <a:pt x="122303" y="150319"/>
                  <a:pt x="98491" y="212761"/>
                </a:cubicBezTo>
                <a:cubicBezTo>
                  <a:pt x="74679" y="275203"/>
                  <a:pt x="-2580" y="377332"/>
                  <a:pt x="66" y="374686"/>
                </a:cubicBezTo>
                <a:cubicBezTo>
                  <a:pt x="2712" y="372040"/>
                  <a:pt x="90024" y="255094"/>
                  <a:pt x="114366" y="196886"/>
                </a:cubicBezTo>
                <a:cubicBezTo>
                  <a:pt x="138708" y="138678"/>
                  <a:pt x="145587" y="-2610"/>
                  <a:pt x="14294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72196910-807B-0F85-F013-5AB01D5F6149}"/>
              </a:ext>
            </a:extLst>
          </p:cNvPr>
          <p:cNvSpPr/>
          <p:nvPr/>
        </p:nvSpPr>
        <p:spPr>
          <a:xfrm>
            <a:off x="403182" y="8080315"/>
            <a:ext cx="165195" cy="588703"/>
          </a:xfrm>
          <a:custGeom>
            <a:avLst/>
            <a:gdLst>
              <a:gd name="connsiteX0" fmla="*/ 165143 w 165195"/>
              <a:gd name="connsiteY0" fmla="*/ 60 h 588703"/>
              <a:gd name="connsiteX1" fmla="*/ 44493 w 165195"/>
              <a:gd name="connsiteY1" fmla="*/ 114360 h 588703"/>
              <a:gd name="connsiteX2" fmla="*/ 19093 w 165195"/>
              <a:gd name="connsiteY2" fmla="*/ 193735 h 588703"/>
              <a:gd name="connsiteX3" fmla="*/ 12743 w 165195"/>
              <a:gd name="connsiteY3" fmla="*/ 409635 h 588703"/>
              <a:gd name="connsiteX4" fmla="*/ 28618 w 165195"/>
              <a:gd name="connsiteY4" fmla="*/ 587435 h 588703"/>
              <a:gd name="connsiteX5" fmla="*/ 22268 w 165195"/>
              <a:gd name="connsiteY5" fmla="*/ 473135 h 588703"/>
              <a:gd name="connsiteX6" fmla="*/ 43 w 165195"/>
              <a:gd name="connsiteY6" fmla="*/ 181035 h 588703"/>
              <a:gd name="connsiteX7" fmla="*/ 28618 w 165195"/>
              <a:gd name="connsiteY7" fmla="*/ 130235 h 588703"/>
              <a:gd name="connsiteX8" fmla="*/ 165143 w 165195"/>
              <a:gd name="connsiteY8" fmla="*/ 60 h 58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95" h="588703">
                <a:moveTo>
                  <a:pt x="165143" y="60"/>
                </a:moveTo>
                <a:cubicBezTo>
                  <a:pt x="167789" y="-2586"/>
                  <a:pt x="68835" y="82081"/>
                  <a:pt x="44493" y="114360"/>
                </a:cubicBezTo>
                <a:cubicBezTo>
                  <a:pt x="20151" y="146639"/>
                  <a:pt x="24385" y="144523"/>
                  <a:pt x="19093" y="193735"/>
                </a:cubicBezTo>
                <a:cubicBezTo>
                  <a:pt x="13801" y="242947"/>
                  <a:pt x="11156" y="344018"/>
                  <a:pt x="12743" y="409635"/>
                </a:cubicBezTo>
                <a:cubicBezTo>
                  <a:pt x="14330" y="475252"/>
                  <a:pt x="27030" y="576852"/>
                  <a:pt x="28618" y="587435"/>
                </a:cubicBezTo>
                <a:cubicBezTo>
                  <a:pt x="30205" y="598018"/>
                  <a:pt x="27030" y="540868"/>
                  <a:pt x="22268" y="473135"/>
                </a:cubicBezTo>
                <a:cubicBezTo>
                  <a:pt x="17505" y="405402"/>
                  <a:pt x="-1015" y="238185"/>
                  <a:pt x="43" y="181035"/>
                </a:cubicBezTo>
                <a:cubicBezTo>
                  <a:pt x="1101" y="123885"/>
                  <a:pt x="4276" y="155106"/>
                  <a:pt x="28618" y="130235"/>
                </a:cubicBezTo>
                <a:cubicBezTo>
                  <a:pt x="52960" y="105364"/>
                  <a:pt x="162497" y="2706"/>
                  <a:pt x="16514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408D9735-5FD6-96F4-CDF9-43C950AC152C}"/>
              </a:ext>
            </a:extLst>
          </p:cNvPr>
          <p:cNvSpPr/>
          <p:nvPr/>
        </p:nvSpPr>
        <p:spPr>
          <a:xfrm>
            <a:off x="427367" y="8658274"/>
            <a:ext cx="752459" cy="324385"/>
          </a:xfrm>
          <a:custGeom>
            <a:avLst/>
            <a:gdLst>
              <a:gd name="connsiteX0" fmla="*/ 4433 w 752459"/>
              <a:gd name="connsiteY0" fmla="*/ 9476 h 324385"/>
              <a:gd name="connsiteX1" fmla="*/ 213983 w 752459"/>
              <a:gd name="connsiteY1" fmla="*/ 193626 h 324385"/>
              <a:gd name="connsiteX2" fmla="*/ 493383 w 752459"/>
              <a:gd name="connsiteY2" fmla="*/ 279351 h 324385"/>
              <a:gd name="connsiteX3" fmla="*/ 467983 w 752459"/>
              <a:gd name="connsiteY3" fmla="*/ 269826 h 324385"/>
              <a:gd name="connsiteX4" fmla="*/ 737858 w 752459"/>
              <a:gd name="connsiteY4" fmla="*/ 323801 h 324385"/>
              <a:gd name="connsiteX5" fmla="*/ 664833 w 752459"/>
              <a:gd name="connsiteY5" fmla="*/ 292051 h 324385"/>
              <a:gd name="connsiteX6" fmla="*/ 233033 w 752459"/>
              <a:gd name="connsiteY6" fmla="*/ 196801 h 324385"/>
              <a:gd name="connsiteX7" fmla="*/ 64758 w 752459"/>
              <a:gd name="connsiteY7" fmla="*/ 63451 h 324385"/>
              <a:gd name="connsiteX8" fmla="*/ 93333 w 752459"/>
              <a:gd name="connsiteY8" fmla="*/ 66626 h 324385"/>
              <a:gd name="connsiteX9" fmla="*/ 74283 w 752459"/>
              <a:gd name="connsiteY9" fmla="*/ 31701 h 324385"/>
              <a:gd name="connsiteX10" fmla="*/ 4433 w 752459"/>
              <a:gd name="connsiteY10" fmla="*/ 9476 h 32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459" h="324385">
                <a:moveTo>
                  <a:pt x="4433" y="9476"/>
                </a:moveTo>
                <a:cubicBezTo>
                  <a:pt x="27716" y="36464"/>
                  <a:pt x="132491" y="148647"/>
                  <a:pt x="213983" y="193626"/>
                </a:cubicBezTo>
                <a:cubicBezTo>
                  <a:pt x="295475" y="238605"/>
                  <a:pt x="451050" y="266651"/>
                  <a:pt x="493383" y="279351"/>
                </a:cubicBezTo>
                <a:cubicBezTo>
                  <a:pt x="535716" y="292051"/>
                  <a:pt x="427237" y="262418"/>
                  <a:pt x="467983" y="269826"/>
                </a:cubicBezTo>
                <a:cubicBezTo>
                  <a:pt x="508729" y="277234"/>
                  <a:pt x="705050" y="320097"/>
                  <a:pt x="737858" y="323801"/>
                </a:cubicBezTo>
                <a:cubicBezTo>
                  <a:pt x="770666" y="327505"/>
                  <a:pt x="748971" y="313218"/>
                  <a:pt x="664833" y="292051"/>
                </a:cubicBezTo>
                <a:cubicBezTo>
                  <a:pt x="580696" y="270884"/>
                  <a:pt x="333045" y="234901"/>
                  <a:pt x="233033" y="196801"/>
                </a:cubicBezTo>
                <a:cubicBezTo>
                  <a:pt x="133021" y="158701"/>
                  <a:pt x="88041" y="85147"/>
                  <a:pt x="64758" y="63451"/>
                </a:cubicBezTo>
                <a:cubicBezTo>
                  <a:pt x="41475" y="41755"/>
                  <a:pt x="91746" y="71918"/>
                  <a:pt x="93333" y="66626"/>
                </a:cubicBezTo>
                <a:cubicBezTo>
                  <a:pt x="94920" y="61334"/>
                  <a:pt x="92274" y="42813"/>
                  <a:pt x="74283" y="31701"/>
                </a:cubicBezTo>
                <a:cubicBezTo>
                  <a:pt x="56292" y="20589"/>
                  <a:pt x="-18850" y="-17512"/>
                  <a:pt x="4433" y="9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F60741D9-2E1B-62B1-4DF6-5AD3D28B2949}"/>
              </a:ext>
            </a:extLst>
          </p:cNvPr>
          <p:cNvSpPr/>
          <p:nvPr/>
        </p:nvSpPr>
        <p:spPr>
          <a:xfrm>
            <a:off x="507787" y="8559742"/>
            <a:ext cx="174843" cy="219686"/>
          </a:xfrm>
          <a:custGeom>
            <a:avLst/>
            <a:gdLst>
              <a:gd name="connsiteX0" fmla="*/ 213 w 174843"/>
              <a:gd name="connsiteY0" fmla="*/ 58 h 219686"/>
              <a:gd name="connsiteX1" fmla="*/ 92288 w 174843"/>
              <a:gd name="connsiteY1" fmla="*/ 47683 h 219686"/>
              <a:gd name="connsiteX2" fmla="*/ 124038 w 174843"/>
              <a:gd name="connsiteY2" fmla="*/ 108008 h 219686"/>
              <a:gd name="connsiteX3" fmla="*/ 174838 w 174843"/>
              <a:gd name="connsiteY3" fmla="*/ 219133 h 219686"/>
              <a:gd name="connsiteX4" fmla="*/ 120863 w 174843"/>
              <a:gd name="connsiteY4" fmla="*/ 57208 h 219686"/>
              <a:gd name="connsiteX5" fmla="*/ 213 w 174843"/>
              <a:gd name="connsiteY5" fmla="*/ 58 h 21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43" h="219686">
                <a:moveTo>
                  <a:pt x="213" y="58"/>
                </a:moveTo>
                <a:cubicBezTo>
                  <a:pt x="-4549" y="-1529"/>
                  <a:pt x="71651" y="29691"/>
                  <a:pt x="92288" y="47683"/>
                </a:cubicBezTo>
                <a:cubicBezTo>
                  <a:pt x="112926" y="65675"/>
                  <a:pt x="110280" y="79433"/>
                  <a:pt x="124038" y="108008"/>
                </a:cubicBezTo>
                <a:cubicBezTo>
                  <a:pt x="137796" y="136583"/>
                  <a:pt x="175367" y="227600"/>
                  <a:pt x="174838" y="219133"/>
                </a:cubicBezTo>
                <a:cubicBezTo>
                  <a:pt x="174309" y="210666"/>
                  <a:pt x="150496" y="95837"/>
                  <a:pt x="120863" y="57208"/>
                </a:cubicBezTo>
                <a:cubicBezTo>
                  <a:pt x="91230" y="18579"/>
                  <a:pt x="4975" y="1645"/>
                  <a:pt x="21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4EFAF7D0-7BB0-EC00-C4B3-73F6E3A8A268}"/>
              </a:ext>
            </a:extLst>
          </p:cNvPr>
          <p:cNvSpPr/>
          <p:nvPr/>
        </p:nvSpPr>
        <p:spPr>
          <a:xfrm>
            <a:off x="444301" y="8547094"/>
            <a:ext cx="235169" cy="269935"/>
          </a:xfrm>
          <a:custGeom>
            <a:avLst/>
            <a:gdLst>
              <a:gd name="connsiteX0" fmla="*/ 101799 w 235169"/>
              <a:gd name="connsiteY0" fmla="*/ 6 h 269935"/>
              <a:gd name="connsiteX1" fmla="*/ 9724 w 235169"/>
              <a:gd name="connsiteY1" fmla="*/ 47631 h 269935"/>
              <a:gd name="connsiteX2" fmla="*/ 54174 w 235169"/>
              <a:gd name="connsiteY2" fmla="*/ 120656 h 269935"/>
              <a:gd name="connsiteX3" fmla="*/ 50999 w 235169"/>
              <a:gd name="connsiteY3" fmla="*/ 123831 h 269935"/>
              <a:gd name="connsiteX4" fmla="*/ 133549 w 235169"/>
              <a:gd name="connsiteY4" fmla="*/ 219081 h 269935"/>
              <a:gd name="connsiteX5" fmla="*/ 130374 w 235169"/>
              <a:gd name="connsiteY5" fmla="*/ 203206 h 269935"/>
              <a:gd name="connsiteX6" fmla="*/ 235149 w 235169"/>
              <a:gd name="connsiteY6" fmla="*/ 269881 h 269935"/>
              <a:gd name="connsiteX7" fmla="*/ 120849 w 235169"/>
              <a:gd name="connsiteY7" fmla="*/ 190506 h 269935"/>
              <a:gd name="connsiteX8" fmla="*/ 12899 w 235169"/>
              <a:gd name="connsiteY8" fmla="*/ 85731 h 269935"/>
              <a:gd name="connsiteX9" fmla="*/ 9724 w 235169"/>
              <a:gd name="connsiteY9" fmla="*/ 44456 h 269935"/>
              <a:gd name="connsiteX10" fmla="*/ 101799 w 235169"/>
              <a:gd name="connsiteY10" fmla="*/ 6 h 2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169" h="269935">
                <a:moveTo>
                  <a:pt x="101799" y="6"/>
                </a:moveTo>
                <a:cubicBezTo>
                  <a:pt x="101799" y="535"/>
                  <a:pt x="17661" y="27523"/>
                  <a:pt x="9724" y="47631"/>
                </a:cubicBezTo>
                <a:cubicBezTo>
                  <a:pt x="1787" y="67739"/>
                  <a:pt x="47295" y="107956"/>
                  <a:pt x="54174" y="120656"/>
                </a:cubicBezTo>
                <a:cubicBezTo>
                  <a:pt x="61053" y="133356"/>
                  <a:pt x="37770" y="107427"/>
                  <a:pt x="50999" y="123831"/>
                </a:cubicBezTo>
                <a:cubicBezTo>
                  <a:pt x="64228" y="140235"/>
                  <a:pt x="120320" y="205852"/>
                  <a:pt x="133549" y="219081"/>
                </a:cubicBezTo>
                <a:cubicBezTo>
                  <a:pt x="146778" y="232310"/>
                  <a:pt x="113441" y="194739"/>
                  <a:pt x="130374" y="203206"/>
                </a:cubicBezTo>
                <a:cubicBezTo>
                  <a:pt x="147307" y="211673"/>
                  <a:pt x="236737" y="271998"/>
                  <a:pt x="235149" y="269881"/>
                </a:cubicBezTo>
                <a:cubicBezTo>
                  <a:pt x="233561" y="267764"/>
                  <a:pt x="157891" y="221198"/>
                  <a:pt x="120849" y="190506"/>
                </a:cubicBezTo>
                <a:cubicBezTo>
                  <a:pt x="83807" y="159814"/>
                  <a:pt x="31420" y="110073"/>
                  <a:pt x="12899" y="85731"/>
                </a:cubicBezTo>
                <a:cubicBezTo>
                  <a:pt x="-5622" y="61389"/>
                  <a:pt x="-1918" y="55569"/>
                  <a:pt x="9724" y="44456"/>
                </a:cubicBezTo>
                <a:cubicBezTo>
                  <a:pt x="21366" y="33344"/>
                  <a:pt x="101799" y="-523"/>
                  <a:pt x="10179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47A27385-9EB3-EDE4-1465-8A0466A97B7A}"/>
              </a:ext>
            </a:extLst>
          </p:cNvPr>
          <p:cNvSpPr/>
          <p:nvPr/>
        </p:nvSpPr>
        <p:spPr>
          <a:xfrm>
            <a:off x="692150" y="8696325"/>
            <a:ext cx="549350" cy="145681"/>
          </a:xfrm>
          <a:custGeom>
            <a:avLst/>
            <a:gdLst>
              <a:gd name="connsiteX0" fmla="*/ 0 w 549350"/>
              <a:gd name="connsiteY0" fmla="*/ 0 h 145681"/>
              <a:gd name="connsiteX1" fmla="*/ 536575 w 549350"/>
              <a:gd name="connsiteY1" fmla="*/ 142875 h 145681"/>
              <a:gd name="connsiteX2" fmla="*/ 393700 w 549350"/>
              <a:gd name="connsiteY2" fmla="*/ 98425 h 145681"/>
              <a:gd name="connsiteX3" fmla="*/ 0 w 549350"/>
              <a:gd name="connsiteY3" fmla="*/ 0 h 1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350" h="145681">
                <a:moveTo>
                  <a:pt x="0" y="0"/>
                </a:moveTo>
                <a:lnTo>
                  <a:pt x="536575" y="142875"/>
                </a:lnTo>
                <a:cubicBezTo>
                  <a:pt x="602192" y="159279"/>
                  <a:pt x="393700" y="98425"/>
                  <a:pt x="393700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E45A0FF6-6F63-AD03-453A-7A84B38654C5}"/>
              </a:ext>
            </a:extLst>
          </p:cNvPr>
          <p:cNvSpPr/>
          <p:nvPr/>
        </p:nvSpPr>
        <p:spPr>
          <a:xfrm>
            <a:off x="1142967" y="8766114"/>
            <a:ext cx="126126" cy="203261"/>
          </a:xfrm>
          <a:custGeom>
            <a:avLst/>
            <a:gdLst>
              <a:gd name="connsiteX0" fmla="*/ 57183 w 126126"/>
              <a:gd name="connsiteY0" fmla="*/ 61 h 203261"/>
              <a:gd name="connsiteX1" fmla="*/ 123858 w 126126"/>
              <a:gd name="connsiteY1" fmla="*/ 79436 h 203261"/>
              <a:gd name="connsiteX2" fmla="*/ 107983 w 126126"/>
              <a:gd name="connsiteY2" fmla="*/ 142936 h 203261"/>
              <a:gd name="connsiteX3" fmla="*/ 82583 w 126126"/>
              <a:gd name="connsiteY3" fmla="*/ 168336 h 203261"/>
              <a:gd name="connsiteX4" fmla="*/ 33 w 126126"/>
              <a:gd name="connsiteY4" fmla="*/ 203261 h 203261"/>
              <a:gd name="connsiteX5" fmla="*/ 73058 w 126126"/>
              <a:gd name="connsiteY5" fmla="*/ 168336 h 203261"/>
              <a:gd name="connsiteX6" fmla="*/ 111158 w 126126"/>
              <a:gd name="connsiteY6" fmla="*/ 123886 h 203261"/>
              <a:gd name="connsiteX7" fmla="*/ 123858 w 126126"/>
              <a:gd name="connsiteY7" fmla="*/ 66736 h 203261"/>
              <a:gd name="connsiteX8" fmla="*/ 57183 w 126126"/>
              <a:gd name="connsiteY8" fmla="*/ 61 h 20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26" h="203261">
                <a:moveTo>
                  <a:pt x="57183" y="61"/>
                </a:moveTo>
                <a:cubicBezTo>
                  <a:pt x="57183" y="2178"/>
                  <a:pt x="115391" y="55624"/>
                  <a:pt x="123858" y="79436"/>
                </a:cubicBezTo>
                <a:cubicBezTo>
                  <a:pt x="132325" y="103248"/>
                  <a:pt x="114862" y="128119"/>
                  <a:pt x="107983" y="142936"/>
                </a:cubicBezTo>
                <a:cubicBezTo>
                  <a:pt x="101104" y="157753"/>
                  <a:pt x="100575" y="158282"/>
                  <a:pt x="82583" y="168336"/>
                </a:cubicBezTo>
                <a:cubicBezTo>
                  <a:pt x="64591" y="178390"/>
                  <a:pt x="1620" y="203261"/>
                  <a:pt x="33" y="203261"/>
                </a:cubicBezTo>
                <a:cubicBezTo>
                  <a:pt x="-1554" y="203261"/>
                  <a:pt x="54537" y="181565"/>
                  <a:pt x="73058" y="168336"/>
                </a:cubicBezTo>
                <a:cubicBezTo>
                  <a:pt x="91579" y="155107"/>
                  <a:pt x="102691" y="140819"/>
                  <a:pt x="111158" y="123886"/>
                </a:cubicBezTo>
                <a:cubicBezTo>
                  <a:pt x="119625" y="106953"/>
                  <a:pt x="127033" y="82611"/>
                  <a:pt x="123858" y="66736"/>
                </a:cubicBezTo>
                <a:cubicBezTo>
                  <a:pt x="120683" y="50861"/>
                  <a:pt x="57183" y="-2056"/>
                  <a:pt x="5718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BE637016-08B1-3F57-EED6-0147B2A480CF}"/>
              </a:ext>
            </a:extLst>
          </p:cNvPr>
          <p:cNvSpPr/>
          <p:nvPr/>
        </p:nvSpPr>
        <p:spPr>
          <a:xfrm>
            <a:off x="1187434" y="8769285"/>
            <a:ext cx="68129" cy="111355"/>
          </a:xfrm>
          <a:custGeom>
            <a:avLst/>
            <a:gdLst>
              <a:gd name="connsiteX0" fmla="*/ 16 w 68129"/>
              <a:gd name="connsiteY0" fmla="*/ 65 h 111355"/>
              <a:gd name="connsiteX1" fmla="*/ 60341 w 68129"/>
              <a:gd name="connsiteY1" fmla="*/ 76265 h 111355"/>
              <a:gd name="connsiteX2" fmla="*/ 63516 w 68129"/>
              <a:gd name="connsiteY2" fmla="*/ 111190 h 111355"/>
              <a:gd name="connsiteX3" fmla="*/ 66691 w 68129"/>
              <a:gd name="connsiteY3" fmla="*/ 63565 h 111355"/>
              <a:gd name="connsiteX4" fmla="*/ 16 w 68129"/>
              <a:gd name="connsiteY4" fmla="*/ 65 h 1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29" h="111355">
                <a:moveTo>
                  <a:pt x="16" y="65"/>
                </a:moveTo>
                <a:cubicBezTo>
                  <a:pt x="-1042" y="2182"/>
                  <a:pt x="49758" y="57744"/>
                  <a:pt x="60341" y="76265"/>
                </a:cubicBezTo>
                <a:cubicBezTo>
                  <a:pt x="70924" y="94786"/>
                  <a:pt x="62458" y="113307"/>
                  <a:pt x="63516" y="111190"/>
                </a:cubicBezTo>
                <a:cubicBezTo>
                  <a:pt x="64574" y="109073"/>
                  <a:pt x="70924" y="79440"/>
                  <a:pt x="66691" y="63565"/>
                </a:cubicBezTo>
                <a:cubicBezTo>
                  <a:pt x="62458" y="47690"/>
                  <a:pt x="1074" y="-2052"/>
                  <a:pt x="1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D80EF368-6CB1-A27B-B63F-CF83F19E6F98}"/>
              </a:ext>
            </a:extLst>
          </p:cNvPr>
          <p:cNvSpPr/>
          <p:nvPr/>
        </p:nvSpPr>
        <p:spPr>
          <a:xfrm>
            <a:off x="715846" y="8702675"/>
            <a:ext cx="195865" cy="63512"/>
          </a:xfrm>
          <a:custGeom>
            <a:avLst/>
            <a:gdLst>
              <a:gd name="connsiteX0" fmla="*/ 1704 w 195865"/>
              <a:gd name="connsiteY0" fmla="*/ 63500 h 63512"/>
              <a:gd name="connsiteX1" fmla="*/ 189029 w 195865"/>
              <a:gd name="connsiteY1" fmla="*/ 44450 h 63512"/>
              <a:gd name="connsiteX2" fmla="*/ 141404 w 195865"/>
              <a:gd name="connsiteY2" fmla="*/ 41275 h 63512"/>
              <a:gd name="connsiteX3" fmla="*/ 11229 w 195865"/>
              <a:gd name="connsiteY3" fmla="*/ 0 h 63512"/>
              <a:gd name="connsiteX4" fmla="*/ 93779 w 195865"/>
              <a:gd name="connsiteY4" fmla="*/ 41275 h 63512"/>
              <a:gd name="connsiteX5" fmla="*/ 1704 w 195865"/>
              <a:gd name="connsiteY5" fmla="*/ 63500 h 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865" h="63512">
                <a:moveTo>
                  <a:pt x="1704" y="63500"/>
                </a:moveTo>
                <a:cubicBezTo>
                  <a:pt x="17579" y="64029"/>
                  <a:pt x="165746" y="48154"/>
                  <a:pt x="189029" y="44450"/>
                </a:cubicBezTo>
                <a:cubicBezTo>
                  <a:pt x="212312" y="40746"/>
                  <a:pt x="171037" y="48683"/>
                  <a:pt x="141404" y="41275"/>
                </a:cubicBezTo>
                <a:cubicBezTo>
                  <a:pt x="111771" y="33867"/>
                  <a:pt x="19166" y="0"/>
                  <a:pt x="11229" y="0"/>
                </a:cubicBezTo>
                <a:cubicBezTo>
                  <a:pt x="3292" y="0"/>
                  <a:pt x="101716" y="26988"/>
                  <a:pt x="93779" y="41275"/>
                </a:cubicBezTo>
                <a:cubicBezTo>
                  <a:pt x="85842" y="55562"/>
                  <a:pt x="-14171" y="62971"/>
                  <a:pt x="1704" y="6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0096C040-61BF-436E-1372-2DD58A21CB44}"/>
              </a:ext>
            </a:extLst>
          </p:cNvPr>
          <p:cNvSpPr/>
          <p:nvPr/>
        </p:nvSpPr>
        <p:spPr>
          <a:xfrm>
            <a:off x="393571" y="8588168"/>
            <a:ext cx="150453" cy="362528"/>
          </a:xfrm>
          <a:custGeom>
            <a:avLst/>
            <a:gdLst>
              <a:gd name="connsiteX0" fmla="*/ 129 w 150453"/>
              <a:gd name="connsiteY0" fmla="*/ 207 h 362528"/>
              <a:gd name="connsiteX1" fmla="*/ 35054 w 150453"/>
              <a:gd name="connsiteY1" fmla="*/ 143082 h 362528"/>
              <a:gd name="connsiteX2" fmla="*/ 123954 w 150453"/>
              <a:gd name="connsiteY2" fmla="*/ 305007 h 362528"/>
              <a:gd name="connsiteX3" fmla="*/ 149354 w 150453"/>
              <a:gd name="connsiteY3" fmla="*/ 362157 h 362528"/>
              <a:gd name="connsiteX4" fmla="*/ 95379 w 150453"/>
              <a:gd name="connsiteY4" fmla="*/ 282782 h 362528"/>
              <a:gd name="connsiteX5" fmla="*/ 25529 w 150453"/>
              <a:gd name="connsiteY5" fmla="*/ 174832 h 362528"/>
              <a:gd name="connsiteX6" fmla="*/ 129 w 150453"/>
              <a:gd name="connsiteY6" fmla="*/ 207 h 36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53" h="362528">
                <a:moveTo>
                  <a:pt x="129" y="207"/>
                </a:moveTo>
                <a:cubicBezTo>
                  <a:pt x="1716" y="-5085"/>
                  <a:pt x="14417" y="92282"/>
                  <a:pt x="35054" y="143082"/>
                </a:cubicBezTo>
                <a:cubicBezTo>
                  <a:pt x="55691" y="193882"/>
                  <a:pt x="104904" y="268495"/>
                  <a:pt x="123954" y="305007"/>
                </a:cubicBezTo>
                <a:cubicBezTo>
                  <a:pt x="143004" y="341519"/>
                  <a:pt x="154116" y="365861"/>
                  <a:pt x="149354" y="362157"/>
                </a:cubicBezTo>
                <a:cubicBezTo>
                  <a:pt x="144592" y="358453"/>
                  <a:pt x="116016" y="314003"/>
                  <a:pt x="95379" y="282782"/>
                </a:cubicBezTo>
                <a:cubicBezTo>
                  <a:pt x="74742" y="251561"/>
                  <a:pt x="39287" y="217694"/>
                  <a:pt x="25529" y="174832"/>
                </a:cubicBezTo>
                <a:cubicBezTo>
                  <a:pt x="11771" y="131970"/>
                  <a:pt x="-1458" y="5499"/>
                  <a:pt x="129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890A16A4-505B-ECD5-3EA5-05D20263E4B5}"/>
              </a:ext>
            </a:extLst>
          </p:cNvPr>
          <p:cNvSpPr/>
          <p:nvPr/>
        </p:nvSpPr>
        <p:spPr>
          <a:xfrm>
            <a:off x="690998" y="8592735"/>
            <a:ext cx="149039" cy="91294"/>
          </a:xfrm>
          <a:custGeom>
            <a:avLst/>
            <a:gdLst>
              <a:gd name="connsiteX0" fmla="*/ 1152 w 149039"/>
              <a:gd name="connsiteY0" fmla="*/ 1990 h 91294"/>
              <a:gd name="connsiteX1" fmla="*/ 147202 w 149039"/>
              <a:gd name="connsiteY1" fmla="*/ 90890 h 91294"/>
              <a:gd name="connsiteX2" fmla="*/ 80527 w 149039"/>
              <a:gd name="connsiteY2" fmla="*/ 33740 h 91294"/>
              <a:gd name="connsiteX3" fmla="*/ 1152 w 149039"/>
              <a:gd name="connsiteY3" fmla="*/ 1990 h 9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39" h="91294">
                <a:moveTo>
                  <a:pt x="1152" y="1990"/>
                </a:moveTo>
                <a:cubicBezTo>
                  <a:pt x="12265" y="11515"/>
                  <a:pt x="133973" y="85598"/>
                  <a:pt x="147202" y="90890"/>
                </a:cubicBezTo>
                <a:cubicBezTo>
                  <a:pt x="160431" y="96182"/>
                  <a:pt x="98519" y="48028"/>
                  <a:pt x="80527" y="33740"/>
                </a:cubicBezTo>
                <a:cubicBezTo>
                  <a:pt x="62535" y="19452"/>
                  <a:pt x="-9961" y="-7535"/>
                  <a:pt x="1152" y="1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0B0A4F6F-5058-8D2E-A931-59AD1E5D0146}"/>
              </a:ext>
            </a:extLst>
          </p:cNvPr>
          <p:cNvSpPr/>
          <p:nvPr/>
        </p:nvSpPr>
        <p:spPr>
          <a:xfrm>
            <a:off x="501613" y="8775690"/>
            <a:ext cx="194921" cy="146060"/>
          </a:xfrm>
          <a:custGeom>
            <a:avLst/>
            <a:gdLst>
              <a:gd name="connsiteX0" fmla="*/ 37 w 194921"/>
              <a:gd name="connsiteY0" fmla="*/ 10 h 146060"/>
              <a:gd name="connsiteX1" fmla="*/ 60362 w 194921"/>
              <a:gd name="connsiteY1" fmla="*/ 95260 h 146060"/>
              <a:gd name="connsiteX2" fmla="*/ 73062 w 194921"/>
              <a:gd name="connsiteY2" fmla="*/ 146060 h 146060"/>
              <a:gd name="connsiteX3" fmla="*/ 76237 w 194921"/>
              <a:gd name="connsiteY3" fmla="*/ 95260 h 146060"/>
              <a:gd name="connsiteX4" fmla="*/ 193712 w 194921"/>
              <a:gd name="connsiteY4" fmla="*/ 133360 h 146060"/>
              <a:gd name="connsiteX5" fmla="*/ 133387 w 194921"/>
              <a:gd name="connsiteY5" fmla="*/ 104785 h 146060"/>
              <a:gd name="connsiteX6" fmla="*/ 69887 w 194921"/>
              <a:gd name="connsiteY6" fmla="*/ 88910 h 146060"/>
              <a:gd name="connsiteX7" fmla="*/ 37 w 194921"/>
              <a:gd name="connsiteY7" fmla="*/ 10 h 1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21" h="146060">
                <a:moveTo>
                  <a:pt x="37" y="10"/>
                </a:moveTo>
                <a:cubicBezTo>
                  <a:pt x="-1551" y="1068"/>
                  <a:pt x="48191" y="70918"/>
                  <a:pt x="60362" y="95260"/>
                </a:cubicBezTo>
                <a:cubicBezTo>
                  <a:pt x="72533" y="119602"/>
                  <a:pt x="70416" y="146060"/>
                  <a:pt x="73062" y="146060"/>
                </a:cubicBezTo>
                <a:cubicBezTo>
                  <a:pt x="75708" y="146060"/>
                  <a:pt x="56129" y="97377"/>
                  <a:pt x="76237" y="95260"/>
                </a:cubicBezTo>
                <a:cubicBezTo>
                  <a:pt x="96345" y="93143"/>
                  <a:pt x="184187" y="131773"/>
                  <a:pt x="193712" y="133360"/>
                </a:cubicBezTo>
                <a:cubicBezTo>
                  <a:pt x="203237" y="134948"/>
                  <a:pt x="154024" y="112193"/>
                  <a:pt x="133387" y="104785"/>
                </a:cubicBezTo>
                <a:cubicBezTo>
                  <a:pt x="112750" y="97377"/>
                  <a:pt x="89995" y="103197"/>
                  <a:pt x="69887" y="88910"/>
                </a:cubicBezTo>
                <a:cubicBezTo>
                  <a:pt x="49779" y="74623"/>
                  <a:pt x="1625" y="-1048"/>
                  <a:pt x="3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78226DE8-1FB5-88F8-D555-03608D82B522}"/>
              </a:ext>
            </a:extLst>
          </p:cNvPr>
          <p:cNvSpPr/>
          <p:nvPr/>
        </p:nvSpPr>
        <p:spPr>
          <a:xfrm>
            <a:off x="555625" y="8956675"/>
            <a:ext cx="598860" cy="164093"/>
          </a:xfrm>
          <a:custGeom>
            <a:avLst/>
            <a:gdLst>
              <a:gd name="connsiteX0" fmla="*/ 0 w 598860"/>
              <a:gd name="connsiteY0" fmla="*/ 0 h 164093"/>
              <a:gd name="connsiteX1" fmla="*/ 349250 w 598860"/>
              <a:gd name="connsiteY1" fmla="*/ 139700 h 164093"/>
              <a:gd name="connsiteX2" fmla="*/ 454025 w 598860"/>
              <a:gd name="connsiteY2" fmla="*/ 161925 h 164093"/>
              <a:gd name="connsiteX3" fmla="*/ 596900 w 598860"/>
              <a:gd name="connsiteY3" fmla="*/ 114300 h 164093"/>
              <a:gd name="connsiteX4" fmla="*/ 527050 w 598860"/>
              <a:gd name="connsiteY4" fmla="*/ 152400 h 164093"/>
              <a:gd name="connsiteX5" fmla="*/ 387350 w 598860"/>
              <a:gd name="connsiteY5" fmla="*/ 136525 h 164093"/>
              <a:gd name="connsiteX6" fmla="*/ 307975 w 598860"/>
              <a:gd name="connsiteY6" fmla="*/ 104775 h 164093"/>
              <a:gd name="connsiteX7" fmla="*/ 0 w 598860"/>
              <a:gd name="connsiteY7" fmla="*/ 0 h 1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860" h="164093">
                <a:moveTo>
                  <a:pt x="0" y="0"/>
                </a:moveTo>
                <a:cubicBezTo>
                  <a:pt x="136789" y="56356"/>
                  <a:pt x="273579" y="112713"/>
                  <a:pt x="349250" y="139700"/>
                </a:cubicBezTo>
                <a:cubicBezTo>
                  <a:pt x="424921" y="166688"/>
                  <a:pt x="412750" y="166158"/>
                  <a:pt x="454025" y="161925"/>
                </a:cubicBezTo>
                <a:cubicBezTo>
                  <a:pt x="495300" y="157692"/>
                  <a:pt x="584729" y="115887"/>
                  <a:pt x="596900" y="114300"/>
                </a:cubicBezTo>
                <a:cubicBezTo>
                  <a:pt x="609071" y="112713"/>
                  <a:pt x="561975" y="148696"/>
                  <a:pt x="527050" y="152400"/>
                </a:cubicBezTo>
                <a:cubicBezTo>
                  <a:pt x="492125" y="156104"/>
                  <a:pt x="423862" y="144462"/>
                  <a:pt x="387350" y="136525"/>
                </a:cubicBezTo>
                <a:cubicBezTo>
                  <a:pt x="350838" y="128588"/>
                  <a:pt x="307975" y="104775"/>
                  <a:pt x="307975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8AE7A4DE-BEFD-3F0D-E540-EBFDF695FF3D}"/>
              </a:ext>
            </a:extLst>
          </p:cNvPr>
          <p:cNvSpPr/>
          <p:nvPr/>
        </p:nvSpPr>
        <p:spPr>
          <a:xfrm>
            <a:off x="552397" y="8888972"/>
            <a:ext cx="372213" cy="64533"/>
          </a:xfrm>
          <a:custGeom>
            <a:avLst/>
            <a:gdLst>
              <a:gd name="connsiteX0" fmla="*/ 53 w 372213"/>
              <a:gd name="connsiteY0" fmla="*/ 42303 h 64533"/>
              <a:gd name="connsiteX1" fmla="*/ 149278 w 372213"/>
              <a:gd name="connsiteY1" fmla="*/ 13728 h 64533"/>
              <a:gd name="connsiteX2" fmla="*/ 371528 w 372213"/>
              <a:gd name="connsiteY2" fmla="*/ 64528 h 64533"/>
              <a:gd name="connsiteX3" fmla="*/ 215953 w 372213"/>
              <a:gd name="connsiteY3" fmla="*/ 16903 h 64533"/>
              <a:gd name="connsiteX4" fmla="*/ 133403 w 372213"/>
              <a:gd name="connsiteY4" fmla="*/ 1028 h 64533"/>
              <a:gd name="connsiteX5" fmla="*/ 53 w 372213"/>
              <a:gd name="connsiteY5" fmla="*/ 42303 h 6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13" h="64533">
                <a:moveTo>
                  <a:pt x="53" y="42303"/>
                </a:moveTo>
                <a:cubicBezTo>
                  <a:pt x="2699" y="44420"/>
                  <a:pt x="87366" y="10024"/>
                  <a:pt x="149278" y="13728"/>
                </a:cubicBezTo>
                <a:cubicBezTo>
                  <a:pt x="211190" y="17432"/>
                  <a:pt x="360416" y="63999"/>
                  <a:pt x="371528" y="64528"/>
                </a:cubicBezTo>
                <a:cubicBezTo>
                  <a:pt x="382640" y="65057"/>
                  <a:pt x="255641" y="27486"/>
                  <a:pt x="215953" y="16903"/>
                </a:cubicBezTo>
                <a:cubicBezTo>
                  <a:pt x="176266" y="6320"/>
                  <a:pt x="172561" y="-3205"/>
                  <a:pt x="133403" y="1028"/>
                </a:cubicBezTo>
                <a:cubicBezTo>
                  <a:pt x="94245" y="5261"/>
                  <a:pt x="-2593" y="40186"/>
                  <a:pt x="53" y="42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795DA120-B8AA-F9D5-5B8A-C79B52347D3F}"/>
              </a:ext>
            </a:extLst>
          </p:cNvPr>
          <p:cNvSpPr/>
          <p:nvPr/>
        </p:nvSpPr>
        <p:spPr>
          <a:xfrm>
            <a:off x="623247" y="8949262"/>
            <a:ext cx="523542" cy="147216"/>
          </a:xfrm>
          <a:custGeom>
            <a:avLst/>
            <a:gdLst>
              <a:gd name="connsiteX0" fmla="*/ 2228 w 523542"/>
              <a:gd name="connsiteY0" fmla="*/ 1063 h 147216"/>
              <a:gd name="connsiteX1" fmla="*/ 329253 w 523542"/>
              <a:gd name="connsiteY1" fmla="*/ 134413 h 147216"/>
              <a:gd name="connsiteX2" fmla="*/ 427678 w 523542"/>
              <a:gd name="connsiteY2" fmla="*/ 137588 h 147216"/>
              <a:gd name="connsiteX3" fmla="*/ 491178 w 523542"/>
              <a:gd name="connsiteY3" fmla="*/ 96313 h 147216"/>
              <a:gd name="connsiteX4" fmla="*/ 519753 w 523542"/>
              <a:gd name="connsiteY4" fmla="*/ 93138 h 147216"/>
              <a:gd name="connsiteX5" fmla="*/ 408628 w 523542"/>
              <a:gd name="connsiteY5" fmla="*/ 128063 h 147216"/>
              <a:gd name="connsiteX6" fmla="*/ 195903 w 523542"/>
              <a:gd name="connsiteY6" fmla="*/ 74088 h 147216"/>
              <a:gd name="connsiteX7" fmla="*/ 2228 w 523542"/>
              <a:gd name="connsiteY7" fmla="*/ 1063 h 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542" h="147216">
                <a:moveTo>
                  <a:pt x="2228" y="1063"/>
                </a:moveTo>
                <a:cubicBezTo>
                  <a:pt x="24453" y="11117"/>
                  <a:pt x="258345" y="111659"/>
                  <a:pt x="329253" y="134413"/>
                </a:cubicBezTo>
                <a:cubicBezTo>
                  <a:pt x="400161" y="157167"/>
                  <a:pt x="400691" y="143938"/>
                  <a:pt x="427678" y="137588"/>
                </a:cubicBezTo>
                <a:cubicBezTo>
                  <a:pt x="454665" y="131238"/>
                  <a:pt x="475832" y="103721"/>
                  <a:pt x="491178" y="96313"/>
                </a:cubicBezTo>
                <a:cubicBezTo>
                  <a:pt x="506524" y="88905"/>
                  <a:pt x="533511" y="87846"/>
                  <a:pt x="519753" y="93138"/>
                </a:cubicBezTo>
                <a:cubicBezTo>
                  <a:pt x="505995" y="98430"/>
                  <a:pt x="462603" y="131238"/>
                  <a:pt x="408628" y="128063"/>
                </a:cubicBezTo>
                <a:cubicBezTo>
                  <a:pt x="354653" y="124888"/>
                  <a:pt x="262049" y="93138"/>
                  <a:pt x="195903" y="74088"/>
                </a:cubicBezTo>
                <a:cubicBezTo>
                  <a:pt x="129757" y="55038"/>
                  <a:pt x="-19997" y="-8991"/>
                  <a:pt x="2228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913F3CFC-7E5B-3B8D-B252-F8BB3772F320}"/>
              </a:ext>
            </a:extLst>
          </p:cNvPr>
          <p:cNvSpPr/>
          <p:nvPr/>
        </p:nvSpPr>
        <p:spPr>
          <a:xfrm>
            <a:off x="1120771" y="8953472"/>
            <a:ext cx="54914" cy="155653"/>
          </a:xfrm>
          <a:custGeom>
            <a:avLst/>
            <a:gdLst>
              <a:gd name="connsiteX0" fmla="*/ 31754 w 54914"/>
              <a:gd name="connsiteY0" fmla="*/ 28 h 155653"/>
              <a:gd name="connsiteX1" fmla="*/ 50804 w 54914"/>
              <a:gd name="connsiteY1" fmla="*/ 88928 h 155653"/>
              <a:gd name="connsiteX2" fmla="*/ 4 w 54914"/>
              <a:gd name="connsiteY2" fmla="*/ 155603 h 155653"/>
              <a:gd name="connsiteX3" fmla="*/ 53979 w 54914"/>
              <a:gd name="connsiteY3" fmla="*/ 98453 h 155653"/>
              <a:gd name="connsiteX4" fmla="*/ 31754 w 54914"/>
              <a:gd name="connsiteY4" fmla="*/ 28 h 1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14" h="155653">
                <a:moveTo>
                  <a:pt x="31754" y="28"/>
                </a:moveTo>
                <a:cubicBezTo>
                  <a:pt x="31225" y="-1559"/>
                  <a:pt x="56096" y="62999"/>
                  <a:pt x="50804" y="88928"/>
                </a:cubicBezTo>
                <a:cubicBezTo>
                  <a:pt x="45512" y="114857"/>
                  <a:pt x="-525" y="154016"/>
                  <a:pt x="4" y="155603"/>
                </a:cubicBezTo>
                <a:cubicBezTo>
                  <a:pt x="533" y="157190"/>
                  <a:pt x="47629" y="120678"/>
                  <a:pt x="53979" y="98453"/>
                </a:cubicBezTo>
                <a:cubicBezTo>
                  <a:pt x="60329" y="76228"/>
                  <a:pt x="32283" y="1615"/>
                  <a:pt x="3175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51416AD4-07E0-E54D-BB55-68D734BD1634}"/>
              </a:ext>
            </a:extLst>
          </p:cNvPr>
          <p:cNvSpPr/>
          <p:nvPr/>
        </p:nvSpPr>
        <p:spPr>
          <a:xfrm>
            <a:off x="1993649" y="1825540"/>
            <a:ext cx="157829" cy="292519"/>
          </a:xfrm>
          <a:custGeom>
            <a:avLst/>
            <a:gdLst>
              <a:gd name="connsiteX0" fmla="*/ 251 w 157829"/>
              <a:gd name="connsiteY0" fmla="*/ 85 h 292519"/>
              <a:gd name="connsiteX1" fmla="*/ 114551 w 157829"/>
              <a:gd name="connsiteY1" fmla="*/ 117560 h 292519"/>
              <a:gd name="connsiteX2" fmla="*/ 139951 w 157829"/>
              <a:gd name="connsiteY2" fmla="*/ 209635 h 292519"/>
              <a:gd name="connsiteX3" fmla="*/ 130426 w 157829"/>
              <a:gd name="connsiteY3" fmla="*/ 292185 h 292519"/>
              <a:gd name="connsiteX4" fmla="*/ 146301 w 157829"/>
              <a:gd name="connsiteY4" fmla="*/ 177885 h 292519"/>
              <a:gd name="connsiteX5" fmla="*/ 149476 w 157829"/>
              <a:gd name="connsiteY5" fmla="*/ 136610 h 292519"/>
              <a:gd name="connsiteX6" fmla="*/ 251 w 157829"/>
              <a:gd name="connsiteY6" fmla="*/ 85 h 29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29" h="292519">
                <a:moveTo>
                  <a:pt x="251" y="85"/>
                </a:moveTo>
                <a:cubicBezTo>
                  <a:pt x="-5570" y="-3090"/>
                  <a:pt x="91268" y="82635"/>
                  <a:pt x="114551" y="117560"/>
                </a:cubicBezTo>
                <a:cubicBezTo>
                  <a:pt x="137834" y="152485"/>
                  <a:pt x="137305" y="180531"/>
                  <a:pt x="139951" y="209635"/>
                </a:cubicBezTo>
                <a:cubicBezTo>
                  <a:pt x="142597" y="238739"/>
                  <a:pt x="129368" y="297476"/>
                  <a:pt x="130426" y="292185"/>
                </a:cubicBezTo>
                <a:cubicBezTo>
                  <a:pt x="131484" y="286894"/>
                  <a:pt x="143126" y="203814"/>
                  <a:pt x="146301" y="177885"/>
                </a:cubicBezTo>
                <a:cubicBezTo>
                  <a:pt x="149476" y="151956"/>
                  <a:pt x="168526" y="165714"/>
                  <a:pt x="149476" y="136610"/>
                </a:cubicBezTo>
                <a:cubicBezTo>
                  <a:pt x="130426" y="107506"/>
                  <a:pt x="6072" y="3260"/>
                  <a:pt x="25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96F10875-C2A7-F24B-2559-F613D4AC16C7}"/>
              </a:ext>
            </a:extLst>
          </p:cNvPr>
          <p:cNvSpPr/>
          <p:nvPr/>
        </p:nvSpPr>
        <p:spPr>
          <a:xfrm>
            <a:off x="1603344" y="1800057"/>
            <a:ext cx="385919" cy="79575"/>
          </a:xfrm>
          <a:custGeom>
            <a:avLst/>
            <a:gdLst>
              <a:gd name="connsiteX0" fmla="*/ 31 w 385919"/>
              <a:gd name="connsiteY0" fmla="*/ 79543 h 79575"/>
              <a:gd name="connsiteX1" fmla="*/ 165131 w 385919"/>
              <a:gd name="connsiteY1" fmla="*/ 3343 h 79575"/>
              <a:gd name="connsiteX2" fmla="*/ 381031 w 385919"/>
              <a:gd name="connsiteY2" fmla="*/ 12868 h 79575"/>
              <a:gd name="connsiteX3" fmla="*/ 304831 w 385919"/>
              <a:gd name="connsiteY3" fmla="*/ 6518 h 79575"/>
              <a:gd name="connsiteX4" fmla="*/ 177831 w 385919"/>
              <a:gd name="connsiteY4" fmla="*/ 12868 h 79575"/>
              <a:gd name="connsiteX5" fmla="*/ 31 w 385919"/>
              <a:gd name="connsiteY5" fmla="*/ 79543 h 7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919" h="79575">
                <a:moveTo>
                  <a:pt x="31" y="79543"/>
                </a:moveTo>
                <a:cubicBezTo>
                  <a:pt x="-2086" y="77955"/>
                  <a:pt x="101631" y="14455"/>
                  <a:pt x="165131" y="3343"/>
                </a:cubicBezTo>
                <a:cubicBezTo>
                  <a:pt x="228631" y="-7770"/>
                  <a:pt x="357748" y="12339"/>
                  <a:pt x="381031" y="12868"/>
                </a:cubicBezTo>
                <a:cubicBezTo>
                  <a:pt x="404314" y="13397"/>
                  <a:pt x="338698" y="6518"/>
                  <a:pt x="304831" y="6518"/>
                </a:cubicBezTo>
                <a:cubicBezTo>
                  <a:pt x="270964" y="6518"/>
                  <a:pt x="225456" y="1226"/>
                  <a:pt x="177831" y="12868"/>
                </a:cubicBezTo>
                <a:cubicBezTo>
                  <a:pt x="130206" y="24510"/>
                  <a:pt x="2148" y="81131"/>
                  <a:pt x="31" y="79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9698647E-EFE5-3BE5-8881-7E10342A3E59}"/>
              </a:ext>
            </a:extLst>
          </p:cNvPr>
          <p:cNvSpPr/>
          <p:nvPr/>
        </p:nvSpPr>
        <p:spPr>
          <a:xfrm>
            <a:off x="1577136" y="1882583"/>
            <a:ext cx="569167" cy="270781"/>
          </a:xfrm>
          <a:custGeom>
            <a:avLst/>
            <a:gdLst>
              <a:gd name="connsiteX0" fmla="*/ 26239 w 569167"/>
              <a:gd name="connsiteY0" fmla="*/ 192 h 270781"/>
              <a:gd name="connsiteX1" fmla="*/ 839 w 569167"/>
              <a:gd name="connsiteY1" fmla="*/ 73217 h 270781"/>
              <a:gd name="connsiteX2" fmla="*/ 19889 w 569167"/>
              <a:gd name="connsiteY2" fmla="*/ 155767 h 270781"/>
              <a:gd name="connsiteX3" fmla="*/ 57989 w 569167"/>
              <a:gd name="connsiteY3" fmla="*/ 203392 h 270781"/>
              <a:gd name="connsiteX4" fmla="*/ 121489 w 569167"/>
              <a:gd name="connsiteY4" fmla="*/ 244667 h 270781"/>
              <a:gd name="connsiteX5" fmla="*/ 184989 w 569167"/>
              <a:gd name="connsiteY5" fmla="*/ 257367 h 270781"/>
              <a:gd name="connsiteX6" fmla="*/ 242139 w 569167"/>
              <a:gd name="connsiteY6" fmla="*/ 247842 h 270781"/>
              <a:gd name="connsiteX7" fmla="*/ 340564 w 569167"/>
              <a:gd name="connsiteY7" fmla="*/ 263717 h 270781"/>
              <a:gd name="connsiteX8" fmla="*/ 461214 w 569167"/>
              <a:gd name="connsiteY8" fmla="*/ 266892 h 270781"/>
              <a:gd name="connsiteX9" fmla="*/ 569164 w 569167"/>
              <a:gd name="connsiteY9" fmla="*/ 209742 h 270781"/>
              <a:gd name="connsiteX10" fmla="*/ 464389 w 569167"/>
              <a:gd name="connsiteY10" fmla="*/ 238317 h 270781"/>
              <a:gd name="connsiteX11" fmla="*/ 264364 w 569167"/>
              <a:gd name="connsiteY11" fmla="*/ 257367 h 270781"/>
              <a:gd name="connsiteX12" fmla="*/ 159589 w 569167"/>
              <a:gd name="connsiteY12" fmla="*/ 247842 h 270781"/>
              <a:gd name="connsiteX13" fmla="*/ 80214 w 569167"/>
              <a:gd name="connsiteY13" fmla="*/ 203392 h 270781"/>
              <a:gd name="connsiteX14" fmla="*/ 839 w 569167"/>
              <a:gd name="connsiteY14" fmla="*/ 95442 h 270781"/>
              <a:gd name="connsiteX15" fmla="*/ 26239 w 569167"/>
              <a:gd name="connsiteY15" fmla="*/ 192 h 27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167" h="270781">
                <a:moveTo>
                  <a:pt x="26239" y="192"/>
                </a:moveTo>
                <a:cubicBezTo>
                  <a:pt x="26239" y="-3512"/>
                  <a:pt x="1897" y="47288"/>
                  <a:pt x="839" y="73217"/>
                </a:cubicBezTo>
                <a:cubicBezTo>
                  <a:pt x="-219" y="99146"/>
                  <a:pt x="10364" y="134071"/>
                  <a:pt x="19889" y="155767"/>
                </a:cubicBezTo>
                <a:cubicBezTo>
                  <a:pt x="29414" y="177463"/>
                  <a:pt x="41056" y="188575"/>
                  <a:pt x="57989" y="203392"/>
                </a:cubicBezTo>
                <a:cubicBezTo>
                  <a:pt x="74922" y="218209"/>
                  <a:pt x="100322" y="235671"/>
                  <a:pt x="121489" y="244667"/>
                </a:cubicBezTo>
                <a:cubicBezTo>
                  <a:pt x="142656" y="253663"/>
                  <a:pt x="164881" y="256838"/>
                  <a:pt x="184989" y="257367"/>
                </a:cubicBezTo>
                <a:cubicBezTo>
                  <a:pt x="205097" y="257896"/>
                  <a:pt x="216210" y="246784"/>
                  <a:pt x="242139" y="247842"/>
                </a:cubicBezTo>
                <a:cubicBezTo>
                  <a:pt x="268068" y="248900"/>
                  <a:pt x="304052" y="260542"/>
                  <a:pt x="340564" y="263717"/>
                </a:cubicBezTo>
                <a:cubicBezTo>
                  <a:pt x="377076" y="266892"/>
                  <a:pt x="423114" y="275888"/>
                  <a:pt x="461214" y="266892"/>
                </a:cubicBezTo>
                <a:cubicBezTo>
                  <a:pt x="499314" y="257896"/>
                  <a:pt x="568635" y="214505"/>
                  <a:pt x="569164" y="209742"/>
                </a:cubicBezTo>
                <a:cubicBezTo>
                  <a:pt x="569693" y="204980"/>
                  <a:pt x="515189" y="230379"/>
                  <a:pt x="464389" y="238317"/>
                </a:cubicBezTo>
                <a:cubicBezTo>
                  <a:pt x="413589" y="246255"/>
                  <a:pt x="315164" y="255780"/>
                  <a:pt x="264364" y="257367"/>
                </a:cubicBezTo>
                <a:cubicBezTo>
                  <a:pt x="213564" y="258955"/>
                  <a:pt x="190281" y="256838"/>
                  <a:pt x="159589" y="247842"/>
                </a:cubicBezTo>
                <a:cubicBezTo>
                  <a:pt x="128897" y="238846"/>
                  <a:pt x="106672" y="228792"/>
                  <a:pt x="80214" y="203392"/>
                </a:cubicBezTo>
                <a:cubicBezTo>
                  <a:pt x="53756" y="177992"/>
                  <a:pt x="7189" y="129309"/>
                  <a:pt x="839" y="95442"/>
                </a:cubicBezTo>
                <a:cubicBezTo>
                  <a:pt x="-5511" y="61575"/>
                  <a:pt x="26239" y="3896"/>
                  <a:pt x="26239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A85BDA5C-363C-A4AC-5A2D-A9983BDB9283}"/>
              </a:ext>
            </a:extLst>
          </p:cNvPr>
          <p:cNvSpPr/>
          <p:nvPr/>
        </p:nvSpPr>
        <p:spPr>
          <a:xfrm>
            <a:off x="1730750" y="1838325"/>
            <a:ext cx="279588" cy="178810"/>
          </a:xfrm>
          <a:custGeom>
            <a:avLst/>
            <a:gdLst>
              <a:gd name="connsiteX0" fmla="*/ 279025 w 279588"/>
              <a:gd name="connsiteY0" fmla="*/ 41275 h 178810"/>
              <a:gd name="connsiteX1" fmla="*/ 148850 w 279588"/>
              <a:gd name="connsiteY1" fmla="*/ 0 h 178810"/>
              <a:gd name="connsiteX2" fmla="*/ 40900 w 279588"/>
              <a:gd name="connsiteY2" fmla="*/ 41275 h 178810"/>
              <a:gd name="connsiteX3" fmla="*/ 21850 w 279588"/>
              <a:gd name="connsiteY3" fmla="*/ 82550 h 178810"/>
              <a:gd name="connsiteX4" fmla="*/ 21850 w 279588"/>
              <a:gd name="connsiteY4" fmla="*/ 114300 h 178810"/>
              <a:gd name="connsiteX5" fmla="*/ 91700 w 279588"/>
              <a:gd name="connsiteY5" fmla="*/ 177800 h 178810"/>
              <a:gd name="connsiteX6" fmla="*/ 53600 w 279588"/>
              <a:gd name="connsiteY6" fmla="*/ 149225 h 178810"/>
              <a:gd name="connsiteX7" fmla="*/ 9150 w 279588"/>
              <a:gd name="connsiteY7" fmla="*/ 95250 h 178810"/>
              <a:gd name="connsiteX8" fmla="*/ 5975 w 279588"/>
              <a:gd name="connsiteY8" fmla="*/ 44450 h 178810"/>
              <a:gd name="connsiteX9" fmla="*/ 75825 w 279588"/>
              <a:gd name="connsiteY9" fmla="*/ 6350 h 178810"/>
              <a:gd name="connsiteX10" fmla="*/ 190125 w 279588"/>
              <a:gd name="connsiteY10" fmla="*/ 6350 h 178810"/>
              <a:gd name="connsiteX11" fmla="*/ 279025 w 279588"/>
              <a:gd name="connsiteY11" fmla="*/ 41275 h 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588" h="178810">
                <a:moveTo>
                  <a:pt x="279025" y="41275"/>
                </a:moveTo>
                <a:cubicBezTo>
                  <a:pt x="272146" y="40217"/>
                  <a:pt x="188537" y="0"/>
                  <a:pt x="148850" y="0"/>
                </a:cubicBezTo>
                <a:cubicBezTo>
                  <a:pt x="109163" y="0"/>
                  <a:pt x="62067" y="27517"/>
                  <a:pt x="40900" y="41275"/>
                </a:cubicBezTo>
                <a:cubicBezTo>
                  <a:pt x="19733" y="55033"/>
                  <a:pt x="25025" y="70379"/>
                  <a:pt x="21850" y="82550"/>
                </a:cubicBezTo>
                <a:cubicBezTo>
                  <a:pt x="18675" y="94721"/>
                  <a:pt x="10208" y="98425"/>
                  <a:pt x="21850" y="114300"/>
                </a:cubicBezTo>
                <a:cubicBezTo>
                  <a:pt x="33492" y="130175"/>
                  <a:pt x="86408" y="171979"/>
                  <a:pt x="91700" y="177800"/>
                </a:cubicBezTo>
                <a:cubicBezTo>
                  <a:pt x="96992" y="183621"/>
                  <a:pt x="67358" y="162983"/>
                  <a:pt x="53600" y="149225"/>
                </a:cubicBezTo>
                <a:cubicBezTo>
                  <a:pt x="39842" y="135467"/>
                  <a:pt x="17087" y="112712"/>
                  <a:pt x="9150" y="95250"/>
                </a:cubicBezTo>
                <a:cubicBezTo>
                  <a:pt x="1213" y="77788"/>
                  <a:pt x="-5137" y="59266"/>
                  <a:pt x="5975" y="44450"/>
                </a:cubicBezTo>
                <a:cubicBezTo>
                  <a:pt x="17087" y="29634"/>
                  <a:pt x="45133" y="12700"/>
                  <a:pt x="75825" y="6350"/>
                </a:cubicBezTo>
                <a:cubicBezTo>
                  <a:pt x="106517" y="0"/>
                  <a:pt x="152025" y="-529"/>
                  <a:pt x="190125" y="6350"/>
                </a:cubicBezTo>
                <a:cubicBezTo>
                  <a:pt x="228225" y="13229"/>
                  <a:pt x="285904" y="42333"/>
                  <a:pt x="279025" y="4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B495CB98-452F-1A93-C6D2-3A34D239D03D}"/>
              </a:ext>
            </a:extLst>
          </p:cNvPr>
          <p:cNvSpPr/>
          <p:nvPr/>
        </p:nvSpPr>
        <p:spPr>
          <a:xfrm>
            <a:off x="1962029" y="1904891"/>
            <a:ext cx="62198" cy="105158"/>
          </a:xfrm>
          <a:custGeom>
            <a:avLst/>
            <a:gdLst>
              <a:gd name="connsiteX0" fmla="*/ 35046 w 62198"/>
              <a:gd name="connsiteY0" fmla="*/ 109 h 105158"/>
              <a:gd name="connsiteX1" fmla="*/ 44571 w 62198"/>
              <a:gd name="connsiteY1" fmla="*/ 73134 h 105158"/>
              <a:gd name="connsiteX2" fmla="*/ 121 w 62198"/>
              <a:gd name="connsiteY2" fmla="*/ 104884 h 105158"/>
              <a:gd name="connsiteX3" fmla="*/ 60446 w 62198"/>
              <a:gd name="connsiteY3" fmla="*/ 57259 h 105158"/>
              <a:gd name="connsiteX4" fmla="*/ 35046 w 62198"/>
              <a:gd name="connsiteY4" fmla="*/ 109 h 1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98" h="105158">
                <a:moveTo>
                  <a:pt x="35046" y="109"/>
                </a:moveTo>
                <a:cubicBezTo>
                  <a:pt x="32400" y="2755"/>
                  <a:pt x="50392" y="55672"/>
                  <a:pt x="44571" y="73134"/>
                </a:cubicBezTo>
                <a:cubicBezTo>
                  <a:pt x="38750" y="90596"/>
                  <a:pt x="-2525" y="107530"/>
                  <a:pt x="121" y="104884"/>
                </a:cubicBezTo>
                <a:cubicBezTo>
                  <a:pt x="2767" y="102238"/>
                  <a:pt x="50921" y="71017"/>
                  <a:pt x="60446" y="57259"/>
                </a:cubicBezTo>
                <a:cubicBezTo>
                  <a:pt x="69971" y="43501"/>
                  <a:pt x="37692" y="-2537"/>
                  <a:pt x="3504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6BB7DCF8-5CEE-27B4-E515-28B364B055F8}"/>
              </a:ext>
            </a:extLst>
          </p:cNvPr>
          <p:cNvSpPr/>
          <p:nvPr/>
        </p:nvSpPr>
        <p:spPr>
          <a:xfrm>
            <a:off x="1892282" y="1876324"/>
            <a:ext cx="54621" cy="99031"/>
          </a:xfrm>
          <a:custGeom>
            <a:avLst/>
            <a:gdLst>
              <a:gd name="connsiteX0" fmla="*/ 22243 w 54621"/>
              <a:gd name="connsiteY0" fmla="*/ 101 h 99031"/>
              <a:gd name="connsiteX1" fmla="*/ 47643 w 54621"/>
              <a:gd name="connsiteY1" fmla="*/ 63601 h 99031"/>
              <a:gd name="connsiteX2" fmla="*/ 18 w 54621"/>
              <a:gd name="connsiteY2" fmla="*/ 98526 h 99031"/>
              <a:gd name="connsiteX3" fmla="*/ 53993 w 54621"/>
              <a:gd name="connsiteY3" fmla="*/ 79476 h 99031"/>
              <a:gd name="connsiteX4" fmla="*/ 22243 w 54621"/>
              <a:gd name="connsiteY4" fmla="*/ 101 h 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1" h="99031">
                <a:moveTo>
                  <a:pt x="22243" y="101"/>
                </a:moveTo>
                <a:cubicBezTo>
                  <a:pt x="21185" y="-2545"/>
                  <a:pt x="51347" y="47197"/>
                  <a:pt x="47643" y="63601"/>
                </a:cubicBezTo>
                <a:cubicBezTo>
                  <a:pt x="43939" y="80005"/>
                  <a:pt x="-1040" y="95880"/>
                  <a:pt x="18" y="98526"/>
                </a:cubicBezTo>
                <a:cubicBezTo>
                  <a:pt x="1076" y="101172"/>
                  <a:pt x="48172" y="93234"/>
                  <a:pt x="53993" y="79476"/>
                </a:cubicBezTo>
                <a:cubicBezTo>
                  <a:pt x="59814" y="65718"/>
                  <a:pt x="23301" y="2747"/>
                  <a:pt x="222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DB585840-1989-3576-5A77-E25EF2A3213B}"/>
              </a:ext>
            </a:extLst>
          </p:cNvPr>
          <p:cNvSpPr/>
          <p:nvPr/>
        </p:nvSpPr>
        <p:spPr>
          <a:xfrm>
            <a:off x="1698155" y="1914454"/>
            <a:ext cx="98935" cy="121067"/>
          </a:xfrm>
          <a:custGeom>
            <a:avLst/>
            <a:gdLst>
              <a:gd name="connsiteX0" fmla="*/ 6820 w 98935"/>
              <a:gd name="connsiteY0" fmla="*/ 71 h 121067"/>
              <a:gd name="connsiteX1" fmla="*/ 6820 w 98935"/>
              <a:gd name="connsiteY1" fmla="*/ 63571 h 121067"/>
              <a:gd name="connsiteX2" fmla="*/ 98895 w 98935"/>
              <a:gd name="connsiteY2" fmla="*/ 120721 h 121067"/>
              <a:gd name="connsiteX3" fmla="*/ 19520 w 98935"/>
              <a:gd name="connsiteY3" fmla="*/ 88971 h 121067"/>
              <a:gd name="connsiteX4" fmla="*/ 6820 w 98935"/>
              <a:gd name="connsiteY4" fmla="*/ 76271 h 121067"/>
              <a:gd name="connsiteX5" fmla="*/ 6820 w 98935"/>
              <a:gd name="connsiteY5" fmla="*/ 71 h 12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35" h="121067">
                <a:moveTo>
                  <a:pt x="6820" y="71"/>
                </a:moveTo>
                <a:cubicBezTo>
                  <a:pt x="6820" y="-2046"/>
                  <a:pt x="-8526" y="43463"/>
                  <a:pt x="6820" y="63571"/>
                </a:cubicBezTo>
                <a:cubicBezTo>
                  <a:pt x="22166" y="83679"/>
                  <a:pt x="96778" y="116488"/>
                  <a:pt x="98895" y="120721"/>
                </a:cubicBezTo>
                <a:cubicBezTo>
                  <a:pt x="101012" y="124954"/>
                  <a:pt x="19520" y="88971"/>
                  <a:pt x="19520" y="88971"/>
                </a:cubicBezTo>
                <a:cubicBezTo>
                  <a:pt x="4174" y="81563"/>
                  <a:pt x="7878" y="87913"/>
                  <a:pt x="6820" y="76271"/>
                </a:cubicBezTo>
                <a:cubicBezTo>
                  <a:pt x="5762" y="64629"/>
                  <a:pt x="6820" y="2188"/>
                  <a:pt x="682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FE3FCA5E-C816-3DC2-70D9-F3B07EEDA9BC}"/>
              </a:ext>
            </a:extLst>
          </p:cNvPr>
          <p:cNvSpPr/>
          <p:nvPr/>
        </p:nvSpPr>
        <p:spPr>
          <a:xfrm>
            <a:off x="1949338" y="1939254"/>
            <a:ext cx="172627" cy="138811"/>
          </a:xfrm>
          <a:custGeom>
            <a:avLst/>
            <a:gdLst>
              <a:gd name="connsiteX0" fmla="*/ 112 w 172627"/>
              <a:gd name="connsiteY0" fmla="*/ 102271 h 138811"/>
              <a:gd name="connsiteX1" fmla="*/ 133462 w 172627"/>
              <a:gd name="connsiteY1" fmla="*/ 83221 h 138811"/>
              <a:gd name="connsiteX2" fmla="*/ 127112 w 172627"/>
              <a:gd name="connsiteY2" fmla="*/ 671 h 138811"/>
              <a:gd name="connsiteX3" fmla="*/ 165212 w 172627"/>
              <a:gd name="connsiteY3" fmla="*/ 134021 h 138811"/>
              <a:gd name="connsiteX4" fmla="*/ 158862 w 172627"/>
              <a:gd name="connsiteY4" fmla="*/ 108621 h 138811"/>
              <a:gd name="connsiteX5" fmla="*/ 112 w 172627"/>
              <a:gd name="connsiteY5" fmla="*/ 102271 h 13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7" h="138811">
                <a:moveTo>
                  <a:pt x="112" y="102271"/>
                </a:moveTo>
                <a:cubicBezTo>
                  <a:pt x="-4121" y="98038"/>
                  <a:pt x="112295" y="100154"/>
                  <a:pt x="133462" y="83221"/>
                </a:cubicBezTo>
                <a:cubicBezTo>
                  <a:pt x="154629" y="66288"/>
                  <a:pt x="121820" y="-7796"/>
                  <a:pt x="127112" y="671"/>
                </a:cubicBezTo>
                <a:cubicBezTo>
                  <a:pt x="132404" y="9138"/>
                  <a:pt x="159920" y="116029"/>
                  <a:pt x="165212" y="134021"/>
                </a:cubicBezTo>
                <a:cubicBezTo>
                  <a:pt x="170504" y="152013"/>
                  <a:pt x="181616" y="113913"/>
                  <a:pt x="158862" y="108621"/>
                </a:cubicBezTo>
                <a:cubicBezTo>
                  <a:pt x="136108" y="103329"/>
                  <a:pt x="4345" y="106504"/>
                  <a:pt x="112" y="10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F8CFA189-00E7-7B1E-2A0A-21A5CCBCF000}"/>
              </a:ext>
            </a:extLst>
          </p:cNvPr>
          <p:cNvSpPr/>
          <p:nvPr/>
        </p:nvSpPr>
        <p:spPr>
          <a:xfrm>
            <a:off x="1554750" y="2041435"/>
            <a:ext cx="435499" cy="154541"/>
          </a:xfrm>
          <a:custGeom>
            <a:avLst/>
            <a:gdLst>
              <a:gd name="connsiteX0" fmla="*/ 1000 w 435499"/>
              <a:gd name="connsiteY0" fmla="*/ 90 h 154541"/>
              <a:gd name="connsiteX1" fmla="*/ 143875 w 435499"/>
              <a:gd name="connsiteY1" fmla="*/ 117565 h 154541"/>
              <a:gd name="connsiteX2" fmla="*/ 432800 w 435499"/>
              <a:gd name="connsiteY2" fmla="*/ 149315 h 154541"/>
              <a:gd name="connsiteX3" fmla="*/ 277225 w 435499"/>
              <a:gd name="connsiteY3" fmla="*/ 149315 h 154541"/>
              <a:gd name="connsiteX4" fmla="*/ 89900 w 435499"/>
              <a:gd name="connsiteY4" fmla="*/ 98515 h 154541"/>
              <a:gd name="connsiteX5" fmla="*/ 1000 w 435499"/>
              <a:gd name="connsiteY5" fmla="*/ 90 h 15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499" h="154541">
                <a:moveTo>
                  <a:pt x="1000" y="90"/>
                </a:moveTo>
                <a:cubicBezTo>
                  <a:pt x="9996" y="3265"/>
                  <a:pt x="71908" y="92694"/>
                  <a:pt x="143875" y="117565"/>
                </a:cubicBezTo>
                <a:cubicBezTo>
                  <a:pt x="215842" y="142436"/>
                  <a:pt x="410575" y="144023"/>
                  <a:pt x="432800" y="149315"/>
                </a:cubicBezTo>
                <a:cubicBezTo>
                  <a:pt x="455025" y="154607"/>
                  <a:pt x="334375" y="157782"/>
                  <a:pt x="277225" y="149315"/>
                </a:cubicBezTo>
                <a:cubicBezTo>
                  <a:pt x="220075" y="140848"/>
                  <a:pt x="134350" y="118623"/>
                  <a:pt x="89900" y="98515"/>
                </a:cubicBezTo>
                <a:cubicBezTo>
                  <a:pt x="45450" y="78407"/>
                  <a:pt x="-7996" y="-3085"/>
                  <a:pt x="100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E40714BA-4C40-939C-9332-882481E873F5}"/>
              </a:ext>
            </a:extLst>
          </p:cNvPr>
          <p:cNvSpPr/>
          <p:nvPr/>
        </p:nvSpPr>
        <p:spPr>
          <a:xfrm>
            <a:off x="1415461" y="1963657"/>
            <a:ext cx="121806" cy="956411"/>
          </a:xfrm>
          <a:custGeom>
            <a:avLst/>
            <a:gdLst>
              <a:gd name="connsiteX0" fmla="*/ 121239 w 121806"/>
              <a:gd name="connsiteY0" fmla="*/ 1668 h 956411"/>
              <a:gd name="connsiteX1" fmla="*/ 57739 w 121806"/>
              <a:gd name="connsiteY1" fmla="*/ 293768 h 956411"/>
              <a:gd name="connsiteX2" fmla="*/ 3764 w 121806"/>
              <a:gd name="connsiteY2" fmla="*/ 912893 h 956411"/>
              <a:gd name="connsiteX3" fmla="*/ 13289 w 121806"/>
              <a:gd name="connsiteY3" fmla="*/ 827168 h 956411"/>
              <a:gd name="connsiteX4" fmla="*/ 83139 w 121806"/>
              <a:gd name="connsiteY4" fmla="*/ 204868 h 956411"/>
              <a:gd name="connsiteX5" fmla="*/ 121239 w 121806"/>
              <a:gd name="connsiteY5" fmla="*/ 1668 h 95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06" h="956411">
                <a:moveTo>
                  <a:pt x="121239" y="1668"/>
                </a:moveTo>
                <a:cubicBezTo>
                  <a:pt x="117006" y="16485"/>
                  <a:pt x="77318" y="141897"/>
                  <a:pt x="57739" y="293768"/>
                </a:cubicBezTo>
                <a:cubicBezTo>
                  <a:pt x="38160" y="445639"/>
                  <a:pt x="11172" y="823993"/>
                  <a:pt x="3764" y="912893"/>
                </a:cubicBezTo>
                <a:cubicBezTo>
                  <a:pt x="-3644" y="1001793"/>
                  <a:pt x="60" y="945172"/>
                  <a:pt x="13289" y="827168"/>
                </a:cubicBezTo>
                <a:cubicBezTo>
                  <a:pt x="26518" y="709164"/>
                  <a:pt x="60914" y="337689"/>
                  <a:pt x="83139" y="204868"/>
                </a:cubicBezTo>
                <a:cubicBezTo>
                  <a:pt x="105364" y="72047"/>
                  <a:pt x="125472" y="-13149"/>
                  <a:pt x="121239" y="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B50C6714-11E4-7B15-C597-AB615641620A}"/>
              </a:ext>
            </a:extLst>
          </p:cNvPr>
          <p:cNvSpPr/>
          <p:nvPr/>
        </p:nvSpPr>
        <p:spPr>
          <a:xfrm>
            <a:off x="1291155" y="2856698"/>
            <a:ext cx="124911" cy="1559004"/>
          </a:xfrm>
          <a:custGeom>
            <a:avLst/>
            <a:gdLst>
              <a:gd name="connsiteX0" fmla="*/ 118545 w 124911"/>
              <a:gd name="connsiteY0" fmla="*/ 802 h 1559004"/>
              <a:gd name="connsiteX1" fmla="*/ 13770 w 124911"/>
              <a:gd name="connsiteY1" fmla="*/ 1232702 h 1559004"/>
              <a:gd name="connsiteX2" fmla="*/ 124895 w 124911"/>
              <a:gd name="connsiteY2" fmla="*/ 324652 h 1559004"/>
              <a:gd name="connsiteX3" fmla="*/ 4245 w 124911"/>
              <a:gd name="connsiteY3" fmla="*/ 1534327 h 1559004"/>
              <a:gd name="connsiteX4" fmla="*/ 39170 w 124911"/>
              <a:gd name="connsiteY4" fmla="*/ 1051727 h 1559004"/>
              <a:gd name="connsiteX5" fmla="*/ 118545 w 124911"/>
              <a:gd name="connsiteY5" fmla="*/ 802 h 15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11" h="1559004">
                <a:moveTo>
                  <a:pt x="118545" y="802"/>
                </a:moveTo>
                <a:cubicBezTo>
                  <a:pt x="114312" y="30964"/>
                  <a:pt x="12712" y="1178727"/>
                  <a:pt x="13770" y="1232702"/>
                </a:cubicBezTo>
                <a:cubicBezTo>
                  <a:pt x="14828" y="1286677"/>
                  <a:pt x="126482" y="274381"/>
                  <a:pt x="124895" y="324652"/>
                </a:cubicBezTo>
                <a:cubicBezTo>
                  <a:pt x="123308" y="374923"/>
                  <a:pt x="18533" y="1413148"/>
                  <a:pt x="4245" y="1534327"/>
                </a:cubicBezTo>
                <a:cubicBezTo>
                  <a:pt x="-10043" y="1655506"/>
                  <a:pt x="14299" y="1304140"/>
                  <a:pt x="39170" y="1051727"/>
                </a:cubicBezTo>
                <a:cubicBezTo>
                  <a:pt x="64041" y="799314"/>
                  <a:pt x="122778" y="-29360"/>
                  <a:pt x="118545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CF69339A-0377-053E-9B5D-0E30EFA664F1}"/>
              </a:ext>
            </a:extLst>
          </p:cNvPr>
          <p:cNvSpPr/>
          <p:nvPr/>
        </p:nvSpPr>
        <p:spPr>
          <a:xfrm>
            <a:off x="1196752" y="4379697"/>
            <a:ext cx="82993" cy="1416127"/>
          </a:xfrm>
          <a:custGeom>
            <a:avLst/>
            <a:gdLst>
              <a:gd name="connsiteX0" fmla="*/ 82773 w 82993"/>
              <a:gd name="connsiteY0" fmla="*/ 24028 h 1416127"/>
              <a:gd name="connsiteX1" fmla="*/ 223 w 82993"/>
              <a:gd name="connsiteY1" fmla="*/ 1414678 h 1416127"/>
              <a:gd name="connsiteX2" fmla="*/ 57373 w 82993"/>
              <a:gd name="connsiteY2" fmla="*/ 293903 h 1416127"/>
              <a:gd name="connsiteX3" fmla="*/ 25623 w 82993"/>
              <a:gd name="connsiteY3" fmla="*/ 516153 h 1416127"/>
              <a:gd name="connsiteX4" fmla="*/ 82773 w 82993"/>
              <a:gd name="connsiteY4" fmla="*/ 24028 h 141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3" h="1416127">
                <a:moveTo>
                  <a:pt x="82773" y="24028"/>
                </a:moveTo>
                <a:cubicBezTo>
                  <a:pt x="78540" y="173782"/>
                  <a:pt x="4456" y="1369699"/>
                  <a:pt x="223" y="1414678"/>
                </a:cubicBezTo>
                <a:cubicBezTo>
                  <a:pt x="-4010" y="1459657"/>
                  <a:pt x="53140" y="443657"/>
                  <a:pt x="57373" y="293903"/>
                </a:cubicBezTo>
                <a:cubicBezTo>
                  <a:pt x="61606" y="144149"/>
                  <a:pt x="22448" y="560603"/>
                  <a:pt x="25623" y="516153"/>
                </a:cubicBezTo>
                <a:cubicBezTo>
                  <a:pt x="28798" y="471703"/>
                  <a:pt x="87006" y="-125726"/>
                  <a:pt x="82773" y="2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4E4B3E5F-87F8-74BE-4A47-9502CF4841B8}"/>
              </a:ext>
            </a:extLst>
          </p:cNvPr>
          <p:cNvSpPr/>
          <p:nvPr/>
        </p:nvSpPr>
        <p:spPr>
          <a:xfrm>
            <a:off x="1085825" y="5402955"/>
            <a:ext cx="155610" cy="1434685"/>
          </a:xfrm>
          <a:custGeom>
            <a:avLst/>
            <a:gdLst>
              <a:gd name="connsiteX0" fmla="*/ 155600 w 155610"/>
              <a:gd name="connsiteY0" fmla="*/ 895 h 1434685"/>
              <a:gd name="connsiteX1" fmla="*/ 66700 w 155610"/>
              <a:gd name="connsiteY1" fmla="*/ 1001020 h 1434685"/>
              <a:gd name="connsiteX2" fmla="*/ 82575 w 155610"/>
              <a:gd name="connsiteY2" fmla="*/ 886720 h 1434685"/>
              <a:gd name="connsiteX3" fmla="*/ 25 w 155610"/>
              <a:gd name="connsiteY3" fmla="*/ 1432820 h 1434685"/>
              <a:gd name="connsiteX4" fmla="*/ 92100 w 155610"/>
              <a:gd name="connsiteY4" fmla="*/ 667645 h 1434685"/>
              <a:gd name="connsiteX5" fmla="*/ 60350 w 155610"/>
              <a:gd name="connsiteY5" fmla="*/ 820045 h 1434685"/>
              <a:gd name="connsiteX6" fmla="*/ 155600 w 155610"/>
              <a:gd name="connsiteY6" fmla="*/ 895 h 143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10" h="1434685">
                <a:moveTo>
                  <a:pt x="155600" y="895"/>
                </a:moveTo>
                <a:cubicBezTo>
                  <a:pt x="156658" y="31057"/>
                  <a:pt x="78871" y="853382"/>
                  <a:pt x="66700" y="1001020"/>
                </a:cubicBezTo>
                <a:cubicBezTo>
                  <a:pt x="54529" y="1148658"/>
                  <a:pt x="93687" y="814753"/>
                  <a:pt x="82575" y="886720"/>
                </a:cubicBezTo>
                <a:cubicBezTo>
                  <a:pt x="71462" y="958687"/>
                  <a:pt x="-1562" y="1469332"/>
                  <a:pt x="25" y="1432820"/>
                </a:cubicBezTo>
                <a:cubicBezTo>
                  <a:pt x="1612" y="1396308"/>
                  <a:pt x="82046" y="769774"/>
                  <a:pt x="92100" y="667645"/>
                </a:cubicBezTo>
                <a:cubicBezTo>
                  <a:pt x="102154" y="565516"/>
                  <a:pt x="50296" y="927995"/>
                  <a:pt x="60350" y="820045"/>
                </a:cubicBezTo>
                <a:cubicBezTo>
                  <a:pt x="70404" y="712095"/>
                  <a:pt x="154542" y="-29267"/>
                  <a:pt x="155600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518FAC3F-EF5C-3159-5DDA-D4FA8442EE79}"/>
              </a:ext>
            </a:extLst>
          </p:cNvPr>
          <p:cNvSpPr/>
          <p:nvPr/>
        </p:nvSpPr>
        <p:spPr>
          <a:xfrm>
            <a:off x="929505" y="6854817"/>
            <a:ext cx="165920" cy="1194519"/>
          </a:xfrm>
          <a:custGeom>
            <a:avLst/>
            <a:gdLst>
              <a:gd name="connsiteX0" fmla="*/ 165870 w 165920"/>
              <a:gd name="connsiteY0" fmla="*/ 8 h 1194519"/>
              <a:gd name="connsiteX1" fmla="*/ 83320 w 165920"/>
              <a:gd name="connsiteY1" fmla="*/ 463558 h 1194519"/>
              <a:gd name="connsiteX2" fmla="*/ 770 w 165920"/>
              <a:gd name="connsiteY2" fmla="*/ 1193808 h 1194519"/>
              <a:gd name="connsiteX3" fmla="*/ 134120 w 165920"/>
              <a:gd name="connsiteY3" fmla="*/ 323858 h 1194519"/>
              <a:gd name="connsiteX4" fmla="*/ 96020 w 165920"/>
              <a:gd name="connsiteY4" fmla="*/ 450858 h 1194519"/>
              <a:gd name="connsiteX5" fmla="*/ 165870 w 165920"/>
              <a:gd name="connsiteY5" fmla="*/ 8 h 119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20" h="1194519">
                <a:moveTo>
                  <a:pt x="165870" y="8"/>
                </a:moveTo>
                <a:cubicBezTo>
                  <a:pt x="163753" y="2125"/>
                  <a:pt x="110837" y="264591"/>
                  <a:pt x="83320" y="463558"/>
                </a:cubicBezTo>
                <a:cubicBezTo>
                  <a:pt x="55803" y="662525"/>
                  <a:pt x="-7697" y="1217091"/>
                  <a:pt x="770" y="1193808"/>
                </a:cubicBezTo>
                <a:cubicBezTo>
                  <a:pt x="9237" y="1170525"/>
                  <a:pt x="118245" y="447683"/>
                  <a:pt x="134120" y="323858"/>
                </a:cubicBezTo>
                <a:cubicBezTo>
                  <a:pt x="149995" y="200033"/>
                  <a:pt x="89670" y="499541"/>
                  <a:pt x="96020" y="450858"/>
                </a:cubicBezTo>
                <a:cubicBezTo>
                  <a:pt x="102370" y="402175"/>
                  <a:pt x="167987" y="-2109"/>
                  <a:pt x="16587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1D0C14C3-2CAB-035F-6AC2-CF02F29005E0}"/>
              </a:ext>
            </a:extLst>
          </p:cNvPr>
          <p:cNvSpPr/>
          <p:nvPr/>
        </p:nvSpPr>
        <p:spPr>
          <a:xfrm>
            <a:off x="892173" y="7953252"/>
            <a:ext cx="203647" cy="352597"/>
          </a:xfrm>
          <a:custGeom>
            <a:avLst/>
            <a:gdLst>
              <a:gd name="connsiteX0" fmla="*/ 203202 w 203647"/>
              <a:gd name="connsiteY0" fmla="*/ 123 h 352597"/>
              <a:gd name="connsiteX1" fmla="*/ 142877 w 203647"/>
              <a:gd name="connsiteY1" fmla="*/ 196973 h 352597"/>
              <a:gd name="connsiteX2" fmla="*/ 111127 w 203647"/>
              <a:gd name="connsiteY2" fmla="*/ 228723 h 352597"/>
              <a:gd name="connsiteX3" fmla="*/ 2 w 203647"/>
              <a:gd name="connsiteY3" fmla="*/ 203323 h 352597"/>
              <a:gd name="connsiteX4" fmla="*/ 114302 w 203647"/>
              <a:gd name="connsiteY4" fmla="*/ 244598 h 352597"/>
              <a:gd name="connsiteX5" fmla="*/ 174627 w 203647"/>
              <a:gd name="connsiteY5" fmla="*/ 352548 h 352597"/>
              <a:gd name="connsiteX6" fmla="*/ 142877 w 203647"/>
              <a:gd name="connsiteY6" fmla="*/ 257298 h 352597"/>
              <a:gd name="connsiteX7" fmla="*/ 168277 w 203647"/>
              <a:gd name="connsiteY7" fmla="*/ 168398 h 352597"/>
              <a:gd name="connsiteX8" fmla="*/ 203202 w 203647"/>
              <a:gd name="connsiteY8" fmla="*/ 123 h 3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47" h="352597">
                <a:moveTo>
                  <a:pt x="203202" y="123"/>
                </a:moveTo>
                <a:cubicBezTo>
                  <a:pt x="198969" y="4885"/>
                  <a:pt x="158223" y="158873"/>
                  <a:pt x="142877" y="196973"/>
                </a:cubicBezTo>
                <a:cubicBezTo>
                  <a:pt x="127531" y="235073"/>
                  <a:pt x="134939" y="227665"/>
                  <a:pt x="111127" y="228723"/>
                </a:cubicBezTo>
                <a:cubicBezTo>
                  <a:pt x="87315" y="229781"/>
                  <a:pt x="-527" y="200677"/>
                  <a:pt x="2" y="203323"/>
                </a:cubicBezTo>
                <a:cubicBezTo>
                  <a:pt x="531" y="205969"/>
                  <a:pt x="85198" y="219727"/>
                  <a:pt x="114302" y="244598"/>
                </a:cubicBezTo>
                <a:cubicBezTo>
                  <a:pt x="143406" y="269469"/>
                  <a:pt x="169865" y="350431"/>
                  <a:pt x="174627" y="352548"/>
                </a:cubicBezTo>
                <a:cubicBezTo>
                  <a:pt x="179389" y="354665"/>
                  <a:pt x="143935" y="287990"/>
                  <a:pt x="142877" y="257298"/>
                </a:cubicBezTo>
                <a:cubicBezTo>
                  <a:pt x="141819" y="226606"/>
                  <a:pt x="156106" y="207027"/>
                  <a:pt x="168277" y="168398"/>
                </a:cubicBezTo>
                <a:cubicBezTo>
                  <a:pt x="180448" y="129769"/>
                  <a:pt x="207435" y="-4639"/>
                  <a:pt x="20320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C5F68F42-4E8E-5D2E-A6CC-13316E2B20D8}"/>
              </a:ext>
            </a:extLst>
          </p:cNvPr>
          <p:cNvSpPr/>
          <p:nvPr/>
        </p:nvSpPr>
        <p:spPr>
          <a:xfrm>
            <a:off x="936326" y="7721535"/>
            <a:ext cx="100943" cy="400293"/>
          </a:xfrm>
          <a:custGeom>
            <a:avLst/>
            <a:gdLst>
              <a:gd name="connsiteX0" fmla="*/ 92374 w 100943"/>
              <a:gd name="connsiteY0" fmla="*/ 65 h 400293"/>
              <a:gd name="connsiteX1" fmla="*/ 86024 w 100943"/>
              <a:gd name="connsiteY1" fmla="*/ 317565 h 400293"/>
              <a:gd name="connsiteX2" fmla="*/ 79674 w 100943"/>
              <a:gd name="connsiteY2" fmla="*/ 384240 h 400293"/>
              <a:gd name="connsiteX3" fmla="*/ 299 w 100943"/>
              <a:gd name="connsiteY3" fmla="*/ 349315 h 400293"/>
              <a:gd name="connsiteX4" fmla="*/ 54274 w 100943"/>
              <a:gd name="connsiteY4" fmla="*/ 400115 h 400293"/>
              <a:gd name="connsiteX5" fmla="*/ 98724 w 100943"/>
              <a:gd name="connsiteY5" fmla="*/ 346140 h 400293"/>
              <a:gd name="connsiteX6" fmla="*/ 92374 w 100943"/>
              <a:gd name="connsiteY6" fmla="*/ 65 h 40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43" h="400293">
                <a:moveTo>
                  <a:pt x="92374" y="65"/>
                </a:moveTo>
                <a:cubicBezTo>
                  <a:pt x="90257" y="-4697"/>
                  <a:pt x="88141" y="253536"/>
                  <a:pt x="86024" y="317565"/>
                </a:cubicBezTo>
                <a:cubicBezTo>
                  <a:pt x="83907" y="381594"/>
                  <a:pt x="93961" y="378948"/>
                  <a:pt x="79674" y="384240"/>
                </a:cubicBezTo>
                <a:cubicBezTo>
                  <a:pt x="65387" y="389532"/>
                  <a:pt x="4532" y="346669"/>
                  <a:pt x="299" y="349315"/>
                </a:cubicBezTo>
                <a:cubicBezTo>
                  <a:pt x="-3934" y="351961"/>
                  <a:pt x="37870" y="400644"/>
                  <a:pt x="54274" y="400115"/>
                </a:cubicBezTo>
                <a:cubicBezTo>
                  <a:pt x="70678" y="399586"/>
                  <a:pt x="91845" y="408582"/>
                  <a:pt x="98724" y="346140"/>
                </a:cubicBezTo>
                <a:cubicBezTo>
                  <a:pt x="105603" y="283698"/>
                  <a:pt x="94491" y="4827"/>
                  <a:pt x="9237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E91AA5C9-D5E6-F8D7-0F54-5BEAE3A47519}"/>
              </a:ext>
            </a:extLst>
          </p:cNvPr>
          <p:cNvSpPr/>
          <p:nvPr/>
        </p:nvSpPr>
        <p:spPr>
          <a:xfrm>
            <a:off x="2019241" y="2033620"/>
            <a:ext cx="173379" cy="1211457"/>
          </a:xfrm>
          <a:custGeom>
            <a:avLst/>
            <a:gdLst>
              <a:gd name="connsiteX0" fmla="*/ 146109 w 173379"/>
              <a:gd name="connsiteY0" fmla="*/ 1555 h 1211457"/>
              <a:gd name="connsiteX1" fmla="*/ 146109 w 173379"/>
              <a:gd name="connsiteY1" fmla="*/ 360330 h 1211457"/>
              <a:gd name="connsiteX2" fmla="*/ 59 w 173379"/>
              <a:gd name="connsiteY2" fmla="*/ 1211230 h 1211457"/>
              <a:gd name="connsiteX3" fmla="*/ 165159 w 173379"/>
              <a:gd name="connsiteY3" fmla="*/ 274605 h 1211457"/>
              <a:gd name="connsiteX4" fmla="*/ 146109 w 173379"/>
              <a:gd name="connsiteY4" fmla="*/ 1555 h 121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9" h="1211457">
                <a:moveTo>
                  <a:pt x="146109" y="1555"/>
                </a:moveTo>
                <a:cubicBezTo>
                  <a:pt x="142934" y="15842"/>
                  <a:pt x="170451" y="158717"/>
                  <a:pt x="146109" y="360330"/>
                </a:cubicBezTo>
                <a:cubicBezTo>
                  <a:pt x="121767" y="561943"/>
                  <a:pt x="-3116" y="1225517"/>
                  <a:pt x="59" y="1211230"/>
                </a:cubicBezTo>
                <a:cubicBezTo>
                  <a:pt x="3234" y="1196943"/>
                  <a:pt x="139759" y="478334"/>
                  <a:pt x="165159" y="274605"/>
                </a:cubicBezTo>
                <a:cubicBezTo>
                  <a:pt x="190559" y="70876"/>
                  <a:pt x="149284" y="-12732"/>
                  <a:pt x="146109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607B3B73-10A7-ECEB-51E2-EE44C6094E8C}"/>
              </a:ext>
            </a:extLst>
          </p:cNvPr>
          <p:cNvSpPr/>
          <p:nvPr/>
        </p:nvSpPr>
        <p:spPr>
          <a:xfrm>
            <a:off x="1941251" y="2679223"/>
            <a:ext cx="189470" cy="1079045"/>
          </a:xfrm>
          <a:custGeom>
            <a:avLst/>
            <a:gdLst>
              <a:gd name="connsiteX0" fmla="*/ 189174 w 189470"/>
              <a:gd name="connsiteY0" fmla="*/ 6827 h 1079045"/>
              <a:gd name="connsiteX1" fmla="*/ 1849 w 189470"/>
              <a:gd name="connsiteY1" fmla="*/ 1073627 h 1079045"/>
              <a:gd name="connsiteX2" fmla="*/ 90749 w 189470"/>
              <a:gd name="connsiteY2" fmla="*/ 429102 h 1079045"/>
              <a:gd name="connsiteX3" fmla="*/ 46299 w 189470"/>
              <a:gd name="connsiteY3" fmla="*/ 606902 h 1079045"/>
              <a:gd name="connsiteX4" fmla="*/ 189174 w 189470"/>
              <a:gd name="connsiteY4" fmla="*/ 6827 h 107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70" h="1079045">
                <a:moveTo>
                  <a:pt x="189174" y="6827"/>
                </a:moveTo>
                <a:cubicBezTo>
                  <a:pt x="181766" y="84615"/>
                  <a:pt x="18253" y="1003248"/>
                  <a:pt x="1849" y="1073627"/>
                </a:cubicBezTo>
                <a:cubicBezTo>
                  <a:pt x="-14555" y="1144006"/>
                  <a:pt x="83341" y="506890"/>
                  <a:pt x="90749" y="429102"/>
                </a:cubicBezTo>
                <a:cubicBezTo>
                  <a:pt x="98157" y="351314"/>
                  <a:pt x="29895" y="673577"/>
                  <a:pt x="46299" y="606902"/>
                </a:cubicBezTo>
                <a:cubicBezTo>
                  <a:pt x="62703" y="540227"/>
                  <a:pt x="196582" y="-70961"/>
                  <a:pt x="189174" y="6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0D3B20E4-0DD0-C56F-8418-146F8D99CB2E}"/>
              </a:ext>
            </a:extLst>
          </p:cNvPr>
          <p:cNvSpPr/>
          <p:nvPr/>
        </p:nvSpPr>
        <p:spPr>
          <a:xfrm>
            <a:off x="1688091" y="3813067"/>
            <a:ext cx="243231" cy="1216515"/>
          </a:xfrm>
          <a:custGeom>
            <a:avLst/>
            <a:gdLst>
              <a:gd name="connsiteX0" fmla="*/ 242309 w 243231"/>
              <a:gd name="connsiteY0" fmla="*/ 6458 h 1216515"/>
              <a:gd name="connsiteX1" fmla="*/ 1009 w 243231"/>
              <a:gd name="connsiteY1" fmla="*/ 1212958 h 1216515"/>
              <a:gd name="connsiteX2" fmla="*/ 153409 w 243231"/>
              <a:gd name="connsiteY2" fmla="*/ 387458 h 1216515"/>
              <a:gd name="connsiteX3" fmla="*/ 86734 w 243231"/>
              <a:gd name="connsiteY3" fmla="*/ 717658 h 1216515"/>
              <a:gd name="connsiteX4" fmla="*/ 242309 w 243231"/>
              <a:gd name="connsiteY4" fmla="*/ 6458 h 12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231" h="1216515">
                <a:moveTo>
                  <a:pt x="242309" y="6458"/>
                </a:moveTo>
                <a:cubicBezTo>
                  <a:pt x="228022" y="89008"/>
                  <a:pt x="15826" y="1149458"/>
                  <a:pt x="1009" y="1212958"/>
                </a:cubicBezTo>
                <a:cubicBezTo>
                  <a:pt x="-13808" y="1276458"/>
                  <a:pt x="139122" y="470008"/>
                  <a:pt x="153409" y="387458"/>
                </a:cubicBezTo>
                <a:cubicBezTo>
                  <a:pt x="167696" y="304908"/>
                  <a:pt x="72976" y="776396"/>
                  <a:pt x="86734" y="717658"/>
                </a:cubicBezTo>
                <a:cubicBezTo>
                  <a:pt x="100492" y="658921"/>
                  <a:pt x="256596" y="-76092"/>
                  <a:pt x="242309" y="6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43EFBFDE-FDCA-F043-40D3-FC1F7E63CBB9}"/>
              </a:ext>
            </a:extLst>
          </p:cNvPr>
          <p:cNvSpPr/>
          <p:nvPr/>
        </p:nvSpPr>
        <p:spPr>
          <a:xfrm>
            <a:off x="1512087" y="4815240"/>
            <a:ext cx="207406" cy="1018362"/>
          </a:xfrm>
          <a:custGeom>
            <a:avLst/>
            <a:gdLst>
              <a:gd name="connsiteX0" fmla="*/ 205588 w 207406"/>
              <a:gd name="connsiteY0" fmla="*/ 13935 h 1018362"/>
              <a:gd name="connsiteX1" fmla="*/ 5563 w 207406"/>
              <a:gd name="connsiteY1" fmla="*/ 1001360 h 1018362"/>
              <a:gd name="connsiteX2" fmla="*/ 65888 w 207406"/>
              <a:gd name="connsiteY2" fmla="*/ 614010 h 1018362"/>
              <a:gd name="connsiteX3" fmla="*/ 173838 w 207406"/>
              <a:gd name="connsiteY3" fmla="*/ 290160 h 1018362"/>
              <a:gd name="connsiteX4" fmla="*/ 100813 w 207406"/>
              <a:gd name="connsiteY4" fmla="*/ 477485 h 1018362"/>
              <a:gd name="connsiteX5" fmla="*/ 103988 w 207406"/>
              <a:gd name="connsiteY5" fmla="*/ 423510 h 1018362"/>
              <a:gd name="connsiteX6" fmla="*/ 205588 w 207406"/>
              <a:gd name="connsiteY6" fmla="*/ 13935 h 101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06" h="1018362">
                <a:moveTo>
                  <a:pt x="205588" y="13935"/>
                </a:moveTo>
                <a:cubicBezTo>
                  <a:pt x="189184" y="110243"/>
                  <a:pt x="28846" y="901348"/>
                  <a:pt x="5563" y="1001360"/>
                </a:cubicBezTo>
                <a:cubicBezTo>
                  <a:pt x="-17720" y="1101373"/>
                  <a:pt x="37842" y="732543"/>
                  <a:pt x="65888" y="614010"/>
                </a:cubicBezTo>
                <a:cubicBezTo>
                  <a:pt x="93934" y="495477"/>
                  <a:pt x="168017" y="312914"/>
                  <a:pt x="173838" y="290160"/>
                </a:cubicBezTo>
                <a:cubicBezTo>
                  <a:pt x="179659" y="267406"/>
                  <a:pt x="112455" y="455260"/>
                  <a:pt x="100813" y="477485"/>
                </a:cubicBezTo>
                <a:cubicBezTo>
                  <a:pt x="89171" y="499710"/>
                  <a:pt x="85467" y="497593"/>
                  <a:pt x="103988" y="423510"/>
                </a:cubicBezTo>
                <a:cubicBezTo>
                  <a:pt x="122509" y="349427"/>
                  <a:pt x="221992" y="-82373"/>
                  <a:pt x="205588" y="13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11BBD8BA-B63D-CC90-2CBE-ACBB796B2E80}"/>
              </a:ext>
            </a:extLst>
          </p:cNvPr>
          <p:cNvSpPr/>
          <p:nvPr/>
        </p:nvSpPr>
        <p:spPr>
          <a:xfrm>
            <a:off x="1367637" y="5848007"/>
            <a:ext cx="153188" cy="901087"/>
          </a:xfrm>
          <a:custGeom>
            <a:avLst/>
            <a:gdLst>
              <a:gd name="connsiteX0" fmla="*/ 153188 w 153188"/>
              <a:gd name="connsiteY0" fmla="*/ 3518 h 901087"/>
              <a:gd name="connsiteX1" fmla="*/ 788 w 153188"/>
              <a:gd name="connsiteY1" fmla="*/ 898868 h 901087"/>
              <a:gd name="connsiteX2" fmla="*/ 89688 w 153188"/>
              <a:gd name="connsiteY2" fmla="*/ 267043 h 901087"/>
              <a:gd name="connsiteX3" fmla="*/ 788 w 153188"/>
              <a:gd name="connsiteY3" fmla="*/ 575018 h 901087"/>
              <a:gd name="connsiteX4" fmla="*/ 153188 w 153188"/>
              <a:gd name="connsiteY4" fmla="*/ 3518 h 9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88" h="901087">
                <a:moveTo>
                  <a:pt x="153188" y="3518"/>
                </a:moveTo>
                <a:cubicBezTo>
                  <a:pt x="153188" y="57493"/>
                  <a:pt x="11371" y="854947"/>
                  <a:pt x="788" y="898868"/>
                </a:cubicBezTo>
                <a:cubicBezTo>
                  <a:pt x="-9795" y="942789"/>
                  <a:pt x="89688" y="321018"/>
                  <a:pt x="89688" y="267043"/>
                </a:cubicBezTo>
                <a:cubicBezTo>
                  <a:pt x="89688" y="213068"/>
                  <a:pt x="-9795" y="616293"/>
                  <a:pt x="788" y="575018"/>
                </a:cubicBezTo>
                <a:cubicBezTo>
                  <a:pt x="11371" y="533743"/>
                  <a:pt x="153188" y="-50457"/>
                  <a:pt x="153188" y="3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B50C1792-A642-52A1-FFDE-ED3E371FE9AC}"/>
              </a:ext>
            </a:extLst>
          </p:cNvPr>
          <p:cNvSpPr/>
          <p:nvPr/>
        </p:nvSpPr>
        <p:spPr>
          <a:xfrm>
            <a:off x="1130299" y="6730964"/>
            <a:ext cx="241469" cy="1524273"/>
          </a:xfrm>
          <a:custGeom>
            <a:avLst/>
            <a:gdLst>
              <a:gd name="connsiteX0" fmla="*/ 241301 w 241469"/>
              <a:gd name="connsiteY0" fmla="*/ 36 h 1524273"/>
              <a:gd name="connsiteX1" fmla="*/ 161926 w 241469"/>
              <a:gd name="connsiteY1" fmla="*/ 542961 h 1524273"/>
              <a:gd name="connsiteX2" fmla="*/ 1 w 241469"/>
              <a:gd name="connsiteY2" fmla="*/ 1524036 h 1524273"/>
              <a:gd name="connsiteX3" fmla="*/ 158751 w 241469"/>
              <a:gd name="connsiteY3" fmla="*/ 638211 h 1524273"/>
              <a:gd name="connsiteX4" fmla="*/ 120651 w 241469"/>
              <a:gd name="connsiteY4" fmla="*/ 828711 h 1524273"/>
              <a:gd name="connsiteX5" fmla="*/ 174626 w 241469"/>
              <a:gd name="connsiteY5" fmla="*/ 352461 h 1524273"/>
              <a:gd name="connsiteX6" fmla="*/ 142876 w 241469"/>
              <a:gd name="connsiteY6" fmla="*/ 514386 h 1524273"/>
              <a:gd name="connsiteX7" fmla="*/ 241301 w 241469"/>
              <a:gd name="connsiteY7" fmla="*/ 36 h 15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469" h="1524273">
                <a:moveTo>
                  <a:pt x="241301" y="36"/>
                </a:moveTo>
                <a:cubicBezTo>
                  <a:pt x="244476" y="4798"/>
                  <a:pt x="202143" y="288961"/>
                  <a:pt x="161926" y="542961"/>
                </a:cubicBezTo>
                <a:cubicBezTo>
                  <a:pt x="121709" y="796961"/>
                  <a:pt x="530" y="1508161"/>
                  <a:pt x="1" y="1524036"/>
                </a:cubicBezTo>
                <a:cubicBezTo>
                  <a:pt x="-528" y="1539911"/>
                  <a:pt x="138643" y="754098"/>
                  <a:pt x="158751" y="638211"/>
                </a:cubicBezTo>
                <a:cubicBezTo>
                  <a:pt x="178859" y="522324"/>
                  <a:pt x="118005" y="876336"/>
                  <a:pt x="120651" y="828711"/>
                </a:cubicBezTo>
                <a:cubicBezTo>
                  <a:pt x="123297" y="781086"/>
                  <a:pt x="170922" y="404849"/>
                  <a:pt x="174626" y="352461"/>
                </a:cubicBezTo>
                <a:cubicBezTo>
                  <a:pt x="178330" y="300074"/>
                  <a:pt x="134938" y="567303"/>
                  <a:pt x="142876" y="514386"/>
                </a:cubicBezTo>
                <a:cubicBezTo>
                  <a:pt x="150814" y="461469"/>
                  <a:pt x="238126" y="-4726"/>
                  <a:pt x="24130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99E15AB8-86FF-2ED8-88A4-9135DC11EAB6}"/>
              </a:ext>
            </a:extLst>
          </p:cNvPr>
          <p:cNvSpPr/>
          <p:nvPr/>
        </p:nvSpPr>
        <p:spPr>
          <a:xfrm>
            <a:off x="1114417" y="7858100"/>
            <a:ext cx="30097" cy="503844"/>
          </a:xfrm>
          <a:custGeom>
            <a:avLst/>
            <a:gdLst>
              <a:gd name="connsiteX0" fmla="*/ 28583 w 30097"/>
              <a:gd name="connsiteY0" fmla="*/ 25 h 503844"/>
              <a:gd name="connsiteX1" fmla="*/ 19058 w 30097"/>
              <a:gd name="connsiteY1" fmla="*/ 384200 h 503844"/>
              <a:gd name="connsiteX2" fmla="*/ 25408 w 30097"/>
              <a:gd name="connsiteY2" fmla="*/ 444525 h 503844"/>
              <a:gd name="connsiteX3" fmla="*/ 28583 w 30097"/>
              <a:gd name="connsiteY3" fmla="*/ 501675 h 503844"/>
              <a:gd name="connsiteX4" fmla="*/ 8 w 30097"/>
              <a:gd name="connsiteY4" fmla="*/ 365150 h 503844"/>
              <a:gd name="connsiteX5" fmla="*/ 28583 w 30097"/>
              <a:gd name="connsiteY5" fmla="*/ 25 h 50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7" h="503844">
                <a:moveTo>
                  <a:pt x="28583" y="25"/>
                </a:moveTo>
                <a:cubicBezTo>
                  <a:pt x="31758" y="3200"/>
                  <a:pt x="19587" y="310117"/>
                  <a:pt x="19058" y="384200"/>
                </a:cubicBezTo>
                <a:cubicBezTo>
                  <a:pt x="18529" y="458283"/>
                  <a:pt x="23821" y="424946"/>
                  <a:pt x="25408" y="444525"/>
                </a:cubicBezTo>
                <a:cubicBezTo>
                  <a:pt x="26995" y="464104"/>
                  <a:pt x="32816" y="514904"/>
                  <a:pt x="28583" y="501675"/>
                </a:cubicBezTo>
                <a:cubicBezTo>
                  <a:pt x="24350" y="488446"/>
                  <a:pt x="-521" y="441879"/>
                  <a:pt x="8" y="365150"/>
                </a:cubicBezTo>
                <a:cubicBezTo>
                  <a:pt x="537" y="288421"/>
                  <a:pt x="25408" y="-3150"/>
                  <a:pt x="2858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81DF82C2-F139-38C1-36B0-5E7E1848D3F6}"/>
              </a:ext>
            </a:extLst>
          </p:cNvPr>
          <p:cNvSpPr/>
          <p:nvPr/>
        </p:nvSpPr>
        <p:spPr>
          <a:xfrm>
            <a:off x="2016088" y="2201499"/>
            <a:ext cx="118219" cy="864297"/>
          </a:xfrm>
          <a:custGeom>
            <a:avLst/>
            <a:gdLst>
              <a:gd name="connsiteX0" fmla="*/ 114337 w 118219"/>
              <a:gd name="connsiteY0" fmla="*/ 11476 h 864297"/>
              <a:gd name="connsiteX1" fmla="*/ 37 w 118219"/>
              <a:gd name="connsiteY1" fmla="*/ 862376 h 864297"/>
              <a:gd name="connsiteX2" fmla="*/ 101637 w 118219"/>
              <a:gd name="connsiteY2" fmla="*/ 246426 h 864297"/>
              <a:gd name="connsiteX3" fmla="*/ 92112 w 118219"/>
              <a:gd name="connsiteY3" fmla="*/ 360726 h 864297"/>
              <a:gd name="connsiteX4" fmla="*/ 114337 w 118219"/>
              <a:gd name="connsiteY4" fmla="*/ 11476 h 86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9" h="864297">
                <a:moveTo>
                  <a:pt x="114337" y="11476"/>
                </a:moveTo>
                <a:cubicBezTo>
                  <a:pt x="98991" y="95084"/>
                  <a:pt x="2154" y="823218"/>
                  <a:pt x="37" y="862376"/>
                </a:cubicBezTo>
                <a:cubicBezTo>
                  <a:pt x="-2080" y="901534"/>
                  <a:pt x="86291" y="330034"/>
                  <a:pt x="101637" y="246426"/>
                </a:cubicBezTo>
                <a:cubicBezTo>
                  <a:pt x="116983" y="162818"/>
                  <a:pt x="89466" y="394064"/>
                  <a:pt x="92112" y="360726"/>
                </a:cubicBezTo>
                <a:cubicBezTo>
                  <a:pt x="94758" y="327389"/>
                  <a:pt x="129683" y="-72132"/>
                  <a:pt x="114337" y="1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F96D97BB-BD6E-7917-0612-845C7AB766DA}"/>
              </a:ext>
            </a:extLst>
          </p:cNvPr>
          <p:cNvSpPr/>
          <p:nvPr/>
        </p:nvSpPr>
        <p:spPr>
          <a:xfrm>
            <a:off x="1882769" y="2111407"/>
            <a:ext cx="168311" cy="1473832"/>
          </a:xfrm>
          <a:custGeom>
            <a:avLst/>
            <a:gdLst>
              <a:gd name="connsiteX0" fmla="*/ 152406 w 168311"/>
              <a:gd name="connsiteY0" fmla="*/ 92043 h 1473832"/>
              <a:gd name="connsiteX1" fmla="*/ 6 w 168311"/>
              <a:gd name="connsiteY1" fmla="*/ 1473168 h 1473832"/>
              <a:gd name="connsiteX2" fmla="*/ 146056 w 168311"/>
              <a:gd name="connsiteY2" fmla="*/ 273018 h 1473832"/>
              <a:gd name="connsiteX3" fmla="*/ 152406 w 168311"/>
              <a:gd name="connsiteY3" fmla="*/ 92043 h 14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11" h="1473832">
                <a:moveTo>
                  <a:pt x="152406" y="92043"/>
                </a:moveTo>
                <a:cubicBezTo>
                  <a:pt x="128064" y="292068"/>
                  <a:pt x="1064" y="1443006"/>
                  <a:pt x="6" y="1473168"/>
                </a:cubicBezTo>
                <a:cubicBezTo>
                  <a:pt x="-1052" y="1503330"/>
                  <a:pt x="120127" y="497914"/>
                  <a:pt x="146056" y="273018"/>
                </a:cubicBezTo>
                <a:cubicBezTo>
                  <a:pt x="171985" y="48122"/>
                  <a:pt x="176748" y="-107982"/>
                  <a:pt x="152406" y="92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CFA6E159-151C-1D5A-C94B-8594F95E300C}"/>
              </a:ext>
            </a:extLst>
          </p:cNvPr>
          <p:cNvSpPr/>
          <p:nvPr/>
        </p:nvSpPr>
        <p:spPr>
          <a:xfrm>
            <a:off x="1927210" y="2238316"/>
            <a:ext cx="75437" cy="674663"/>
          </a:xfrm>
          <a:custGeom>
            <a:avLst/>
            <a:gdLst>
              <a:gd name="connsiteX0" fmla="*/ 69865 w 75437"/>
              <a:gd name="connsiteY0" fmla="*/ 22284 h 674663"/>
              <a:gd name="connsiteX1" fmla="*/ 15 w 75437"/>
              <a:gd name="connsiteY1" fmla="*/ 673159 h 674663"/>
              <a:gd name="connsiteX2" fmla="*/ 63515 w 75437"/>
              <a:gd name="connsiteY2" fmla="*/ 196909 h 674663"/>
              <a:gd name="connsiteX3" fmla="*/ 69865 w 75437"/>
              <a:gd name="connsiteY3" fmla="*/ 22284 h 6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7" h="674663">
                <a:moveTo>
                  <a:pt x="69865" y="22284"/>
                </a:moveTo>
                <a:cubicBezTo>
                  <a:pt x="59282" y="101659"/>
                  <a:pt x="1073" y="644055"/>
                  <a:pt x="15" y="673159"/>
                </a:cubicBezTo>
                <a:cubicBezTo>
                  <a:pt x="-1043" y="702263"/>
                  <a:pt x="52403" y="300626"/>
                  <a:pt x="63515" y="196909"/>
                </a:cubicBezTo>
                <a:cubicBezTo>
                  <a:pt x="74627" y="93192"/>
                  <a:pt x="80448" y="-57091"/>
                  <a:pt x="69865" y="2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1C229453-1691-14E5-1A6A-77063EC2695F}"/>
              </a:ext>
            </a:extLst>
          </p:cNvPr>
          <p:cNvSpPr/>
          <p:nvPr/>
        </p:nvSpPr>
        <p:spPr>
          <a:xfrm>
            <a:off x="1687369" y="3491850"/>
            <a:ext cx="188417" cy="1059701"/>
          </a:xfrm>
          <a:custGeom>
            <a:avLst/>
            <a:gdLst>
              <a:gd name="connsiteX0" fmla="*/ 185881 w 188417"/>
              <a:gd name="connsiteY0" fmla="*/ 22875 h 1059701"/>
              <a:gd name="connsiteX1" fmla="*/ 1731 w 188417"/>
              <a:gd name="connsiteY1" fmla="*/ 1054750 h 1059701"/>
              <a:gd name="connsiteX2" fmla="*/ 100156 w 188417"/>
              <a:gd name="connsiteY2" fmla="*/ 397525 h 1059701"/>
              <a:gd name="connsiteX3" fmla="*/ 185881 w 188417"/>
              <a:gd name="connsiteY3" fmla="*/ 22875 h 105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" h="1059701">
                <a:moveTo>
                  <a:pt x="185881" y="22875"/>
                </a:moveTo>
                <a:cubicBezTo>
                  <a:pt x="169477" y="132413"/>
                  <a:pt x="16018" y="992308"/>
                  <a:pt x="1731" y="1054750"/>
                </a:cubicBezTo>
                <a:cubicBezTo>
                  <a:pt x="-12556" y="1117192"/>
                  <a:pt x="65231" y="571621"/>
                  <a:pt x="100156" y="397525"/>
                </a:cubicBezTo>
                <a:cubicBezTo>
                  <a:pt x="135081" y="223429"/>
                  <a:pt x="202285" y="-86663"/>
                  <a:pt x="185881" y="22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C01DB0DC-268C-44BE-0EFF-D2C6A2EFFC55}"/>
              </a:ext>
            </a:extLst>
          </p:cNvPr>
          <p:cNvSpPr/>
          <p:nvPr/>
        </p:nvSpPr>
        <p:spPr>
          <a:xfrm>
            <a:off x="1838318" y="3434343"/>
            <a:ext cx="139718" cy="746159"/>
          </a:xfrm>
          <a:custGeom>
            <a:avLst/>
            <a:gdLst>
              <a:gd name="connsiteX0" fmla="*/ 139707 w 139718"/>
              <a:gd name="connsiteY0" fmla="*/ 1007 h 746159"/>
              <a:gd name="connsiteX1" fmla="*/ 50807 w 139718"/>
              <a:gd name="connsiteY1" fmla="*/ 410582 h 746159"/>
              <a:gd name="connsiteX2" fmla="*/ 7 w 139718"/>
              <a:gd name="connsiteY2" fmla="*/ 743957 h 746159"/>
              <a:gd name="connsiteX3" fmla="*/ 53982 w 139718"/>
              <a:gd name="connsiteY3" fmla="*/ 245482 h 746159"/>
              <a:gd name="connsiteX4" fmla="*/ 53982 w 139718"/>
              <a:gd name="connsiteY4" fmla="*/ 378832 h 746159"/>
              <a:gd name="connsiteX5" fmla="*/ 57157 w 139718"/>
              <a:gd name="connsiteY5" fmla="*/ 296282 h 746159"/>
              <a:gd name="connsiteX6" fmla="*/ 139707 w 139718"/>
              <a:gd name="connsiteY6" fmla="*/ 1007 h 74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18" h="746159">
                <a:moveTo>
                  <a:pt x="139707" y="1007"/>
                </a:moveTo>
                <a:cubicBezTo>
                  <a:pt x="138649" y="20057"/>
                  <a:pt x="74090" y="286757"/>
                  <a:pt x="50807" y="410582"/>
                </a:cubicBezTo>
                <a:cubicBezTo>
                  <a:pt x="27524" y="534407"/>
                  <a:pt x="-522" y="771474"/>
                  <a:pt x="7" y="743957"/>
                </a:cubicBezTo>
                <a:cubicBezTo>
                  <a:pt x="536" y="716440"/>
                  <a:pt x="44986" y="306336"/>
                  <a:pt x="53982" y="245482"/>
                </a:cubicBezTo>
                <a:cubicBezTo>
                  <a:pt x="62978" y="184628"/>
                  <a:pt x="53453" y="370365"/>
                  <a:pt x="53982" y="378832"/>
                </a:cubicBezTo>
                <a:cubicBezTo>
                  <a:pt x="54511" y="387299"/>
                  <a:pt x="43928" y="353961"/>
                  <a:pt x="57157" y="296282"/>
                </a:cubicBezTo>
                <a:cubicBezTo>
                  <a:pt x="70386" y="238603"/>
                  <a:pt x="140765" y="-18043"/>
                  <a:pt x="139707" y="1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E981FE72-0A21-7AD0-162C-7D0A2D2AE70A}"/>
              </a:ext>
            </a:extLst>
          </p:cNvPr>
          <p:cNvSpPr/>
          <p:nvPr/>
        </p:nvSpPr>
        <p:spPr>
          <a:xfrm>
            <a:off x="1458769" y="4465338"/>
            <a:ext cx="246818" cy="1290933"/>
          </a:xfrm>
          <a:custGeom>
            <a:avLst/>
            <a:gdLst>
              <a:gd name="connsiteX0" fmla="*/ 233506 w 246818"/>
              <a:gd name="connsiteY0" fmla="*/ 81262 h 1290933"/>
              <a:gd name="connsiteX1" fmla="*/ 8081 w 246818"/>
              <a:gd name="connsiteY1" fmla="*/ 1236962 h 1290933"/>
              <a:gd name="connsiteX2" fmla="*/ 58881 w 246818"/>
              <a:gd name="connsiteY2" fmla="*/ 1049637 h 1290933"/>
              <a:gd name="connsiteX3" fmla="*/ 144606 w 246818"/>
              <a:gd name="connsiteY3" fmla="*/ 595612 h 1290933"/>
              <a:gd name="connsiteX4" fmla="*/ 71581 w 246818"/>
              <a:gd name="connsiteY4" fmla="*/ 862312 h 1290933"/>
              <a:gd name="connsiteX5" fmla="*/ 204931 w 246818"/>
              <a:gd name="connsiteY5" fmla="*/ 176512 h 1290933"/>
              <a:gd name="connsiteX6" fmla="*/ 233506 w 246818"/>
              <a:gd name="connsiteY6" fmla="*/ 81262 h 129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818" h="1290933">
                <a:moveTo>
                  <a:pt x="233506" y="81262"/>
                </a:moveTo>
                <a:cubicBezTo>
                  <a:pt x="200698" y="258004"/>
                  <a:pt x="37185" y="1075566"/>
                  <a:pt x="8081" y="1236962"/>
                </a:cubicBezTo>
                <a:cubicBezTo>
                  <a:pt x="-21023" y="1398358"/>
                  <a:pt x="36127" y="1156529"/>
                  <a:pt x="58881" y="1049637"/>
                </a:cubicBezTo>
                <a:cubicBezTo>
                  <a:pt x="81635" y="942745"/>
                  <a:pt x="142489" y="626833"/>
                  <a:pt x="144606" y="595612"/>
                </a:cubicBezTo>
                <a:cubicBezTo>
                  <a:pt x="146723" y="564391"/>
                  <a:pt x="61527" y="932162"/>
                  <a:pt x="71581" y="862312"/>
                </a:cubicBezTo>
                <a:cubicBezTo>
                  <a:pt x="81635" y="792462"/>
                  <a:pt x="178473" y="299808"/>
                  <a:pt x="204931" y="176512"/>
                </a:cubicBezTo>
                <a:cubicBezTo>
                  <a:pt x="231389" y="53216"/>
                  <a:pt x="266314" y="-95480"/>
                  <a:pt x="233506" y="8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0B8430B0-CE0F-ADD0-6E08-608652E69898}"/>
              </a:ext>
            </a:extLst>
          </p:cNvPr>
          <p:cNvSpPr/>
          <p:nvPr/>
        </p:nvSpPr>
        <p:spPr>
          <a:xfrm>
            <a:off x="1339229" y="5748317"/>
            <a:ext cx="133547" cy="946883"/>
          </a:xfrm>
          <a:custGeom>
            <a:avLst/>
            <a:gdLst>
              <a:gd name="connsiteX0" fmla="*/ 130796 w 133547"/>
              <a:gd name="connsiteY0" fmla="*/ 30183 h 946883"/>
              <a:gd name="connsiteX1" fmla="*/ 621 w 133547"/>
              <a:gd name="connsiteY1" fmla="*/ 944583 h 946883"/>
              <a:gd name="connsiteX2" fmla="*/ 83171 w 133547"/>
              <a:gd name="connsiteY2" fmla="*/ 284183 h 946883"/>
              <a:gd name="connsiteX3" fmla="*/ 130796 w 133547"/>
              <a:gd name="connsiteY3" fmla="*/ 30183 h 94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7" h="946883">
                <a:moveTo>
                  <a:pt x="130796" y="30183"/>
                </a:moveTo>
                <a:cubicBezTo>
                  <a:pt x="117038" y="140250"/>
                  <a:pt x="8558" y="902250"/>
                  <a:pt x="621" y="944583"/>
                </a:cubicBezTo>
                <a:cubicBezTo>
                  <a:pt x="-7316" y="986916"/>
                  <a:pt x="63063" y="432879"/>
                  <a:pt x="83171" y="284183"/>
                </a:cubicBezTo>
                <a:cubicBezTo>
                  <a:pt x="103279" y="135487"/>
                  <a:pt x="144554" y="-79884"/>
                  <a:pt x="130796" y="30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C96FD745-B5D1-9D66-4EAB-2E8E639F106B}"/>
              </a:ext>
            </a:extLst>
          </p:cNvPr>
          <p:cNvSpPr/>
          <p:nvPr/>
        </p:nvSpPr>
        <p:spPr>
          <a:xfrm>
            <a:off x="1177925" y="6918325"/>
            <a:ext cx="120650" cy="784234"/>
          </a:xfrm>
          <a:custGeom>
            <a:avLst/>
            <a:gdLst>
              <a:gd name="connsiteX0" fmla="*/ 120650 w 120650"/>
              <a:gd name="connsiteY0" fmla="*/ 0 h 784234"/>
              <a:gd name="connsiteX1" fmla="*/ 0 w 120650"/>
              <a:gd name="connsiteY1" fmla="*/ 784225 h 784234"/>
              <a:gd name="connsiteX2" fmla="*/ 120650 w 120650"/>
              <a:gd name="connsiteY2" fmla="*/ 0 h 7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784234">
                <a:moveTo>
                  <a:pt x="120650" y="0"/>
                </a:moveTo>
                <a:cubicBezTo>
                  <a:pt x="120650" y="0"/>
                  <a:pt x="0" y="781050"/>
                  <a:pt x="0" y="784225"/>
                </a:cubicBezTo>
                <a:cubicBezTo>
                  <a:pt x="0" y="787400"/>
                  <a:pt x="120650" y="0"/>
                  <a:pt x="1206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5691E696-19D2-3BB8-5C36-2790ABE73F0C}"/>
              </a:ext>
            </a:extLst>
          </p:cNvPr>
          <p:cNvSpPr/>
          <p:nvPr/>
        </p:nvSpPr>
        <p:spPr>
          <a:xfrm>
            <a:off x="648886" y="9022306"/>
            <a:ext cx="529014" cy="243427"/>
          </a:xfrm>
          <a:custGeom>
            <a:avLst/>
            <a:gdLst>
              <a:gd name="connsiteX0" fmla="*/ 1989 w 529014"/>
              <a:gd name="connsiteY0" fmla="*/ 1044 h 243427"/>
              <a:gd name="connsiteX1" fmla="*/ 21039 w 529014"/>
              <a:gd name="connsiteY1" fmla="*/ 86769 h 243427"/>
              <a:gd name="connsiteX2" fmla="*/ 97239 w 529014"/>
              <a:gd name="connsiteY2" fmla="*/ 185194 h 243427"/>
              <a:gd name="connsiteX3" fmla="*/ 271864 w 529014"/>
              <a:gd name="connsiteY3" fmla="*/ 239169 h 243427"/>
              <a:gd name="connsiteX4" fmla="*/ 360764 w 529014"/>
              <a:gd name="connsiteY4" fmla="*/ 226469 h 243427"/>
              <a:gd name="connsiteX5" fmla="*/ 459189 w 529014"/>
              <a:gd name="connsiteY5" fmla="*/ 162969 h 243427"/>
              <a:gd name="connsiteX6" fmla="*/ 525864 w 529014"/>
              <a:gd name="connsiteY6" fmla="*/ 64544 h 243427"/>
              <a:gd name="connsiteX7" fmla="*/ 513164 w 529014"/>
              <a:gd name="connsiteY7" fmla="*/ 108994 h 243427"/>
              <a:gd name="connsiteX8" fmla="*/ 468714 w 529014"/>
              <a:gd name="connsiteY8" fmla="*/ 175669 h 243427"/>
              <a:gd name="connsiteX9" fmla="*/ 487764 w 529014"/>
              <a:gd name="connsiteY9" fmla="*/ 150269 h 243427"/>
              <a:gd name="connsiteX10" fmla="*/ 300439 w 529014"/>
              <a:gd name="connsiteY10" fmla="*/ 232819 h 243427"/>
              <a:gd name="connsiteX11" fmla="*/ 297264 w 529014"/>
              <a:gd name="connsiteY11" fmla="*/ 242344 h 243427"/>
              <a:gd name="connsiteX12" fmla="*/ 148039 w 529014"/>
              <a:gd name="connsiteY12" fmla="*/ 232819 h 243427"/>
              <a:gd name="connsiteX13" fmla="*/ 214714 w 529014"/>
              <a:gd name="connsiteY13" fmla="*/ 239169 h 243427"/>
              <a:gd name="connsiteX14" fmla="*/ 103589 w 529014"/>
              <a:gd name="connsiteY14" fmla="*/ 197894 h 243427"/>
              <a:gd name="connsiteX15" fmla="*/ 17864 w 529014"/>
              <a:gd name="connsiteY15" fmla="*/ 131219 h 243427"/>
              <a:gd name="connsiteX16" fmla="*/ 59139 w 529014"/>
              <a:gd name="connsiteY16" fmla="*/ 147094 h 243427"/>
              <a:gd name="connsiteX17" fmla="*/ 1989 w 529014"/>
              <a:gd name="connsiteY17" fmla="*/ 1044 h 24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9014" h="243427">
                <a:moveTo>
                  <a:pt x="1989" y="1044"/>
                </a:moveTo>
                <a:cubicBezTo>
                  <a:pt x="-4361" y="-9010"/>
                  <a:pt x="5164" y="56077"/>
                  <a:pt x="21039" y="86769"/>
                </a:cubicBezTo>
                <a:cubicBezTo>
                  <a:pt x="36914" y="117461"/>
                  <a:pt x="55435" y="159794"/>
                  <a:pt x="97239" y="185194"/>
                </a:cubicBezTo>
                <a:cubicBezTo>
                  <a:pt x="139043" y="210594"/>
                  <a:pt x="227943" y="232290"/>
                  <a:pt x="271864" y="239169"/>
                </a:cubicBezTo>
                <a:cubicBezTo>
                  <a:pt x="315785" y="246048"/>
                  <a:pt x="329543" y="239169"/>
                  <a:pt x="360764" y="226469"/>
                </a:cubicBezTo>
                <a:cubicBezTo>
                  <a:pt x="391985" y="213769"/>
                  <a:pt x="431672" y="189957"/>
                  <a:pt x="459189" y="162969"/>
                </a:cubicBezTo>
                <a:cubicBezTo>
                  <a:pt x="486706" y="135982"/>
                  <a:pt x="516868" y="73540"/>
                  <a:pt x="525864" y="64544"/>
                </a:cubicBezTo>
                <a:cubicBezTo>
                  <a:pt x="534860" y="55548"/>
                  <a:pt x="522689" y="90473"/>
                  <a:pt x="513164" y="108994"/>
                </a:cubicBezTo>
                <a:cubicBezTo>
                  <a:pt x="503639" y="127515"/>
                  <a:pt x="472947" y="168790"/>
                  <a:pt x="468714" y="175669"/>
                </a:cubicBezTo>
                <a:cubicBezTo>
                  <a:pt x="464481" y="182548"/>
                  <a:pt x="515810" y="140744"/>
                  <a:pt x="487764" y="150269"/>
                </a:cubicBezTo>
                <a:cubicBezTo>
                  <a:pt x="459718" y="159794"/>
                  <a:pt x="332189" y="217473"/>
                  <a:pt x="300439" y="232819"/>
                </a:cubicBezTo>
                <a:cubicBezTo>
                  <a:pt x="268689" y="248165"/>
                  <a:pt x="322664" y="242344"/>
                  <a:pt x="297264" y="242344"/>
                </a:cubicBezTo>
                <a:cubicBezTo>
                  <a:pt x="271864" y="242344"/>
                  <a:pt x="161797" y="233348"/>
                  <a:pt x="148039" y="232819"/>
                </a:cubicBezTo>
                <a:cubicBezTo>
                  <a:pt x="134281" y="232290"/>
                  <a:pt x="222122" y="244990"/>
                  <a:pt x="214714" y="239169"/>
                </a:cubicBezTo>
                <a:cubicBezTo>
                  <a:pt x="207306" y="233348"/>
                  <a:pt x="136397" y="215886"/>
                  <a:pt x="103589" y="197894"/>
                </a:cubicBezTo>
                <a:cubicBezTo>
                  <a:pt x="70781" y="179902"/>
                  <a:pt x="25272" y="139686"/>
                  <a:pt x="17864" y="131219"/>
                </a:cubicBezTo>
                <a:cubicBezTo>
                  <a:pt x="10456" y="122752"/>
                  <a:pt x="61256" y="162969"/>
                  <a:pt x="59139" y="147094"/>
                </a:cubicBezTo>
                <a:cubicBezTo>
                  <a:pt x="57022" y="131219"/>
                  <a:pt x="8339" y="11098"/>
                  <a:pt x="1989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3CDED6E0-CAD8-2110-2E2C-E97325C97D38}"/>
              </a:ext>
            </a:extLst>
          </p:cNvPr>
          <p:cNvSpPr/>
          <p:nvPr/>
        </p:nvSpPr>
        <p:spPr>
          <a:xfrm>
            <a:off x="627963" y="9080120"/>
            <a:ext cx="341415" cy="229016"/>
          </a:xfrm>
          <a:custGeom>
            <a:avLst/>
            <a:gdLst>
              <a:gd name="connsiteX0" fmla="*/ 687 w 341415"/>
              <a:gd name="connsiteY0" fmla="*/ 380 h 229016"/>
              <a:gd name="connsiteX1" fmla="*/ 70537 w 341415"/>
              <a:gd name="connsiteY1" fmla="*/ 117855 h 229016"/>
              <a:gd name="connsiteX2" fmla="*/ 168962 w 341415"/>
              <a:gd name="connsiteY2" fmla="*/ 190880 h 229016"/>
              <a:gd name="connsiteX3" fmla="*/ 340412 w 341415"/>
              <a:gd name="connsiteY3" fmla="*/ 228980 h 229016"/>
              <a:gd name="connsiteX4" fmla="*/ 235637 w 341415"/>
              <a:gd name="connsiteY4" fmla="*/ 197230 h 229016"/>
              <a:gd name="connsiteX5" fmla="*/ 149912 w 341415"/>
              <a:gd name="connsiteY5" fmla="*/ 165480 h 229016"/>
              <a:gd name="connsiteX6" fmla="*/ 168962 w 341415"/>
              <a:gd name="connsiteY6" fmla="*/ 175005 h 229016"/>
              <a:gd name="connsiteX7" fmla="*/ 41962 w 341415"/>
              <a:gd name="connsiteY7" fmla="*/ 82930 h 229016"/>
              <a:gd name="connsiteX8" fmla="*/ 687 w 341415"/>
              <a:gd name="connsiteY8" fmla="*/ 380 h 22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15" h="229016">
                <a:moveTo>
                  <a:pt x="687" y="380"/>
                </a:moveTo>
                <a:cubicBezTo>
                  <a:pt x="5449" y="6201"/>
                  <a:pt x="42491" y="86105"/>
                  <a:pt x="70537" y="117855"/>
                </a:cubicBezTo>
                <a:cubicBezTo>
                  <a:pt x="98583" y="149605"/>
                  <a:pt x="123983" y="172359"/>
                  <a:pt x="168962" y="190880"/>
                </a:cubicBezTo>
                <a:cubicBezTo>
                  <a:pt x="213941" y="209401"/>
                  <a:pt x="329300" y="227922"/>
                  <a:pt x="340412" y="228980"/>
                </a:cubicBezTo>
                <a:cubicBezTo>
                  <a:pt x="351524" y="230038"/>
                  <a:pt x="267387" y="207813"/>
                  <a:pt x="235637" y="197230"/>
                </a:cubicBezTo>
                <a:cubicBezTo>
                  <a:pt x="203887" y="186647"/>
                  <a:pt x="149912" y="165480"/>
                  <a:pt x="149912" y="165480"/>
                </a:cubicBezTo>
                <a:cubicBezTo>
                  <a:pt x="138800" y="161776"/>
                  <a:pt x="186954" y="188763"/>
                  <a:pt x="168962" y="175005"/>
                </a:cubicBezTo>
                <a:cubicBezTo>
                  <a:pt x="150970" y="161247"/>
                  <a:pt x="67362" y="108859"/>
                  <a:pt x="41962" y="82930"/>
                </a:cubicBezTo>
                <a:cubicBezTo>
                  <a:pt x="16562" y="57001"/>
                  <a:pt x="-4075" y="-5441"/>
                  <a:pt x="687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1E31B8B3-D552-9748-DA9D-331783362BF2}"/>
              </a:ext>
            </a:extLst>
          </p:cNvPr>
          <p:cNvSpPr/>
          <p:nvPr/>
        </p:nvSpPr>
        <p:spPr>
          <a:xfrm>
            <a:off x="834817" y="9150285"/>
            <a:ext cx="349856" cy="130280"/>
          </a:xfrm>
          <a:custGeom>
            <a:avLst/>
            <a:gdLst>
              <a:gd name="connsiteX0" fmla="*/ 349458 w 349856"/>
              <a:gd name="connsiteY0" fmla="*/ 65 h 130280"/>
              <a:gd name="connsiteX1" fmla="*/ 225633 w 349856"/>
              <a:gd name="connsiteY1" fmla="*/ 95315 h 130280"/>
              <a:gd name="connsiteX2" fmla="*/ 149433 w 349856"/>
              <a:gd name="connsiteY2" fmla="*/ 114365 h 130280"/>
              <a:gd name="connsiteX3" fmla="*/ 208 w 349856"/>
              <a:gd name="connsiteY3" fmla="*/ 123890 h 130280"/>
              <a:gd name="connsiteX4" fmla="*/ 184358 w 349856"/>
              <a:gd name="connsiteY4" fmla="*/ 127065 h 130280"/>
              <a:gd name="connsiteX5" fmla="*/ 244683 w 349856"/>
              <a:gd name="connsiteY5" fmla="*/ 76265 h 130280"/>
              <a:gd name="connsiteX6" fmla="*/ 181183 w 349856"/>
              <a:gd name="connsiteY6" fmla="*/ 111190 h 130280"/>
              <a:gd name="connsiteX7" fmla="*/ 349458 w 349856"/>
              <a:gd name="connsiteY7" fmla="*/ 65 h 13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56" h="130280">
                <a:moveTo>
                  <a:pt x="349458" y="65"/>
                </a:moveTo>
                <a:cubicBezTo>
                  <a:pt x="356866" y="-2581"/>
                  <a:pt x="258970" y="76265"/>
                  <a:pt x="225633" y="95315"/>
                </a:cubicBezTo>
                <a:cubicBezTo>
                  <a:pt x="192295" y="114365"/>
                  <a:pt x="187004" y="109603"/>
                  <a:pt x="149433" y="114365"/>
                </a:cubicBezTo>
                <a:cubicBezTo>
                  <a:pt x="111862" y="119127"/>
                  <a:pt x="-5613" y="121773"/>
                  <a:pt x="208" y="123890"/>
                </a:cubicBezTo>
                <a:cubicBezTo>
                  <a:pt x="6029" y="126007"/>
                  <a:pt x="143612" y="135002"/>
                  <a:pt x="184358" y="127065"/>
                </a:cubicBezTo>
                <a:cubicBezTo>
                  <a:pt x="225104" y="119128"/>
                  <a:pt x="245212" y="78911"/>
                  <a:pt x="244683" y="76265"/>
                </a:cubicBezTo>
                <a:cubicBezTo>
                  <a:pt x="244154" y="73619"/>
                  <a:pt x="164779" y="121773"/>
                  <a:pt x="181183" y="111190"/>
                </a:cubicBezTo>
                <a:cubicBezTo>
                  <a:pt x="197587" y="100607"/>
                  <a:pt x="342050" y="2711"/>
                  <a:pt x="349458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DCB08269-609F-15F3-B77B-A1AACD94003E}"/>
              </a:ext>
            </a:extLst>
          </p:cNvPr>
          <p:cNvSpPr/>
          <p:nvPr/>
        </p:nvSpPr>
        <p:spPr>
          <a:xfrm>
            <a:off x="952346" y="9187753"/>
            <a:ext cx="191125" cy="130562"/>
          </a:xfrm>
          <a:custGeom>
            <a:avLst/>
            <a:gdLst>
              <a:gd name="connsiteX0" fmla="*/ 6504 w 191125"/>
              <a:gd name="connsiteY0" fmla="*/ 127697 h 130562"/>
              <a:gd name="connsiteX1" fmla="*/ 190654 w 191125"/>
              <a:gd name="connsiteY1" fmla="*/ 697 h 130562"/>
              <a:gd name="connsiteX2" fmla="*/ 57304 w 191125"/>
              <a:gd name="connsiteY2" fmla="*/ 80072 h 130562"/>
              <a:gd name="connsiteX3" fmla="*/ 6504 w 191125"/>
              <a:gd name="connsiteY3" fmla="*/ 127697 h 13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25" h="130562">
                <a:moveTo>
                  <a:pt x="6504" y="127697"/>
                </a:moveTo>
                <a:cubicBezTo>
                  <a:pt x="28729" y="114468"/>
                  <a:pt x="182187" y="8634"/>
                  <a:pt x="190654" y="697"/>
                </a:cubicBezTo>
                <a:cubicBezTo>
                  <a:pt x="199121" y="-7241"/>
                  <a:pt x="91171" y="54672"/>
                  <a:pt x="57304" y="80072"/>
                </a:cubicBezTo>
                <a:cubicBezTo>
                  <a:pt x="23437" y="105472"/>
                  <a:pt x="-15721" y="140926"/>
                  <a:pt x="6504" y="12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27B8B800-8DF2-F455-CB9F-A098DB0664AC}"/>
              </a:ext>
            </a:extLst>
          </p:cNvPr>
          <p:cNvSpPr/>
          <p:nvPr/>
        </p:nvSpPr>
        <p:spPr>
          <a:xfrm>
            <a:off x="751975" y="9134434"/>
            <a:ext cx="342983" cy="92125"/>
          </a:xfrm>
          <a:custGeom>
            <a:avLst/>
            <a:gdLst>
              <a:gd name="connsiteX0" fmla="*/ 500 w 342983"/>
              <a:gd name="connsiteY0" fmla="*/ 41 h 92125"/>
              <a:gd name="connsiteX1" fmla="*/ 149725 w 342983"/>
              <a:gd name="connsiteY1" fmla="*/ 50841 h 92125"/>
              <a:gd name="connsiteX2" fmla="*/ 340225 w 342983"/>
              <a:gd name="connsiteY2" fmla="*/ 47666 h 92125"/>
              <a:gd name="connsiteX3" fmla="*/ 254500 w 342983"/>
              <a:gd name="connsiteY3" fmla="*/ 63541 h 92125"/>
              <a:gd name="connsiteX4" fmla="*/ 140200 w 342983"/>
              <a:gd name="connsiteY4" fmla="*/ 92116 h 92125"/>
              <a:gd name="connsiteX5" fmla="*/ 200525 w 342983"/>
              <a:gd name="connsiteY5" fmla="*/ 60366 h 92125"/>
              <a:gd name="connsiteX6" fmla="*/ 500 w 342983"/>
              <a:gd name="connsiteY6" fmla="*/ 41 h 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83" h="92125">
                <a:moveTo>
                  <a:pt x="500" y="41"/>
                </a:moveTo>
                <a:cubicBezTo>
                  <a:pt x="-7967" y="-1546"/>
                  <a:pt x="93104" y="42904"/>
                  <a:pt x="149725" y="50841"/>
                </a:cubicBezTo>
                <a:cubicBezTo>
                  <a:pt x="206346" y="58778"/>
                  <a:pt x="322763" y="45549"/>
                  <a:pt x="340225" y="47666"/>
                </a:cubicBezTo>
                <a:cubicBezTo>
                  <a:pt x="357687" y="49783"/>
                  <a:pt x="287837" y="56133"/>
                  <a:pt x="254500" y="63541"/>
                </a:cubicBezTo>
                <a:cubicBezTo>
                  <a:pt x="221163" y="70949"/>
                  <a:pt x="149196" y="92645"/>
                  <a:pt x="140200" y="92116"/>
                </a:cubicBezTo>
                <a:cubicBezTo>
                  <a:pt x="131204" y="91587"/>
                  <a:pt x="224867" y="72008"/>
                  <a:pt x="200525" y="60366"/>
                </a:cubicBezTo>
                <a:cubicBezTo>
                  <a:pt x="176183" y="48724"/>
                  <a:pt x="8967" y="1628"/>
                  <a:pt x="50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ACD270C7-D229-1527-0ACE-3085783A7142}"/>
              </a:ext>
            </a:extLst>
          </p:cNvPr>
          <p:cNvSpPr/>
          <p:nvPr/>
        </p:nvSpPr>
        <p:spPr>
          <a:xfrm>
            <a:off x="623947" y="8999799"/>
            <a:ext cx="26939" cy="106915"/>
          </a:xfrm>
          <a:custGeom>
            <a:avLst/>
            <a:gdLst>
              <a:gd name="connsiteX0" fmla="*/ 26928 w 26939"/>
              <a:gd name="connsiteY0" fmla="*/ 1326 h 106915"/>
              <a:gd name="connsiteX1" fmla="*/ 4703 w 26939"/>
              <a:gd name="connsiteY1" fmla="*/ 106101 h 106915"/>
              <a:gd name="connsiteX2" fmla="*/ 1528 w 26939"/>
              <a:gd name="connsiteY2" fmla="*/ 48951 h 106915"/>
              <a:gd name="connsiteX3" fmla="*/ 26928 w 26939"/>
              <a:gd name="connsiteY3" fmla="*/ 1326 h 10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9" h="106915">
                <a:moveTo>
                  <a:pt x="26928" y="1326"/>
                </a:moveTo>
                <a:cubicBezTo>
                  <a:pt x="27457" y="10851"/>
                  <a:pt x="8936" y="98164"/>
                  <a:pt x="4703" y="106101"/>
                </a:cubicBezTo>
                <a:cubicBezTo>
                  <a:pt x="470" y="114038"/>
                  <a:pt x="-1647" y="61651"/>
                  <a:pt x="1528" y="48951"/>
                </a:cubicBezTo>
                <a:cubicBezTo>
                  <a:pt x="4703" y="36251"/>
                  <a:pt x="26399" y="-8199"/>
                  <a:pt x="26928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64980668-7E95-2A86-1005-543B9C41FA1F}"/>
              </a:ext>
            </a:extLst>
          </p:cNvPr>
          <p:cNvSpPr/>
          <p:nvPr/>
        </p:nvSpPr>
        <p:spPr>
          <a:xfrm>
            <a:off x="6696032" y="4683124"/>
            <a:ext cx="333422" cy="732075"/>
          </a:xfrm>
          <a:custGeom>
            <a:avLst/>
            <a:gdLst>
              <a:gd name="connsiteX0" fmla="*/ 43 w 333422"/>
              <a:gd name="connsiteY0" fmla="*/ 1 h 732075"/>
              <a:gd name="connsiteX1" fmla="*/ 206418 w 333422"/>
              <a:gd name="connsiteY1" fmla="*/ 174626 h 732075"/>
              <a:gd name="connsiteX2" fmla="*/ 276268 w 333422"/>
              <a:gd name="connsiteY2" fmla="*/ 339726 h 732075"/>
              <a:gd name="connsiteX3" fmla="*/ 266743 w 333422"/>
              <a:gd name="connsiteY3" fmla="*/ 244476 h 732075"/>
              <a:gd name="connsiteX4" fmla="*/ 333418 w 333422"/>
              <a:gd name="connsiteY4" fmla="*/ 727076 h 732075"/>
              <a:gd name="connsiteX5" fmla="*/ 269918 w 333422"/>
              <a:gd name="connsiteY5" fmla="*/ 479426 h 732075"/>
              <a:gd name="connsiteX6" fmla="*/ 250868 w 333422"/>
              <a:gd name="connsiteY6" fmla="*/ 212726 h 732075"/>
              <a:gd name="connsiteX7" fmla="*/ 133393 w 333422"/>
              <a:gd name="connsiteY7" fmla="*/ 117476 h 732075"/>
              <a:gd name="connsiteX8" fmla="*/ 187368 w 333422"/>
              <a:gd name="connsiteY8" fmla="*/ 171451 h 732075"/>
              <a:gd name="connsiteX9" fmla="*/ 43 w 333422"/>
              <a:gd name="connsiteY9" fmla="*/ 1 h 7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422" h="732075">
                <a:moveTo>
                  <a:pt x="43" y="1"/>
                </a:moveTo>
                <a:cubicBezTo>
                  <a:pt x="3218" y="530"/>
                  <a:pt x="160381" y="118005"/>
                  <a:pt x="206418" y="174626"/>
                </a:cubicBezTo>
                <a:cubicBezTo>
                  <a:pt x="252455" y="231247"/>
                  <a:pt x="266214" y="328084"/>
                  <a:pt x="276268" y="339726"/>
                </a:cubicBezTo>
                <a:cubicBezTo>
                  <a:pt x="286322" y="351368"/>
                  <a:pt x="257218" y="179918"/>
                  <a:pt x="266743" y="244476"/>
                </a:cubicBezTo>
                <a:cubicBezTo>
                  <a:pt x="276268" y="309034"/>
                  <a:pt x="332889" y="687918"/>
                  <a:pt x="333418" y="727076"/>
                </a:cubicBezTo>
                <a:cubicBezTo>
                  <a:pt x="333947" y="766234"/>
                  <a:pt x="283676" y="565151"/>
                  <a:pt x="269918" y="479426"/>
                </a:cubicBezTo>
                <a:cubicBezTo>
                  <a:pt x="256160" y="393701"/>
                  <a:pt x="273622" y="273051"/>
                  <a:pt x="250868" y="212726"/>
                </a:cubicBezTo>
                <a:cubicBezTo>
                  <a:pt x="228114" y="152401"/>
                  <a:pt x="143976" y="124355"/>
                  <a:pt x="133393" y="117476"/>
                </a:cubicBezTo>
                <a:cubicBezTo>
                  <a:pt x="122810" y="110597"/>
                  <a:pt x="207476" y="188913"/>
                  <a:pt x="187368" y="171451"/>
                </a:cubicBezTo>
                <a:cubicBezTo>
                  <a:pt x="167260" y="153989"/>
                  <a:pt x="-3132" y="-528"/>
                  <a:pt x="4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3F3548CA-E227-1CEC-9100-9F77F9E0FA2C}"/>
              </a:ext>
            </a:extLst>
          </p:cNvPr>
          <p:cNvSpPr/>
          <p:nvPr/>
        </p:nvSpPr>
        <p:spPr>
          <a:xfrm>
            <a:off x="6972255" y="4895835"/>
            <a:ext cx="972485" cy="527617"/>
          </a:xfrm>
          <a:custGeom>
            <a:avLst/>
            <a:gdLst>
              <a:gd name="connsiteX0" fmla="*/ 45 w 972485"/>
              <a:gd name="connsiteY0" fmla="*/ 15 h 527617"/>
              <a:gd name="connsiteX1" fmla="*/ 114345 w 972485"/>
              <a:gd name="connsiteY1" fmla="*/ 25415 h 527617"/>
              <a:gd name="connsiteX2" fmla="*/ 273095 w 972485"/>
              <a:gd name="connsiteY2" fmla="*/ 168290 h 527617"/>
              <a:gd name="connsiteX3" fmla="*/ 441370 w 972485"/>
              <a:gd name="connsiteY3" fmla="*/ 254015 h 527617"/>
              <a:gd name="connsiteX4" fmla="*/ 438195 w 972485"/>
              <a:gd name="connsiteY4" fmla="*/ 219090 h 527617"/>
              <a:gd name="connsiteX5" fmla="*/ 568370 w 972485"/>
              <a:gd name="connsiteY5" fmla="*/ 301640 h 527617"/>
              <a:gd name="connsiteX6" fmla="*/ 733470 w 972485"/>
              <a:gd name="connsiteY6" fmla="*/ 381015 h 527617"/>
              <a:gd name="connsiteX7" fmla="*/ 723945 w 972485"/>
              <a:gd name="connsiteY7" fmla="*/ 355615 h 527617"/>
              <a:gd name="connsiteX8" fmla="*/ 971595 w 972485"/>
              <a:gd name="connsiteY8" fmla="*/ 527065 h 527617"/>
              <a:gd name="connsiteX9" fmla="*/ 800145 w 972485"/>
              <a:gd name="connsiteY9" fmla="*/ 406415 h 527617"/>
              <a:gd name="connsiteX10" fmla="*/ 625520 w 972485"/>
              <a:gd name="connsiteY10" fmla="*/ 298465 h 527617"/>
              <a:gd name="connsiteX11" fmla="*/ 460420 w 972485"/>
              <a:gd name="connsiteY11" fmla="*/ 260365 h 527617"/>
              <a:gd name="connsiteX12" fmla="*/ 266745 w 972485"/>
              <a:gd name="connsiteY12" fmla="*/ 149240 h 527617"/>
              <a:gd name="connsiteX13" fmla="*/ 184195 w 972485"/>
              <a:gd name="connsiteY13" fmla="*/ 66690 h 527617"/>
              <a:gd name="connsiteX14" fmla="*/ 250870 w 972485"/>
              <a:gd name="connsiteY14" fmla="*/ 136540 h 527617"/>
              <a:gd name="connsiteX15" fmla="*/ 165145 w 972485"/>
              <a:gd name="connsiteY15" fmla="*/ 57165 h 527617"/>
              <a:gd name="connsiteX16" fmla="*/ 101645 w 972485"/>
              <a:gd name="connsiteY16" fmla="*/ 22240 h 527617"/>
              <a:gd name="connsiteX17" fmla="*/ 45 w 972485"/>
              <a:gd name="connsiteY17" fmla="*/ 15 h 52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2485" h="527617">
                <a:moveTo>
                  <a:pt x="45" y="15"/>
                </a:moveTo>
                <a:cubicBezTo>
                  <a:pt x="2162" y="544"/>
                  <a:pt x="68837" y="-2631"/>
                  <a:pt x="114345" y="25415"/>
                </a:cubicBezTo>
                <a:cubicBezTo>
                  <a:pt x="159853" y="53461"/>
                  <a:pt x="218591" y="130190"/>
                  <a:pt x="273095" y="168290"/>
                </a:cubicBezTo>
                <a:cubicBezTo>
                  <a:pt x="327599" y="206390"/>
                  <a:pt x="413853" y="245548"/>
                  <a:pt x="441370" y="254015"/>
                </a:cubicBezTo>
                <a:cubicBezTo>
                  <a:pt x="468887" y="262482"/>
                  <a:pt x="417028" y="211153"/>
                  <a:pt x="438195" y="219090"/>
                </a:cubicBezTo>
                <a:cubicBezTo>
                  <a:pt x="459362" y="227028"/>
                  <a:pt x="519158" y="274653"/>
                  <a:pt x="568370" y="301640"/>
                </a:cubicBezTo>
                <a:cubicBezTo>
                  <a:pt x="617582" y="328627"/>
                  <a:pt x="707541" y="372019"/>
                  <a:pt x="733470" y="381015"/>
                </a:cubicBezTo>
                <a:cubicBezTo>
                  <a:pt x="759399" y="390011"/>
                  <a:pt x="684258" y="331273"/>
                  <a:pt x="723945" y="355615"/>
                </a:cubicBezTo>
                <a:cubicBezTo>
                  <a:pt x="763633" y="379957"/>
                  <a:pt x="958895" y="518598"/>
                  <a:pt x="971595" y="527065"/>
                </a:cubicBezTo>
                <a:cubicBezTo>
                  <a:pt x="984295" y="535532"/>
                  <a:pt x="857824" y="444515"/>
                  <a:pt x="800145" y="406415"/>
                </a:cubicBezTo>
                <a:cubicBezTo>
                  <a:pt x="742466" y="368315"/>
                  <a:pt x="682141" y="322807"/>
                  <a:pt x="625520" y="298465"/>
                </a:cubicBezTo>
                <a:cubicBezTo>
                  <a:pt x="568899" y="274123"/>
                  <a:pt x="520216" y="285236"/>
                  <a:pt x="460420" y="260365"/>
                </a:cubicBezTo>
                <a:cubicBezTo>
                  <a:pt x="400624" y="235494"/>
                  <a:pt x="312782" y="181519"/>
                  <a:pt x="266745" y="149240"/>
                </a:cubicBezTo>
                <a:cubicBezTo>
                  <a:pt x="220708" y="116961"/>
                  <a:pt x="186841" y="68807"/>
                  <a:pt x="184195" y="66690"/>
                </a:cubicBezTo>
                <a:cubicBezTo>
                  <a:pt x="181549" y="64573"/>
                  <a:pt x="254045" y="138127"/>
                  <a:pt x="250870" y="136540"/>
                </a:cubicBezTo>
                <a:cubicBezTo>
                  <a:pt x="247695" y="134953"/>
                  <a:pt x="190016" y="76215"/>
                  <a:pt x="165145" y="57165"/>
                </a:cubicBezTo>
                <a:cubicBezTo>
                  <a:pt x="140274" y="38115"/>
                  <a:pt x="132866" y="32294"/>
                  <a:pt x="101645" y="22240"/>
                </a:cubicBezTo>
                <a:cubicBezTo>
                  <a:pt x="70424" y="12186"/>
                  <a:pt x="-2072" y="-514"/>
                  <a:pt x="4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717915FB-8D52-7064-52CB-6DB58F150BCC}"/>
              </a:ext>
            </a:extLst>
          </p:cNvPr>
          <p:cNvSpPr/>
          <p:nvPr/>
        </p:nvSpPr>
        <p:spPr>
          <a:xfrm>
            <a:off x="7683373" y="5270889"/>
            <a:ext cx="286552" cy="169447"/>
          </a:xfrm>
          <a:custGeom>
            <a:avLst/>
            <a:gdLst>
              <a:gd name="connsiteX0" fmla="*/ 9652 w 286552"/>
              <a:gd name="connsiteY0" fmla="*/ 9136 h 169447"/>
              <a:gd name="connsiteX1" fmla="*/ 276352 w 286552"/>
              <a:gd name="connsiteY1" fmla="*/ 164711 h 169447"/>
              <a:gd name="connsiteX2" fmla="*/ 216027 w 286552"/>
              <a:gd name="connsiteY2" fmla="*/ 120261 h 169447"/>
              <a:gd name="connsiteX3" fmla="*/ 73152 w 286552"/>
              <a:gd name="connsiteY3" fmla="*/ 28186 h 169447"/>
              <a:gd name="connsiteX4" fmla="*/ 9652 w 286552"/>
              <a:gd name="connsiteY4" fmla="*/ 9136 h 16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2" h="169447">
                <a:moveTo>
                  <a:pt x="9652" y="9136"/>
                </a:moveTo>
                <a:cubicBezTo>
                  <a:pt x="43519" y="31890"/>
                  <a:pt x="241956" y="146190"/>
                  <a:pt x="276352" y="164711"/>
                </a:cubicBezTo>
                <a:cubicBezTo>
                  <a:pt x="310748" y="183232"/>
                  <a:pt x="249894" y="143015"/>
                  <a:pt x="216027" y="120261"/>
                </a:cubicBezTo>
                <a:cubicBezTo>
                  <a:pt x="182160" y="97507"/>
                  <a:pt x="107019" y="45119"/>
                  <a:pt x="73152" y="28186"/>
                </a:cubicBezTo>
                <a:cubicBezTo>
                  <a:pt x="39285" y="11253"/>
                  <a:pt x="-24215" y="-13618"/>
                  <a:pt x="9652" y="9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611C39C7-1BD0-A4DB-2451-4280C111E034}"/>
              </a:ext>
            </a:extLst>
          </p:cNvPr>
          <p:cNvSpPr/>
          <p:nvPr/>
        </p:nvSpPr>
        <p:spPr>
          <a:xfrm>
            <a:off x="8003200" y="5492248"/>
            <a:ext cx="344739" cy="550053"/>
          </a:xfrm>
          <a:custGeom>
            <a:avLst/>
            <a:gdLst>
              <a:gd name="connsiteX0" fmla="*/ 975 w 344739"/>
              <a:gd name="connsiteY0" fmla="*/ 502 h 550053"/>
              <a:gd name="connsiteX1" fmla="*/ 93050 w 344739"/>
              <a:gd name="connsiteY1" fmla="*/ 111627 h 550053"/>
              <a:gd name="connsiteX2" fmla="*/ 235925 w 344739"/>
              <a:gd name="connsiteY2" fmla="*/ 318002 h 550053"/>
              <a:gd name="connsiteX3" fmla="*/ 328000 w 344739"/>
              <a:gd name="connsiteY3" fmla="*/ 394202 h 550053"/>
              <a:gd name="connsiteX4" fmla="*/ 343875 w 344739"/>
              <a:gd name="connsiteY4" fmla="*/ 435477 h 550053"/>
              <a:gd name="connsiteX5" fmla="*/ 328000 w 344739"/>
              <a:gd name="connsiteY5" fmla="*/ 489452 h 550053"/>
              <a:gd name="connsiteX6" fmla="*/ 324825 w 344739"/>
              <a:gd name="connsiteY6" fmla="*/ 549777 h 550053"/>
              <a:gd name="connsiteX7" fmla="*/ 340700 w 344739"/>
              <a:gd name="connsiteY7" fmla="*/ 464052 h 550053"/>
              <a:gd name="connsiteX8" fmla="*/ 239100 w 344739"/>
              <a:gd name="connsiteY8" fmla="*/ 324352 h 550053"/>
              <a:gd name="connsiteX9" fmla="*/ 150200 w 344739"/>
              <a:gd name="connsiteY9" fmla="*/ 152902 h 550053"/>
              <a:gd name="connsiteX10" fmla="*/ 975 w 344739"/>
              <a:gd name="connsiteY10" fmla="*/ 502 h 55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39" h="550053">
                <a:moveTo>
                  <a:pt x="975" y="502"/>
                </a:moveTo>
                <a:cubicBezTo>
                  <a:pt x="-8550" y="-6377"/>
                  <a:pt x="53892" y="58710"/>
                  <a:pt x="93050" y="111627"/>
                </a:cubicBezTo>
                <a:cubicBezTo>
                  <a:pt x="132208" y="164544"/>
                  <a:pt x="196767" y="270906"/>
                  <a:pt x="235925" y="318002"/>
                </a:cubicBezTo>
                <a:cubicBezTo>
                  <a:pt x="275083" y="365098"/>
                  <a:pt x="310008" y="374623"/>
                  <a:pt x="328000" y="394202"/>
                </a:cubicBezTo>
                <a:cubicBezTo>
                  <a:pt x="345992" y="413781"/>
                  <a:pt x="343875" y="419602"/>
                  <a:pt x="343875" y="435477"/>
                </a:cubicBezTo>
                <a:cubicBezTo>
                  <a:pt x="343875" y="451352"/>
                  <a:pt x="331175" y="470402"/>
                  <a:pt x="328000" y="489452"/>
                </a:cubicBezTo>
                <a:cubicBezTo>
                  <a:pt x="324825" y="508502"/>
                  <a:pt x="322708" y="554010"/>
                  <a:pt x="324825" y="549777"/>
                </a:cubicBezTo>
                <a:cubicBezTo>
                  <a:pt x="326942" y="545544"/>
                  <a:pt x="354988" y="501623"/>
                  <a:pt x="340700" y="464052"/>
                </a:cubicBezTo>
                <a:cubicBezTo>
                  <a:pt x="326412" y="426481"/>
                  <a:pt x="270850" y="376210"/>
                  <a:pt x="239100" y="324352"/>
                </a:cubicBezTo>
                <a:cubicBezTo>
                  <a:pt x="207350" y="272494"/>
                  <a:pt x="187242" y="207935"/>
                  <a:pt x="150200" y="152902"/>
                </a:cubicBezTo>
                <a:cubicBezTo>
                  <a:pt x="113158" y="97869"/>
                  <a:pt x="10500" y="7381"/>
                  <a:pt x="975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72FA8C74-7552-9B32-EEFD-72E22A4CE067}"/>
              </a:ext>
            </a:extLst>
          </p:cNvPr>
          <p:cNvSpPr/>
          <p:nvPr/>
        </p:nvSpPr>
        <p:spPr>
          <a:xfrm>
            <a:off x="6734167" y="4737071"/>
            <a:ext cx="230653" cy="617528"/>
          </a:xfrm>
          <a:custGeom>
            <a:avLst/>
            <a:gdLst>
              <a:gd name="connsiteX0" fmla="*/ 8 w 230653"/>
              <a:gd name="connsiteY0" fmla="*/ 29 h 617528"/>
              <a:gd name="connsiteX1" fmla="*/ 130183 w 230653"/>
              <a:gd name="connsiteY1" fmla="*/ 161954 h 617528"/>
              <a:gd name="connsiteX2" fmla="*/ 187333 w 230653"/>
              <a:gd name="connsiteY2" fmla="*/ 365154 h 617528"/>
              <a:gd name="connsiteX3" fmla="*/ 190508 w 230653"/>
              <a:gd name="connsiteY3" fmla="*/ 266729 h 617528"/>
              <a:gd name="connsiteX4" fmla="*/ 228608 w 230653"/>
              <a:gd name="connsiteY4" fmla="*/ 615979 h 617528"/>
              <a:gd name="connsiteX5" fmla="*/ 219083 w 230653"/>
              <a:gd name="connsiteY5" fmla="*/ 384204 h 617528"/>
              <a:gd name="connsiteX6" fmla="*/ 165108 w 230653"/>
              <a:gd name="connsiteY6" fmla="*/ 133379 h 617528"/>
              <a:gd name="connsiteX7" fmla="*/ 165108 w 230653"/>
              <a:gd name="connsiteY7" fmla="*/ 260379 h 617528"/>
              <a:gd name="connsiteX8" fmla="*/ 136533 w 230653"/>
              <a:gd name="connsiteY8" fmla="*/ 149254 h 617528"/>
              <a:gd name="connsiteX9" fmla="*/ 8 w 230653"/>
              <a:gd name="connsiteY9" fmla="*/ 29 h 6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653" h="617528">
                <a:moveTo>
                  <a:pt x="8" y="29"/>
                </a:moveTo>
                <a:cubicBezTo>
                  <a:pt x="-1050" y="2146"/>
                  <a:pt x="98962" y="101100"/>
                  <a:pt x="130183" y="161954"/>
                </a:cubicBezTo>
                <a:cubicBezTo>
                  <a:pt x="161404" y="222808"/>
                  <a:pt x="177279" y="347692"/>
                  <a:pt x="187333" y="365154"/>
                </a:cubicBezTo>
                <a:cubicBezTo>
                  <a:pt x="197387" y="382616"/>
                  <a:pt x="183629" y="224925"/>
                  <a:pt x="190508" y="266729"/>
                </a:cubicBezTo>
                <a:cubicBezTo>
                  <a:pt x="197387" y="308533"/>
                  <a:pt x="223846" y="596400"/>
                  <a:pt x="228608" y="615979"/>
                </a:cubicBezTo>
                <a:cubicBezTo>
                  <a:pt x="233370" y="635558"/>
                  <a:pt x="229666" y="464637"/>
                  <a:pt x="219083" y="384204"/>
                </a:cubicBezTo>
                <a:cubicBezTo>
                  <a:pt x="208500" y="303771"/>
                  <a:pt x="174104" y="154017"/>
                  <a:pt x="165108" y="133379"/>
                </a:cubicBezTo>
                <a:cubicBezTo>
                  <a:pt x="156112" y="112742"/>
                  <a:pt x="169870" y="257733"/>
                  <a:pt x="165108" y="260379"/>
                </a:cubicBezTo>
                <a:cubicBezTo>
                  <a:pt x="160346" y="263025"/>
                  <a:pt x="161933" y="187354"/>
                  <a:pt x="136533" y="149254"/>
                </a:cubicBezTo>
                <a:cubicBezTo>
                  <a:pt x="111133" y="111154"/>
                  <a:pt x="1066" y="-2088"/>
                  <a:pt x="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EB584333-E508-7863-CE56-0640F75F9A68}"/>
              </a:ext>
            </a:extLst>
          </p:cNvPr>
          <p:cNvSpPr/>
          <p:nvPr/>
        </p:nvSpPr>
        <p:spPr>
          <a:xfrm>
            <a:off x="6739848" y="4820093"/>
            <a:ext cx="194479" cy="514584"/>
          </a:xfrm>
          <a:custGeom>
            <a:avLst/>
            <a:gdLst>
              <a:gd name="connsiteX0" fmla="*/ 677 w 194479"/>
              <a:gd name="connsiteY0" fmla="*/ 2732 h 514584"/>
              <a:gd name="connsiteX1" fmla="*/ 159427 w 194479"/>
              <a:gd name="connsiteY1" fmla="*/ 418657 h 514584"/>
              <a:gd name="connsiteX2" fmla="*/ 191177 w 194479"/>
              <a:gd name="connsiteY2" fmla="*/ 504382 h 514584"/>
              <a:gd name="connsiteX3" fmla="*/ 105452 w 194479"/>
              <a:gd name="connsiteY3" fmla="*/ 250382 h 514584"/>
              <a:gd name="connsiteX4" fmla="*/ 677 w 194479"/>
              <a:gd name="connsiteY4" fmla="*/ 2732 h 51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79" h="514584">
                <a:moveTo>
                  <a:pt x="677" y="2732"/>
                </a:moveTo>
                <a:cubicBezTo>
                  <a:pt x="9673" y="30778"/>
                  <a:pt x="127677" y="335049"/>
                  <a:pt x="159427" y="418657"/>
                </a:cubicBezTo>
                <a:cubicBezTo>
                  <a:pt x="191177" y="502265"/>
                  <a:pt x="200173" y="532428"/>
                  <a:pt x="191177" y="504382"/>
                </a:cubicBezTo>
                <a:cubicBezTo>
                  <a:pt x="182181" y="476336"/>
                  <a:pt x="136144" y="330815"/>
                  <a:pt x="105452" y="250382"/>
                </a:cubicBezTo>
                <a:cubicBezTo>
                  <a:pt x="74760" y="169949"/>
                  <a:pt x="-8319" y="-25314"/>
                  <a:pt x="677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8875E7A3-B98B-95B1-1B7F-3E8B79C7FA89}"/>
              </a:ext>
            </a:extLst>
          </p:cNvPr>
          <p:cNvSpPr/>
          <p:nvPr/>
        </p:nvSpPr>
        <p:spPr>
          <a:xfrm>
            <a:off x="6707342" y="4812311"/>
            <a:ext cx="128484" cy="399065"/>
          </a:xfrm>
          <a:custGeom>
            <a:avLst/>
            <a:gdLst>
              <a:gd name="connsiteX0" fmla="*/ 1433 w 128484"/>
              <a:gd name="connsiteY0" fmla="*/ 7339 h 399065"/>
              <a:gd name="connsiteX1" fmla="*/ 103033 w 128484"/>
              <a:gd name="connsiteY1" fmla="*/ 312139 h 399065"/>
              <a:gd name="connsiteX2" fmla="*/ 125258 w 128484"/>
              <a:gd name="connsiteY2" fmla="*/ 388339 h 399065"/>
              <a:gd name="connsiteX3" fmla="*/ 49058 w 128484"/>
              <a:gd name="connsiteY3" fmla="*/ 118464 h 399065"/>
              <a:gd name="connsiteX4" fmla="*/ 1433 w 128484"/>
              <a:gd name="connsiteY4" fmla="*/ 7339 h 3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84" h="399065">
                <a:moveTo>
                  <a:pt x="1433" y="7339"/>
                </a:moveTo>
                <a:cubicBezTo>
                  <a:pt x="10429" y="39618"/>
                  <a:pt x="82396" y="248639"/>
                  <a:pt x="103033" y="312139"/>
                </a:cubicBezTo>
                <a:cubicBezTo>
                  <a:pt x="123670" y="375639"/>
                  <a:pt x="134254" y="420618"/>
                  <a:pt x="125258" y="388339"/>
                </a:cubicBezTo>
                <a:cubicBezTo>
                  <a:pt x="116262" y="356060"/>
                  <a:pt x="70225" y="180906"/>
                  <a:pt x="49058" y="118464"/>
                </a:cubicBezTo>
                <a:cubicBezTo>
                  <a:pt x="27891" y="56022"/>
                  <a:pt x="-7563" y="-24940"/>
                  <a:pt x="1433" y="7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EE9610E4-BA46-8577-8C6E-F3D2917AEEAB}"/>
              </a:ext>
            </a:extLst>
          </p:cNvPr>
          <p:cNvSpPr/>
          <p:nvPr/>
        </p:nvSpPr>
        <p:spPr>
          <a:xfrm>
            <a:off x="6711772" y="4934018"/>
            <a:ext cx="52536" cy="243110"/>
          </a:xfrm>
          <a:custGeom>
            <a:avLst/>
            <a:gdLst>
              <a:gd name="connsiteX0" fmla="*/ 178 w 52536"/>
              <a:gd name="connsiteY0" fmla="*/ 3107 h 243110"/>
              <a:gd name="connsiteX1" fmla="*/ 50978 w 52536"/>
              <a:gd name="connsiteY1" fmla="*/ 241232 h 243110"/>
              <a:gd name="connsiteX2" fmla="*/ 35103 w 52536"/>
              <a:gd name="connsiteY2" fmla="*/ 111057 h 243110"/>
              <a:gd name="connsiteX3" fmla="*/ 178 w 52536"/>
              <a:gd name="connsiteY3" fmla="*/ 3107 h 2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6" h="243110">
                <a:moveTo>
                  <a:pt x="178" y="3107"/>
                </a:moveTo>
                <a:cubicBezTo>
                  <a:pt x="2824" y="24803"/>
                  <a:pt x="45157" y="223240"/>
                  <a:pt x="50978" y="241232"/>
                </a:cubicBezTo>
                <a:cubicBezTo>
                  <a:pt x="56799" y="259224"/>
                  <a:pt x="45157" y="142807"/>
                  <a:pt x="35103" y="111057"/>
                </a:cubicBezTo>
                <a:cubicBezTo>
                  <a:pt x="25049" y="79307"/>
                  <a:pt x="-2468" y="-18589"/>
                  <a:pt x="178" y="3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B8648C1A-C4AE-F43E-2F4F-D37EFCD13CE8}"/>
              </a:ext>
            </a:extLst>
          </p:cNvPr>
          <p:cNvSpPr/>
          <p:nvPr/>
        </p:nvSpPr>
        <p:spPr>
          <a:xfrm>
            <a:off x="6727651" y="5171565"/>
            <a:ext cx="200328" cy="140263"/>
          </a:xfrm>
          <a:custGeom>
            <a:avLst/>
            <a:gdLst>
              <a:gd name="connsiteX0" fmla="*/ 174 w 200328"/>
              <a:gd name="connsiteY0" fmla="*/ 510 h 140263"/>
              <a:gd name="connsiteX1" fmla="*/ 136699 w 200328"/>
              <a:gd name="connsiteY1" fmla="*/ 51310 h 140263"/>
              <a:gd name="connsiteX2" fmla="*/ 200199 w 200328"/>
              <a:gd name="connsiteY2" fmla="*/ 140210 h 140263"/>
              <a:gd name="connsiteX3" fmla="*/ 152574 w 200328"/>
              <a:gd name="connsiteY3" fmla="*/ 64010 h 140263"/>
              <a:gd name="connsiteX4" fmla="*/ 130349 w 200328"/>
              <a:gd name="connsiteY4" fmla="*/ 38610 h 140263"/>
              <a:gd name="connsiteX5" fmla="*/ 108124 w 200328"/>
              <a:gd name="connsiteY5" fmla="*/ 25910 h 140263"/>
              <a:gd name="connsiteX6" fmla="*/ 174 w 200328"/>
              <a:gd name="connsiteY6" fmla="*/ 510 h 14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28" h="140263">
                <a:moveTo>
                  <a:pt x="174" y="510"/>
                </a:moveTo>
                <a:cubicBezTo>
                  <a:pt x="4936" y="4743"/>
                  <a:pt x="103362" y="28027"/>
                  <a:pt x="136699" y="51310"/>
                </a:cubicBezTo>
                <a:cubicBezTo>
                  <a:pt x="170036" y="74593"/>
                  <a:pt x="197553" y="138093"/>
                  <a:pt x="200199" y="140210"/>
                </a:cubicBezTo>
                <a:cubicBezTo>
                  <a:pt x="202845" y="142327"/>
                  <a:pt x="164216" y="80943"/>
                  <a:pt x="152574" y="64010"/>
                </a:cubicBezTo>
                <a:cubicBezTo>
                  <a:pt x="140932" y="47077"/>
                  <a:pt x="137757" y="44960"/>
                  <a:pt x="130349" y="38610"/>
                </a:cubicBezTo>
                <a:cubicBezTo>
                  <a:pt x="122941" y="32260"/>
                  <a:pt x="126645" y="32260"/>
                  <a:pt x="108124" y="25910"/>
                </a:cubicBezTo>
                <a:cubicBezTo>
                  <a:pt x="89603" y="19560"/>
                  <a:pt x="-4588" y="-3723"/>
                  <a:pt x="174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E1FB330F-6FF1-1624-871C-71F1979D08C7}"/>
              </a:ext>
            </a:extLst>
          </p:cNvPr>
          <p:cNvSpPr/>
          <p:nvPr/>
        </p:nvSpPr>
        <p:spPr>
          <a:xfrm>
            <a:off x="6740495" y="5206936"/>
            <a:ext cx="169545" cy="117582"/>
          </a:xfrm>
          <a:custGeom>
            <a:avLst/>
            <a:gdLst>
              <a:gd name="connsiteX0" fmla="*/ 30 w 169545"/>
              <a:gd name="connsiteY0" fmla="*/ 64 h 117582"/>
              <a:gd name="connsiteX1" fmla="*/ 133380 w 169545"/>
              <a:gd name="connsiteY1" fmla="*/ 57214 h 117582"/>
              <a:gd name="connsiteX2" fmla="*/ 168305 w 169545"/>
              <a:gd name="connsiteY2" fmla="*/ 117539 h 117582"/>
              <a:gd name="connsiteX3" fmla="*/ 146080 w 169545"/>
              <a:gd name="connsiteY3" fmla="*/ 47689 h 117582"/>
              <a:gd name="connsiteX4" fmla="*/ 30 w 169545"/>
              <a:gd name="connsiteY4" fmla="*/ 64 h 11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" h="117582">
                <a:moveTo>
                  <a:pt x="30" y="64"/>
                </a:moveTo>
                <a:cubicBezTo>
                  <a:pt x="-2087" y="1652"/>
                  <a:pt x="105334" y="37635"/>
                  <a:pt x="133380" y="57214"/>
                </a:cubicBezTo>
                <a:cubicBezTo>
                  <a:pt x="161426" y="76793"/>
                  <a:pt x="166188" y="119127"/>
                  <a:pt x="168305" y="117539"/>
                </a:cubicBezTo>
                <a:cubicBezTo>
                  <a:pt x="170422" y="115951"/>
                  <a:pt x="173068" y="68856"/>
                  <a:pt x="146080" y="47689"/>
                </a:cubicBezTo>
                <a:cubicBezTo>
                  <a:pt x="119093" y="26522"/>
                  <a:pt x="2147" y="-1524"/>
                  <a:pt x="3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5C9B1DDF-AE3B-78EF-2C7B-A7489ABF0F09}"/>
              </a:ext>
            </a:extLst>
          </p:cNvPr>
          <p:cNvSpPr/>
          <p:nvPr/>
        </p:nvSpPr>
        <p:spPr>
          <a:xfrm>
            <a:off x="6981808" y="4957934"/>
            <a:ext cx="98736" cy="442764"/>
          </a:xfrm>
          <a:custGeom>
            <a:avLst/>
            <a:gdLst>
              <a:gd name="connsiteX0" fmla="*/ 17 w 98736"/>
              <a:gd name="connsiteY0" fmla="*/ 1416 h 442764"/>
              <a:gd name="connsiteX1" fmla="*/ 63517 w 98736"/>
              <a:gd name="connsiteY1" fmla="*/ 226841 h 442764"/>
              <a:gd name="connsiteX2" fmla="*/ 79392 w 98736"/>
              <a:gd name="connsiteY2" fmla="*/ 442741 h 442764"/>
              <a:gd name="connsiteX3" fmla="*/ 98442 w 98736"/>
              <a:gd name="connsiteY3" fmla="*/ 214141 h 442764"/>
              <a:gd name="connsiteX4" fmla="*/ 63517 w 98736"/>
              <a:gd name="connsiteY4" fmla="*/ 83966 h 442764"/>
              <a:gd name="connsiteX5" fmla="*/ 95267 w 98736"/>
              <a:gd name="connsiteY5" fmla="*/ 252241 h 442764"/>
              <a:gd name="connsiteX6" fmla="*/ 82567 w 98736"/>
              <a:gd name="connsiteY6" fmla="*/ 306216 h 442764"/>
              <a:gd name="connsiteX7" fmla="*/ 57167 w 98736"/>
              <a:gd name="connsiteY7" fmla="*/ 137941 h 442764"/>
              <a:gd name="connsiteX8" fmla="*/ 17 w 98736"/>
              <a:gd name="connsiteY8" fmla="*/ 1416 h 44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36" h="442764">
                <a:moveTo>
                  <a:pt x="17" y="1416"/>
                </a:moveTo>
                <a:cubicBezTo>
                  <a:pt x="1075" y="16233"/>
                  <a:pt x="50288" y="153287"/>
                  <a:pt x="63517" y="226841"/>
                </a:cubicBezTo>
                <a:cubicBezTo>
                  <a:pt x="76746" y="300395"/>
                  <a:pt x="73571" y="444858"/>
                  <a:pt x="79392" y="442741"/>
                </a:cubicBezTo>
                <a:cubicBezTo>
                  <a:pt x="85213" y="440624"/>
                  <a:pt x="101088" y="273937"/>
                  <a:pt x="98442" y="214141"/>
                </a:cubicBezTo>
                <a:cubicBezTo>
                  <a:pt x="95796" y="154345"/>
                  <a:pt x="64046" y="77616"/>
                  <a:pt x="63517" y="83966"/>
                </a:cubicBezTo>
                <a:cubicBezTo>
                  <a:pt x="62988" y="90316"/>
                  <a:pt x="92092" y="215199"/>
                  <a:pt x="95267" y="252241"/>
                </a:cubicBezTo>
                <a:cubicBezTo>
                  <a:pt x="98442" y="289283"/>
                  <a:pt x="88917" y="325266"/>
                  <a:pt x="82567" y="306216"/>
                </a:cubicBezTo>
                <a:cubicBezTo>
                  <a:pt x="76217" y="287166"/>
                  <a:pt x="67221" y="183979"/>
                  <a:pt x="57167" y="137941"/>
                </a:cubicBezTo>
                <a:cubicBezTo>
                  <a:pt x="47113" y="91904"/>
                  <a:pt x="-1041" y="-13401"/>
                  <a:pt x="17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493E3B3A-5A87-D4BA-CCCA-8E008054AD82}"/>
              </a:ext>
            </a:extLst>
          </p:cNvPr>
          <p:cNvSpPr/>
          <p:nvPr/>
        </p:nvSpPr>
        <p:spPr>
          <a:xfrm>
            <a:off x="7016665" y="4944463"/>
            <a:ext cx="334080" cy="284795"/>
          </a:xfrm>
          <a:custGeom>
            <a:avLst/>
            <a:gdLst>
              <a:gd name="connsiteX0" fmla="*/ 85 w 334080"/>
              <a:gd name="connsiteY0" fmla="*/ 2187 h 284795"/>
              <a:gd name="connsiteX1" fmla="*/ 63585 w 334080"/>
              <a:gd name="connsiteY1" fmla="*/ 18062 h 284795"/>
              <a:gd name="connsiteX2" fmla="*/ 200110 w 334080"/>
              <a:gd name="connsiteY2" fmla="*/ 167287 h 284795"/>
              <a:gd name="connsiteX3" fmla="*/ 203285 w 334080"/>
              <a:gd name="connsiteY3" fmla="*/ 129187 h 284795"/>
              <a:gd name="connsiteX4" fmla="*/ 257260 w 334080"/>
              <a:gd name="connsiteY4" fmla="*/ 221262 h 284795"/>
              <a:gd name="connsiteX5" fmla="*/ 333460 w 334080"/>
              <a:gd name="connsiteY5" fmla="*/ 284762 h 284795"/>
              <a:gd name="connsiteX6" fmla="*/ 285835 w 334080"/>
              <a:gd name="connsiteY6" fmla="*/ 227612 h 284795"/>
              <a:gd name="connsiteX7" fmla="*/ 158835 w 334080"/>
              <a:gd name="connsiteY7" fmla="*/ 81562 h 284795"/>
              <a:gd name="connsiteX8" fmla="*/ 158835 w 334080"/>
              <a:gd name="connsiteY8" fmla="*/ 97437 h 284795"/>
              <a:gd name="connsiteX9" fmla="*/ 85810 w 334080"/>
              <a:gd name="connsiteY9" fmla="*/ 5362 h 284795"/>
              <a:gd name="connsiteX10" fmla="*/ 101685 w 334080"/>
              <a:gd name="connsiteY10" fmla="*/ 27587 h 284795"/>
              <a:gd name="connsiteX11" fmla="*/ 50885 w 334080"/>
              <a:gd name="connsiteY11" fmla="*/ 2187 h 284795"/>
              <a:gd name="connsiteX12" fmla="*/ 85 w 334080"/>
              <a:gd name="connsiteY12" fmla="*/ 2187 h 2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080" h="284795">
                <a:moveTo>
                  <a:pt x="85" y="2187"/>
                </a:moveTo>
                <a:cubicBezTo>
                  <a:pt x="2202" y="4833"/>
                  <a:pt x="30247" y="-9455"/>
                  <a:pt x="63585" y="18062"/>
                </a:cubicBezTo>
                <a:cubicBezTo>
                  <a:pt x="96923" y="45579"/>
                  <a:pt x="176827" y="148766"/>
                  <a:pt x="200110" y="167287"/>
                </a:cubicBezTo>
                <a:cubicBezTo>
                  <a:pt x="223393" y="185808"/>
                  <a:pt x="193760" y="120191"/>
                  <a:pt x="203285" y="129187"/>
                </a:cubicBezTo>
                <a:cubicBezTo>
                  <a:pt x="212810" y="138183"/>
                  <a:pt x="235564" y="195333"/>
                  <a:pt x="257260" y="221262"/>
                </a:cubicBezTo>
                <a:cubicBezTo>
                  <a:pt x="278956" y="247191"/>
                  <a:pt x="328698" y="283704"/>
                  <a:pt x="333460" y="284762"/>
                </a:cubicBezTo>
                <a:cubicBezTo>
                  <a:pt x="338222" y="285820"/>
                  <a:pt x="314939" y="261479"/>
                  <a:pt x="285835" y="227612"/>
                </a:cubicBezTo>
                <a:cubicBezTo>
                  <a:pt x="256731" y="193745"/>
                  <a:pt x="180002" y="103258"/>
                  <a:pt x="158835" y="81562"/>
                </a:cubicBezTo>
                <a:cubicBezTo>
                  <a:pt x="137668" y="59866"/>
                  <a:pt x="171006" y="110137"/>
                  <a:pt x="158835" y="97437"/>
                </a:cubicBezTo>
                <a:cubicBezTo>
                  <a:pt x="146664" y="84737"/>
                  <a:pt x="95335" y="17004"/>
                  <a:pt x="85810" y="5362"/>
                </a:cubicBezTo>
                <a:cubicBezTo>
                  <a:pt x="76285" y="-6280"/>
                  <a:pt x="107506" y="28116"/>
                  <a:pt x="101685" y="27587"/>
                </a:cubicBezTo>
                <a:cubicBezTo>
                  <a:pt x="95864" y="27058"/>
                  <a:pt x="66231" y="5362"/>
                  <a:pt x="50885" y="2187"/>
                </a:cubicBezTo>
                <a:cubicBezTo>
                  <a:pt x="35539" y="-988"/>
                  <a:pt x="-2032" y="-459"/>
                  <a:pt x="85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DD08546F-4776-F577-961B-2B601ED0377D}"/>
              </a:ext>
            </a:extLst>
          </p:cNvPr>
          <p:cNvSpPr/>
          <p:nvPr/>
        </p:nvSpPr>
        <p:spPr>
          <a:xfrm>
            <a:off x="7362712" y="5241919"/>
            <a:ext cx="512394" cy="350161"/>
          </a:xfrm>
          <a:custGeom>
            <a:avLst/>
            <a:gdLst>
              <a:gd name="connsiteX0" fmla="*/ 113 w 512394"/>
              <a:gd name="connsiteY0" fmla="*/ 6 h 350161"/>
              <a:gd name="connsiteX1" fmla="*/ 123938 w 512394"/>
              <a:gd name="connsiteY1" fmla="*/ 66681 h 350161"/>
              <a:gd name="connsiteX2" fmla="*/ 314438 w 512394"/>
              <a:gd name="connsiteY2" fmla="*/ 206381 h 350161"/>
              <a:gd name="connsiteX3" fmla="*/ 273163 w 512394"/>
              <a:gd name="connsiteY3" fmla="*/ 161931 h 350161"/>
              <a:gd name="connsiteX4" fmla="*/ 400163 w 512394"/>
              <a:gd name="connsiteY4" fmla="*/ 269881 h 350161"/>
              <a:gd name="connsiteX5" fmla="*/ 498588 w 512394"/>
              <a:gd name="connsiteY5" fmla="*/ 339731 h 350161"/>
              <a:gd name="connsiteX6" fmla="*/ 504938 w 512394"/>
              <a:gd name="connsiteY6" fmla="*/ 342906 h 350161"/>
              <a:gd name="connsiteX7" fmla="*/ 435088 w 512394"/>
              <a:gd name="connsiteY7" fmla="*/ 273056 h 350161"/>
              <a:gd name="connsiteX8" fmla="*/ 162038 w 512394"/>
              <a:gd name="connsiteY8" fmla="*/ 130181 h 350161"/>
              <a:gd name="connsiteX9" fmla="*/ 273163 w 512394"/>
              <a:gd name="connsiteY9" fmla="*/ 193681 h 350161"/>
              <a:gd name="connsiteX10" fmla="*/ 104888 w 512394"/>
              <a:gd name="connsiteY10" fmla="*/ 69856 h 350161"/>
              <a:gd name="connsiteX11" fmla="*/ 113 w 512394"/>
              <a:gd name="connsiteY11" fmla="*/ 6 h 35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394" h="350161">
                <a:moveTo>
                  <a:pt x="113" y="6"/>
                </a:moveTo>
                <a:cubicBezTo>
                  <a:pt x="3288" y="-523"/>
                  <a:pt x="71551" y="32285"/>
                  <a:pt x="123938" y="66681"/>
                </a:cubicBezTo>
                <a:cubicBezTo>
                  <a:pt x="176325" y="101077"/>
                  <a:pt x="289567" y="190506"/>
                  <a:pt x="314438" y="206381"/>
                </a:cubicBezTo>
                <a:cubicBezTo>
                  <a:pt x="339309" y="222256"/>
                  <a:pt x="258876" y="151348"/>
                  <a:pt x="273163" y="161931"/>
                </a:cubicBezTo>
                <a:cubicBezTo>
                  <a:pt x="287451" y="172514"/>
                  <a:pt x="362592" y="240248"/>
                  <a:pt x="400163" y="269881"/>
                </a:cubicBezTo>
                <a:cubicBezTo>
                  <a:pt x="437734" y="299514"/>
                  <a:pt x="481126" y="327560"/>
                  <a:pt x="498588" y="339731"/>
                </a:cubicBezTo>
                <a:cubicBezTo>
                  <a:pt x="516050" y="351902"/>
                  <a:pt x="515521" y="354018"/>
                  <a:pt x="504938" y="342906"/>
                </a:cubicBezTo>
                <a:cubicBezTo>
                  <a:pt x="494355" y="331794"/>
                  <a:pt x="492238" y="308510"/>
                  <a:pt x="435088" y="273056"/>
                </a:cubicBezTo>
                <a:cubicBezTo>
                  <a:pt x="377938" y="237602"/>
                  <a:pt x="189026" y="143410"/>
                  <a:pt x="162038" y="130181"/>
                </a:cubicBezTo>
                <a:cubicBezTo>
                  <a:pt x="135051" y="116952"/>
                  <a:pt x="282688" y="203735"/>
                  <a:pt x="273163" y="193681"/>
                </a:cubicBezTo>
                <a:cubicBezTo>
                  <a:pt x="263638" y="183627"/>
                  <a:pt x="148809" y="103194"/>
                  <a:pt x="104888" y="69856"/>
                </a:cubicBezTo>
                <a:cubicBezTo>
                  <a:pt x="60967" y="36519"/>
                  <a:pt x="-3062" y="535"/>
                  <a:pt x="11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1A61731B-E218-F361-0778-18FC92B36AAA}"/>
              </a:ext>
            </a:extLst>
          </p:cNvPr>
          <p:cNvSpPr/>
          <p:nvPr/>
        </p:nvSpPr>
        <p:spPr>
          <a:xfrm>
            <a:off x="6502372" y="5379852"/>
            <a:ext cx="203347" cy="904337"/>
          </a:xfrm>
          <a:custGeom>
            <a:avLst/>
            <a:gdLst>
              <a:gd name="connsiteX0" fmla="*/ 203228 w 203347"/>
              <a:gd name="connsiteY0" fmla="*/ 1773 h 904337"/>
              <a:gd name="connsiteX1" fmla="*/ 28 w 203347"/>
              <a:gd name="connsiteY1" fmla="*/ 903473 h 904337"/>
              <a:gd name="connsiteX2" fmla="*/ 187353 w 203347"/>
              <a:gd name="connsiteY2" fmla="*/ 176398 h 904337"/>
              <a:gd name="connsiteX3" fmla="*/ 31778 w 203347"/>
              <a:gd name="connsiteY3" fmla="*/ 658998 h 904337"/>
              <a:gd name="connsiteX4" fmla="*/ 203228 w 203347"/>
              <a:gd name="connsiteY4" fmla="*/ 1773 h 90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7" h="904337">
                <a:moveTo>
                  <a:pt x="203228" y="1773"/>
                </a:moveTo>
                <a:cubicBezTo>
                  <a:pt x="197936" y="42519"/>
                  <a:pt x="2674" y="874369"/>
                  <a:pt x="28" y="903473"/>
                </a:cubicBezTo>
                <a:cubicBezTo>
                  <a:pt x="-2618" y="932577"/>
                  <a:pt x="182061" y="217144"/>
                  <a:pt x="187353" y="176398"/>
                </a:cubicBezTo>
                <a:cubicBezTo>
                  <a:pt x="192645" y="135652"/>
                  <a:pt x="27545" y="682281"/>
                  <a:pt x="31778" y="658998"/>
                </a:cubicBezTo>
                <a:cubicBezTo>
                  <a:pt x="36011" y="635715"/>
                  <a:pt x="208520" y="-38973"/>
                  <a:pt x="203228" y="1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9AD0A770-95F0-6C67-FD16-F4153622225F}"/>
              </a:ext>
            </a:extLst>
          </p:cNvPr>
          <p:cNvSpPr/>
          <p:nvPr/>
        </p:nvSpPr>
        <p:spPr>
          <a:xfrm>
            <a:off x="6775436" y="5245073"/>
            <a:ext cx="146092" cy="1348718"/>
          </a:xfrm>
          <a:custGeom>
            <a:avLst/>
            <a:gdLst>
              <a:gd name="connsiteX0" fmla="*/ 14 w 146092"/>
              <a:gd name="connsiteY0" fmla="*/ 27 h 1348718"/>
              <a:gd name="connsiteX1" fmla="*/ 79389 w 146092"/>
              <a:gd name="connsiteY1" fmla="*/ 76227 h 1348718"/>
              <a:gd name="connsiteX2" fmla="*/ 130189 w 146092"/>
              <a:gd name="connsiteY2" fmla="*/ 504852 h 1348718"/>
              <a:gd name="connsiteX3" fmla="*/ 127014 w 146092"/>
              <a:gd name="connsiteY3" fmla="*/ 454052 h 1348718"/>
              <a:gd name="connsiteX4" fmla="*/ 136539 w 146092"/>
              <a:gd name="connsiteY4" fmla="*/ 955702 h 1348718"/>
              <a:gd name="connsiteX5" fmla="*/ 98439 w 146092"/>
              <a:gd name="connsiteY5" fmla="*/ 1346227 h 1348718"/>
              <a:gd name="connsiteX6" fmla="*/ 130189 w 146092"/>
              <a:gd name="connsiteY6" fmla="*/ 1082702 h 1348718"/>
              <a:gd name="connsiteX7" fmla="*/ 146064 w 146092"/>
              <a:gd name="connsiteY7" fmla="*/ 333402 h 1348718"/>
              <a:gd name="connsiteX8" fmla="*/ 133364 w 146092"/>
              <a:gd name="connsiteY8" fmla="*/ 419127 h 1348718"/>
              <a:gd name="connsiteX9" fmla="*/ 107964 w 146092"/>
              <a:gd name="connsiteY9" fmla="*/ 69877 h 1348718"/>
              <a:gd name="connsiteX10" fmla="*/ 98439 w 146092"/>
              <a:gd name="connsiteY10" fmla="*/ 136552 h 1348718"/>
              <a:gd name="connsiteX11" fmla="*/ 85739 w 146092"/>
              <a:gd name="connsiteY11" fmla="*/ 73052 h 1348718"/>
              <a:gd name="connsiteX12" fmla="*/ 14 w 146092"/>
              <a:gd name="connsiteY12" fmla="*/ 27 h 134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92" h="1348718">
                <a:moveTo>
                  <a:pt x="14" y="27"/>
                </a:moveTo>
                <a:cubicBezTo>
                  <a:pt x="-1044" y="556"/>
                  <a:pt x="57693" y="-7910"/>
                  <a:pt x="79389" y="76227"/>
                </a:cubicBezTo>
                <a:cubicBezTo>
                  <a:pt x="101085" y="160364"/>
                  <a:pt x="122252" y="441881"/>
                  <a:pt x="130189" y="504852"/>
                </a:cubicBezTo>
                <a:cubicBezTo>
                  <a:pt x="138126" y="567823"/>
                  <a:pt x="125956" y="378910"/>
                  <a:pt x="127014" y="454052"/>
                </a:cubicBezTo>
                <a:cubicBezTo>
                  <a:pt x="128072" y="529194"/>
                  <a:pt x="141301" y="807006"/>
                  <a:pt x="136539" y="955702"/>
                </a:cubicBezTo>
                <a:cubicBezTo>
                  <a:pt x="131777" y="1104398"/>
                  <a:pt x="99497" y="1325060"/>
                  <a:pt x="98439" y="1346227"/>
                </a:cubicBezTo>
                <a:cubicBezTo>
                  <a:pt x="97381" y="1367394"/>
                  <a:pt x="122252" y="1251506"/>
                  <a:pt x="130189" y="1082702"/>
                </a:cubicBezTo>
                <a:cubicBezTo>
                  <a:pt x="138126" y="913898"/>
                  <a:pt x="145535" y="443998"/>
                  <a:pt x="146064" y="333402"/>
                </a:cubicBezTo>
                <a:cubicBezTo>
                  <a:pt x="146593" y="222806"/>
                  <a:pt x="139714" y="463048"/>
                  <a:pt x="133364" y="419127"/>
                </a:cubicBezTo>
                <a:cubicBezTo>
                  <a:pt x="127014" y="375206"/>
                  <a:pt x="113785" y="116973"/>
                  <a:pt x="107964" y="69877"/>
                </a:cubicBezTo>
                <a:cubicBezTo>
                  <a:pt x="102143" y="22781"/>
                  <a:pt x="102143" y="136023"/>
                  <a:pt x="98439" y="136552"/>
                </a:cubicBezTo>
                <a:cubicBezTo>
                  <a:pt x="94735" y="137081"/>
                  <a:pt x="95793" y="93690"/>
                  <a:pt x="85739" y="73052"/>
                </a:cubicBezTo>
                <a:cubicBezTo>
                  <a:pt x="75685" y="52414"/>
                  <a:pt x="1072" y="-502"/>
                  <a:pt x="1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6A1175A0-C0F7-CA5E-0F54-930D7622E35B}"/>
              </a:ext>
            </a:extLst>
          </p:cNvPr>
          <p:cNvSpPr/>
          <p:nvPr/>
        </p:nvSpPr>
        <p:spPr>
          <a:xfrm>
            <a:off x="6904839" y="5271083"/>
            <a:ext cx="55689" cy="923766"/>
          </a:xfrm>
          <a:custGeom>
            <a:avLst/>
            <a:gdLst>
              <a:gd name="connsiteX0" fmla="*/ 13486 w 55689"/>
              <a:gd name="connsiteY0" fmla="*/ 56567 h 923766"/>
              <a:gd name="connsiteX1" fmla="*/ 54761 w 55689"/>
              <a:gd name="connsiteY1" fmla="*/ 920167 h 923766"/>
              <a:gd name="connsiteX2" fmla="*/ 38886 w 55689"/>
              <a:gd name="connsiteY2" fmla="*/ 355017 h 923766"/>
              <a:gd name="connsiteX3" fmla="*/ 786 w 55689"/>
              <a:gd name="connsiteY3" fmla="*/ 110542 h 923766"/>
              <a:gd name="connsiteX4" fmla="*/ 13486 w 55689"/>
              <a:gd name="connsiteY4" fmla="*/ 56567 h 92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9" h="923766">
                <a:moveTo>
                  <a:pt x="13486" y="56567"/>
                </a:moveTo>
                <a:cubicBezTo>
                  <a:pt x="22482" y="191504"/>
                  <a:pt x="50528" y="870425"/>
                  <a:pt x="54761" y="920167"/>
                </a:cubicBezTo>
                <a:cubicBezTo>
                  <a:pt x="58994" y="969909"/>
                  <a:pt x="47882" y="489954"/>
                  <a:pt x="38886" y="355017"/>
                </a:cubicBezTo>
                <a:cubicBezTo>
                  <a:pt x="29890" y="220080"/>
                  <a:pt x="3961" y="156579"/>
                  <a:pt x="786" y="110542"/>
                </a:cubicBezTo>
                <a:cubicBezTo>
                  <a:pt x="-2389" y="64505"/>
                  <a:pt x="4490" y="-78370"/>
                  <a:pt x="13486" y="56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F1A6629F-84C3-B887-6F5C-10DB8D097D98}"/>
              </a:ext>
            </a:extLst>
          </p:cNvPr>
          <p:cNvSpPr/>
          <p:nvPr/>
        </p:nvSpPr>
        <p:spPr>
          <a:xfrm>
            <a:off x="6894497" y="5996098"/>
            <a:ext cx="63409" cy="675122"/>
          </a:xfrm>
          <a:custGeom>
            <a:avLst/>
            <a:gdLst>
              <a:gd name="connsiteX0" fmla="*/ 55578 w 63409"/>
              <a:gd name="connsiteY0" fmla="*/ 4652 h 675122"/>
              <a:gd name="connsiteX1" fmla="*/ 20653 w 63409"/>
              <a:gd name="connsiteY1" fmla="*/ 512652 h 675122"/>
              <a:gd name="connsiteX2" fmla="*/ 1603 w 63409"/>
              <a:gd name="connsiteY2" fmla="*/ 658702 h 675122"/>
              <a:gd name="connsiteX3" fmla="*/ 61928 w 63409"/>
              <a:gd name="connsiteY3" fmla="*/ 182452 h 675122"/>
              <a:gd name="connsiteX4" fmla="*/ 46053 w 63409"/>
              <a:gd name="connsiteY4" fmla="*/ 255477 h 675122"/>
              <a:gd name="connsiteX5" fmla="*/ 55578 w 63409"/>
              <a:gd name="connsiteY5" fmla="*/ 4652 h 6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9" h="675122">
                <a:moveTo>
                  <a:pt x="55578" y="4652"/>
                </a:moveTo>
                <a:cubicBezTo>
                  <a:pt x="51345" y="47515"/>
                  <a:pt x="29649" y="403644"/>
                  <a:pt x="20653" y="512652"/>
                </a:cubicBezTo>
                <a:cubicBezTo>
                  <a:pt x="11657" y="621660"/>
                  <a:pt x="-5276" y="713735"/>
                  <a:pt x="1603" y="658702"/>
                </a:cubicBezTo>
                <a:cubicBezTo>
                  <a:pt x="8482" y="603669"/>
                  <a:pt x="54520" y="249656"/>
                  <a:pt x="61928" y="182452"/>
                </a:cubicBezTo>
                <a:cubicBezTo>
                  <a:pt x="69336" y="115248"/>
                  <a:pt x="46582" y="282464"/>
                  <a:pt x="46053" y="255477"/>
                </a:cubicBezTo>
                <a:cubicBezTo>
                  <a:pt x="45524" y="228490"/>
                  <a:pt x="59811" y="-38211"/>
                  <a:pt x="55578" y="4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79FB0482-0D0E-5CDB-E49A-ED89140C4DCC}"/>
              </a:ext>
            </a:extLst>
          </p:cNvPr>
          <p:cNvSpPr/>
          <p:nvPr/>
        </p:nvSpPr>
        <p:spPr>
          <a:xfrm>
            <a:off x="7004048" y="4940225"/>
            <a:ext cx="209593" cy="486278"/>
          </a:xfrm>
          <a:custGeom>
            <a:avLst/>
            <a:gdLst>
              <a:gd name="connsiteX0" fmla="*/ 2 w 209593"/>
              <a:gd name="connsiteY0" fmla="*/ 75 h 486278"/>
              <a:gd name="connsiteX1" fmla="*/ 130177 w 209593"/>
              <a:gd name="connsiteY1" fmla="*/ 158825 h 486278"/>
              <a:gd name="connsiteX2" fmla="*/ 158752 w 209593"/>
              <a:gd name="connsiteY2" fmla="*/ 320750 h 486278"/>
              <a:gd name="connsiteX3" fmla="*/ 187327 w 209593"/>
              <a:gd name="connsiteY3" fmla="*/ 254075 h 486278"/>
              <a:gd name="connsiteX4" fmla="*/ 187327 w 209593"/>
              <a:gd name="connsiteY4" fmla="*/ 485850 h 486278"/>
              <a:gd name="connsiteX5" fmla="*/ 209552 w 209593"/>
              <a:gd name="connsiteY5" fmla="*/ 308050 h 486278"/>
              <a:gd name="connsiteX6" fmla="*/ 180977 w 209593"/>
              <a:gd name="connsiteY6" fmla="*/ 174700 h 486278"/>
              <a:gd name="connsiteX7" fmla="*/ 177802 w 209593"/>
              <a:gd name="connsiteY7" fmla="*/ 276300 h 486278"/>
              <a:gd name="connsiteX8" fmla="*/ 133352 w 209593"/>
              <a:gd name="connsiteY8" fmla="*/ 139775 h 486278"/>
              <a:gd name="connsiteX9" fmla="*/ 2 w 209593"/>
              <a:gd name="connsiteY9" fmla="*/ 75 h 48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93" h="486278">
                <a:moveTo>
                  <a:pt x="2" y="75"/>
                </a:moveTo>
                <a:cubicBezTo>
                  <a:pt x="-527" y="3250"/>
                  <a:pt x="103719" y="105379"/>
                  <a:pt x="130177" y="158825"/>
                </a:cubicBezTo>
                <a:cubicBezTo>
                  <a:pt x="156635" y="212271"/>
                  <a:pt x="149227" y="304875"/>
                  <a:pt x="158752" y="320750"/>
                </a:cubicBezTo>
                <a:cubicBezTo>
                  <a:pt x="168277" y="336625"/>
                  <a:pt x="182565" y="226558"/>
                  <a:pt x="187327" y="254075"/>
                </a:cubicBezTo>
                <a:cubicBezTo>
                  <a:pt x="192089" y="281592"/>
                  <a:pt x="183623" y="476854"/>
                  <a:pt x="187327" y="485850"/>
                </a:cubicBezTo>
                <a:cubicBezTo>
                  <a:pt x="191031" y="494846"/>
                  <a:pt x="210610" y="359908"/>
                  <a:pt x="209552" y="308050"/>
                </a:cubicBezTo>
                <a:cubicBezTo>
                  <a:pt x="208494" y="256192"/>
                  <a:pt x="186269" y="179992"/>
                  <a:pt x="180977" y="174700"/>
                </a:cubicBezTo>
                <a:cubicBezTo>
                  <a:pt x="175685" y="169408"/>
                  <a:pt x="185739" y="282121"/>
                  <a:pt x="177802" y="276300"/>
                </a:cubicBezTo>
                <a:cubicBezTo>
                  <a:pt x="169865" y="270479"/>
                  <a:pt x="158752" y="184225"/>
                  <a:pt x="133352" y="139775"/>
                </a:cubicBezTo>
                <a:cubicBezTo>
                  <a:pt x="107952" y="95325"/>
                  <a:pt x="531" y="-3100"/>
                  <a:pt x="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50363DD6-5566-99FE-D6E8-14016AFB4B6D}"/>
              </a:ext>
            </a:extLst>
          </p:cNvPr>
          <p:cNvSpPr/>
          <p:nvPr/>
        </p:nvSpPr>
        <p:spPr>
          <a:xfrm>
            <a:off x="6940535" y="5397477"/>
            <a:ext cx="336337" cy="89303"/>
          </a:xfrm>
          <a:custGeom>
            <a:avLst/>
            <a:gdLst>
              <a:gd name="connsiteX0" fmla="*/ 15 w 336337"/>
              <a:gd name="connsiteY0" fmla="*/ 23 h 89303"/>
              <a:gd name="connsiteX1" fmla="*/ 88915 w 336337"/>
              <a:gd name="connsiteY1" fmla="*/ 38123 h 89303"/>
              <a:gd name="connsiteX2" fmla="*/ 222265 w 336337"/>
              <a:gd name="connsiteY2" fmla="*/ 25423 h 89303"/>
              <a:gd name="connsiteX3" fmla="*/ 333390 w 336337"/>
              <a:gd name="connsiteY3" fmla="*/ 88923 h 89303"/>
              <a:gd name="connsiteX4" fmla="*/ 295290 w 336337"/>
              <a:gd name="connsiteY4" fmla="*/ 50823 h 89303"/>
              <a:gd name="connsiteX5" fmla="*/ 200040 w 336337"/>
              <a:gd name="connsiteY5" fmla="*/ 28598 h 89303"/>
              <a:gd name="connsiteX6" fmla="*/ 82565 w 336337"/>
              <a:gd name="connsiteY6" fmla="*/ 44473 h 89303"/>
              <a:gd name="connsiteX7" fmla="*/ 15 w 336337"/>
              <a:gd name="connsiteY7" fmla="*/ 23 h 8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337" h="89303">
                <a:moveTo>
                  <a:pt x="15" y="23"/>
                </a:moveTo>
                <a:cubicBezTo>
                  <a:pt x="1073" y="-1035"/>
                  <a:pt x="51873" y="33890"/>
                  <a:pt x="88915" y="38123"/>
                </a:cubicBezTo>
                <a:cubicBezTo>
                  <a:pt x="125957" y="42356"/>
                  <a:pt x="181519" y="16956"/>
                  <a:pt x="222265" y="25423"/>
                </a:cubicBezTo>
                <a:cubicBezTo>
                  <a:pt x="263011" y="33890"/>
                  <a:pt x="321219" y="84690"/>
                  <a:pt x="333390" y="88923"/>
                </a:cubicBezTo>
                <a:cubicBezTo>
                  <a:pt x="345561" y="93156"/>
                  <a:pt x="317515" y="60877"/>
                  <a:pt x="295290" y="50823"/>
                </a:cubicBezTo>
                <a:cubicBezTo>
                  <a:pt x="273065" y="40769"/>
                  <a:pt x="235494" y="29656"/>
                  <a:pt x="200040" y="28598"/>
                </a:cubicBezTo>
                <a:cubicBezTo>
                  <a:pt x="164586" y="27540"/>
                  <a:pt x="113786" y="47119"/>
                  <a:pt x="82565" y="44473"/>
                </a:cubicBezTo>
                <a:cubicBezTo>
                  <a:pt x="51344" y="41827"/>
                  <a:pt x="-1043" y="1081"/>
                  <a:pt x="1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59FEE635-C827-3A4A-12E8-AA6BFD00B086}"/>
              </a:ext>
            </a:extLst>
          </p:cNvPr>
          <p:cNvSpPr/>
          <p:nvPr/>
        </p:nvSpPr>
        <p:spPr>
          <a:xfrm>
            <a:off x="6937273" y="5447776"/>
            <a:ext cx="334288" cy="45089"/>
          </a:xfrm>
          <a:custGeom>
            <a:avLst/>
            <a:gdLst>
              <a:gd name="connsiteX0" fmla="*/ 102 w 334288"/>
              <a:gd name="connsiteY0" fmla="*/ 3699 h 45089"/>
              <a:gd name="connsiteX1" fmla="*/ 85827 w 334288"/>
              <a:gd name="connsiteY1" fmla="*/ 19574 h 45089"/>
              <a:gd name="connsiteX2" fmla="*/ 190602 w 334288"/>
              <a:gd name="connsiteY2" fmla="*/ 524 h 45089"/>
              <a:gd name="connsiteX3" fmla="*/ 330302 w 334288"/>
              <a:gd name="connsiteY3" fmla="*/ 44974 h 45089"/>
              <a:gd name="connsiteX4" fmla="*/ 282677 w 334288"/>
              <a:gd name="connsiteY4" fmla="*/ 13224 h 45089"/>
              <a:gd name="connsiteX5" fmla="*/ 142977 w 334288"/>
              <a:gd name="connsiteY5" fmla="*/ 6874 h 45089"/>
              <a:gd name="connsiteX6" fmla="*/ 69952 w 334288"/>
              <a:gd name="connsiteY6" fmla="*/ 35449 h 45089"/>
              <a:gd name="connsiteX7" fmla="*/ 102 w 334288"/>
              <a:gd name="connsiteY7" fmla="*/ 3699 h 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88" h="45089">
                <a:moveTo>
                  <a:pt x="102" y="3699"/>
                </a:moveTo>
                <a:cubicBezTo>
                  <a:pt x="2748" y="1053"/>
                  <a:pt x="54077" y="20103"/>
                  <a:pt x="85827" y="19574"/>
                </a:cubicBezTo>
                <a:cubicBezTo>
                  <a:pt x="117577" y="19045"/>
                  <a:pt x="149856" y="-3709"/>
                  <a:pt x="190602" y="524"/>
                </a:cubicBezTo>
                <a:cubicBezTo>
                  <a:pt x="231348" y="4757"/>
                  <a:pt x="314956" y="42857"/>
                  <a:pt x="330302" y="44974"/>
                </a:cubicBezTo>
                <a:cubicBezTo>
                  <a:pt x="345648" y="47091"/>
                  <a:pt x="313898" y="19574"/>
                  <a:pt x="282677" y="13224"/>
                </a:cubicBezTo>
                <a:cubicBezTo>
                  <a:pt x="251456" y="6874"/>
                  <a:pt x="178431" y="3170"/>
                  <a:pt x="142977" y="6874"/>
                </a:cubicBezTo>
                <a:cubicBezTo>
                  <a:pt x="107523" y="10578"/>
                  <a:pt x="93235" y="36507"/>
                  <a:pt x="69952" y="35449"/>
                </a:cubicBezTo>
                <a:cubicBezTo>
                  <a:pt x="46669" y="34391"/>
                  <a:pt x="-2544" y="6345"/>
                  <a:pt x="102" y="3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28E28A10-BF6E-A877-169A-975F297BD6A7}"/>
              </a:ext>
            </a:extLst>
          </p:cNvPr>
          <p:cNvSpPr/>
          <p:nvPr/>
        </p:nvSpPr>
        <p:spPr>
          <a:xfrm>
            <a:off x="7228637" y="5127526"/>
            <a:ext cx="10605" cy="317785"/>
          </a:xfrm>
          <a:custGeom>
            <a:avLst/>
            <a:gdLst>
              <a:gd name="connsiteX0" fmla="*/ 7188 w 10605"/>
              <a:gd name="connsiteY0" fmla="*/ 99 h 317785"/>
              <a:gd name="connsiteX1" fmla="*/ 10363 w 10605"/>
              <a:gd name="connsiteY1" fmla="*/ 200124 h 317785"/>
              <a:gd name="connsiteX2" fmla="*/ 838 w 10605"/>
              <a:gd name="connsiteY2" fmla="*/ 317599 h 317785"/>
              <a:gd name="connsiteX3" fmla="*/ 838 w 10605"/>
              <a:gd name="connsiteY3" fmla="*/ 174724 h 317785"/>
              <a:gd name="connsiteX4" fmla="*/ 7188 w 10605"/>
              <a:gd name="connsiteY4" fmla="*/ 99 h 3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5" h="317785">
                <a:moveTo>
                  <a:pt x="7188" y="99"/>
                </a:moveTo>
                <a:cubicBezTo>
                  <a:pt x="8775" y="4332"/>
                  <a:pt x="11421" y="147207"/>
                  <a:pt x="10363" y="200124"/>
                </a:cubicBezTo>
                <a:cubicBezTo>
                  <a:pt x="9305" y="253041"/>
                  <a:pt x="2425" y="321832"/>
                  <a:pt x="838" y="317599"/>
                </a:cubicBezTo>
                <a:cubicBezTo>
                  <a:pt x="-749" y="313366"/>
                  <a:pt x="309" y="221820"/>
                  <a:pt x="838" y="174724"/>
                </a:cubicBezTo>
                <a:cubicBezTo>
                  <a:pt x="1367" y="127628"/>
                  <a:pt x="5601" y="-4134"/>
                  <a:pt x="718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50ADA3D6-2F76-E25E-2985-54510756BCB3}"/>
              </a:ext>
            </a:extLst>
          </p:cNvPr>
          <p:cNvSpPr/>
          <p:nvPr/>
        </p:nvSpPr>
        <p:spPr>
          <a:xfrm>
            <a:off x="6997392" y="5477556"/>
            <a:ext cx="200620" cy="926674"/>
          </a:xfrm>
          <a:custGeom>
            <a:avLst/>
            <a:gdLst>
              <a:gd name="connsiteX0" fmla="*/ 308 w 200620"/>
              <a:gd name="connsiteY0" fmla="*/ 37419 h 926674"/>
              <a:gd name="connsiteX1" fmla="*/ 130483 w 200620"/>
              <a:gd name="connsiteY1" fmla="*/ 2494 h 926674"/>
              <a:gd name="connsiteX2" fmla="*/ 162233 w 200620"/>
              <a:gd name="connsiteY2" fmla="*/ 37419 h 926674"/>
              <a:gd name="connsiteX3" fmla="*/ 174933 w 200620"/>
              <a:gd name="connsiteY3" fmla="*/ 310469 h 926674"/>
              <a:gd name="connsiteX4" fmla="*/ 187633 w 200620"/>
              <a:gd name="connsiteY4" fmla="*/ 291419 h 926674"/>
              <a:gd name="connsiteX5" fmla="*/ 174933 w 200620"/>
              <a:gd name="connsiteY5" fmla="*/ 612094 h 926674"/>
              <a:gd name="connsiteX6" fmla="*/ 159058 w 200620"/>
              <a:gd name="connsiteY6" fmla="*/ 923244 h 926674"/>
              <a:gd name="connsiteX7" fmla="*/ 168583 w 200620"/>
              <a:gd name="connsiteY7" fmla="*/ 402544 h 926674"/>
              <a:gd name="connsiteX8" fmla="*/ 168583 w 200620"/>
              <a:gd name="connsiteY8" fmla="*/ 564469 h 926674"/>
              <a:gd name="connsiteX9" fmla="*/ 187633 w 200620"/>
              <a:gd name="connsiteY9" fmla="*/ 148544 h 926674"/>
              <a:gd name="connsiteX10" fmla="*/ 184458 w 200620"/>
              <a:gd name="connsiteY10" fmla="*/ 170769 h 926674"/>
              <a:gd name="connsiteX11" fmla="*/ 200333 w 200620"/>
              <a:gd name="connsiteY11" fmla="*/ 8844 h 926674"/>
              <a:gd name="connsiteX12" fmla="*/ 168583 w 200620"/>
              <a:gd name="connsiteY12" fmla="*/ 81869 h 926674"/>
              <a:gd name="connsiteX13" fmla="*/ 171758 w 200620"/>
              <a:gd name="connsiteY13" fmla="*/ 8844 h 926674"/>
              <a:gd name="connsiteX14" fmla="*/ 308 w 200620"/>
              <a:gd name="connsiteY14" fmla="*/ 37419 h 9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620" h="926674">
                <a:moveTo>
                  <a:pt x="308" y="37419"/>
                </a:moveTo>
                <a:cubicBezTo>
                  <a:pt x="-6571" y="36361"/>
                  <a:pt x="103496" y="2494"/>
                  <a:pt x="130483" y="2494"/>
                </a:cubicBezTo>
                <a:cubicBezTo>
                  <a:pt x="157470" y="2494"/>
                  <a:pt x="154825" y="-13910"/>
                  <a:pt x="162233" y="37419"/>
                </a:cubicBezTo>
                <a:cubicBezTo>
                  <a:pt x="169641" y="88748"/>
                  <a:pt x="170700" y="268136"/>
                  <a:pt x="174933" y="310469"/>
                </a:cubicBezTo>
                <a:cubicBezTo>
                  <a:pt x="179166" y="352802"/>
                  <a:pt x="187633" y="241148"/>
                  <a:pt x="187633" y="291419"/>
                </a:cubicBezTo>
                <a:cubicBezTo>
                  <a:pt x="187633" y="341690"/>
                  <a:pt x="179695" y="506790"/>
                  <a:pt x="174933" y="612094"/>
                </a:cubicBezTo>
                <a:cubicBezTo>
                  <a:pt x="170171" y="717398"/>
                  <a:pt x="160116" y="958169"/>
                  <a:pt x="159058" y="923244"/>
                </a:cubicBezTo>
                <a:cubicBezTo>
                  <a:pt x="158000" y="888319"/>
                  <a:pt x="166996" y="462340"/>
                  <a:pt x="168583" y="402544"/>
                </a:cubicBezTo>
                <a:cubicBezTo>
                  <a:pt x="170170" y="342748"/>
                  <a:pt x="165408" y="606802"/>
                  <a:pt x="168583" y="564469"/>
                </a:cubicBezTo>
                <a:cubicBezTo>
                  <a:pt x="171758" y="522136"/>
                  <a:pt x="184987" y="214161"/>
                  <a:pt x="187633" y="148544"/>
                </a:cubicBezTo>
                <a:cubicBezTo>
                  <a:pt x="190279" y="82927"/>
                  <a:pt x="182341" y="194052"/>
                  <a:pt x="184458" y="170769"/>
                </a:cubicBezTo>
                <a:cubicBezTo>
                  <a:pt x="186575" y="147486"/>
                  <a:pt x="202979" y="23661"/>
                  <a:pt x="200333" y="8844"/>
                </a:cubicBezTo>
                <a:cubicBezTo>
                  <a:pt x="197687" y="-5973"/>
                  <a:pt x="173345" y="81869"/>
                  <a:pt x="168583" y="81869"/>
                </a:cubicBezTo>
                <a:cubicBezTo>
                  <a:pt x="163821" y="81869"/>
                  <a:pt x="201920" y="13077"/>
                  <a:pt x="171758" y="8844"/>
                </a:cubicBezTo>
                <a:cubicBezTo>
                  <a:pt x="141596" y="4611"/>
                  <a:pt x="7187" y="38477"/>
                  <a:pt x="308" y="37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983A24F8-866F-F5AF-CE0E-C92416BB41A2}"/>
              </a:ext>
            </a:extLst>
          </p:cNvPr>
          <p:cNvSpPr/>
          <p:nvPr/>
        </p:nvSpPr>
        <p:spPr>
          <a:xfrm>
            <a:off x="7101873" y="5501198"/>
            <a:ext cx="136157" cy="1430514"/>
          </a:xfrm>
          <a:custGeom>
            <a:avLst/>
            <a:gdLst>
              <a:gd name="connsiteX0" fmla="*/ 130777 w 136157"/>
              <a:gd name="connsiteY0" fmla="*/ 4252 h 1430514"/>
              <a:gd name="connsiteX1" fmla="*/ 108552 w 136157"/>
              <a:gd name="connsiteY1" fmla="*/ 712277 h 1430514"/>
              <a:gd name="connsiteX2" fmla="*/ 57752 w 136157"/>
              <a:gd name="connsiteY2" fmla="*/ 1188527 h 1430514"/>
              <a:gd name="connsiteX3" fmla="*/ 602 w 136157"/>
              <a:gd name="connsiteY3" fmla="*/ 1410777 h 1430514"/>
              <a:gd name="connsiteX4" fmla="*/ 95852 w 136157"/>
              <a:gd name="connsiteY4" fmla="*/ 702752 h 1430514"/>
              <a:gd name="connsiteX5" fmla="*/ 60927 w 136157"/>
              <a:gd name="connsiteY5" fmla="*/ 899602 h 1430514"/>
              <a:gd name="connsiteX6" fmla="*/ 133952 w 136157"/>
              <a:gd name="connsiteY6" fmla="*/ 286827 h 1430514"/>
              <a:gd name="connsiteX7" fmla="*/ 118077 w 136157"/>
              <a:gd name="connsiteY7" fmla="*/ 410652 h 1430514"/>
              <a:gd name="connsiteX8" fmla="*/ 130777 w 136157"/>
              <a:gd name="connsiteY8" fmla="*/ 4252 h 14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57" h="1430514">
                <a:moveTo>
                  <a:pt x="130777" y="4252"/>
                </a:moveTo>
                <a:cubicBezTo>
                  <a:pt x="129190" y="54523"/>
                  <a:pt x="120723" y="514898"/>
                  <a:pt x="108552" y="712277"/>
                </a:cubicBezTo>
                <a:cubicBezTo>
                  <a:pt x="96381" y="909656"/>
                  <a:pt x="75744" y="1072110"/>
                  <a:pt x="57752" y="1188527"/>
                </a:cubicBezTo>
                <a:cubicBezTo>
                  <a:pt x="39760" y="1304944"/>
                  <a:pt x="-5748" y="1491739"/>
                  <a:pt x="602" y="1410777"/>
                </a:cubicBezTo>
                <a:cubicBezTo>
                  <a:pt x="6952" y="1329815"/>
                  <a:pt x="85798" y="787948"/>
                  <a:pt x="95852" y="702752"/>
                </a:cubicBezTo>
                <a:cubicBezTo>
                  <a:pt x="105906" y="617556"/>
                  <a:pt x="54577" y="968923"/>
                  <a:pt x="60927" y="899602"/>
                </a:cubicBezTo>
                <a:cubicBezTo>
                  <a:pt x="67277" y="830281"/>
                  <a:pt x="124427" y="368319"/>
                  <a:pt x="133952" y="286827"/>
                </a:cubicBezTo>
                <a:cubicBezTo>
                  <a:pt x="143477" y="205335"/>
                  <a:pt x="119135" y="456160"/>
                  <a:pt x="118077" y="410652"/>
                </a:cubicBezTo>
                <a:cubicBezTo>
                  <a:pt x="117019" y="365144"/>
                  <a:pt x="132364" y="-46019"/>
                  <a:pt x="130777" y="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3DB17F75-AC70-E889-7E33-A410DA7392D0}"/>
              </a:ext>
            </a:extLst>
          </p:cNvPr>
          <p:cNvSpPr/>
          <p:nvPr/>
        </p:nvSpPr>
        <p:spPr>
          <a:xfrm>
            <a:off x="7076974" y="6338807"/>
            <a:ext cx="79922" cy="471273"/>
          </a:xfrm>
          <a:custGeom>
            <a:avLst/>
            <a:gdLst>
              <a:gd name="connsiteX0" fmla="*/ 76301 w 79922"/>
              <a:gd name="connsiteY0" fmla="*/ 8018 h 471273"/>
              <a:gd name="connsiteX1" fmla="*/ 101 w 79922"/>
              <a:gd name="connsiteY1" fmla="*/ 468393 h 471273"/>
              <a:gd name="connsiteX2" fmla="*/ 60426 w 79922"/>
              <a:gd name="connsiteY2" fmla="*/ 195343 h 471273"/>
              <a:gd name="connsiteX3" fmla="*/ 76301 w 79922"/>
              <a:gd name="connsiteY3" fmla="*/ 8018 h 47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22" h="471273">
                <a:moveTo>
                  <a:pt x="76301" y="8018"/>
                </a:moveTo>
                <a:cubicBezTo>
                  <a:pt x="66247" y="53526"/>
                  <a:pt x="2747" y="437172"/>
                  <a:pt x="101" y="468393"/>
                </a:cubicBezTo>
                <a:cubicBezTo>
                  <a:pt x="-2545" y="499614"/>
                  <a:pt x="47197" y="268368"/>
                  <a:pt x="60426" y="195343"/>
                </a:cubicBezTo>
                <a:cubicBezTo>
                  <a:pt x="73655" y="122318"/>
                  <a:pt x="86355" y="-37490"/>
                  <a:pt x="76301" y="8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D8979224-7C2C-2AEE-A0F1-F8CCDC6F23A3}"/>
              </a:ext>
            </a:extLst>
          </p:cNvPr>
          <p:cNvSpPr/>
          <p:nvPr/>
        </p:nvSpPr>
        <p:spPr>
          <a:xfrm>
            <a:off x="7222356" y="5462642"/>
            <a:ext cx="16714" cy="454036"/>
          </a:xfrm>
          <a:custGeom>
            <a:avLst/>
            <a:gdLst>
              <a:gd name="connsiteX0" fmla="*/ 3944 w 16714"/>
              <a:gd name="connsiteY0" fmla="*/ 11058 h 454036"/>
              <a:gd name="connsiteX1" fmla="*/ 769 w 16714"/>
              <a:gd name="connsiteY1" fmla="*/ 452383 h 454036"/>
              <a:gd name="connsiteX2" fmla="*/ 16644 w 16714"/>
              <a:gd name="connsiteY2" fmla="*/ 157108 h 454036"/>
              <a:gd name="connsiteX3" fmla="*/ 3944 w 16714"/>
              <a:gd name="connsiteY3" fmla="*/ 11058 h 45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4" h="454036">
                <a:moveTo>
                  <a:pt x="3944" y="11058"/>
                </a:moveTo>
                <a:cubicBezTo>
                  <a:pt x="1298" y="60271"/>
                  <a:pt x="-1348" y="428041"/>
                  <a:pt x="769" y="452383"/>
                </a:cubicBezTo>
                <a:cubicBezTo>
                  <a:pt x="2886" y="476725"/>
                  <a:pt x="15586" y="225370"/>
                  <a:pt x="16644" y="157108"/>
                </a:cubicBezTo>
                <a:cubicBezTo>
                  <a:pt x="17702" y="88846"/>
                  <a:pt x="6590" y="-38155"/>
                  <a:pt x="3944" y="11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6BACA4CF-9290-3907-415D-035E8131C775}"/>
              </a:ext>
            </a:extLst>
          </p:cNvPr>
          <p:cNvSpPr/>
          <p:nvPr/>
        </p:nvSpPr>
        <p:spPr>
          <a:xfrm>
            <a:off x="7219830" y="5560244"/>
            <a:ext cx="649039" cy="250034"/>
          </a:xfrm>
          <a:custGeom>
            <a:avLst/>
            <a:gdLst>
              <a:gd name="connsiteX0" fmla="*/ 120 w 649039"/>
              <a:gd name="connsiteY0" fmla="*/ 8706 h 250034"/>
              <a:gd name="connsiteX1" fmla="*/ 165220 w 649039"/>
              <a:gd name="connsiteY1" fmla="*/ 8706 h 250034"/>
              <a:gd name="connsiteX2" fmla="*/ 368420 w 649039"/>
              <a:gd name="connsiteY2" fmla="*/ 123006 h 250034"/>
              <a:gd name="connsiteX3" fmla="*/ 343020 w 649039"/>
              <a:gd name="connsiteY3" fmla="*/ 103956 h 250034"/>
              <a:gd name="connsiteX4" fmla="*/ 514470 w 649039"/>
              <a:gd name="connsiteY4" fmla="*/ 151581 h 250034"/>
              <a:gd name="connsiteX5" fmla="*/ 584320 w 649039"/>
              <a:gd name="connsiteY5" fmla="*/ 170631 h 250034"/>
              <a:gd name="connsiteX6" fmla="*/ 647820 w 649039"/>
              <a:gd name="connsiteY6" fmla="*/ 250006 h 250034"/>
              <a:gd name="connsiteX7" fmla="*/ 616070 w 649039"/>
              <a:gd name="connsiteY7" fmla="*/ 161106 h 250034"/>
              <a:gd name="connsiteX8" fmla="*/ 498595 w 649039"/>
              <a:gd name="connsiteY8" fmla="*/ 113481 h 250034"/>
              <a:gd name="connsiteX9" fmla="*/ 479545 w 649039"/>
              <a:gd name="connsiteY9" fmla="*/ 132531 h 250034"/>
              <a:gd name="connsiteX10" fmla="*/ 374770 w 649039"/>
              <a:gd name="connsiteY10" fmla="*/ 126181 h 250034"/>
              <a:gd name="connsiteX11" fmla="*/ 190620 w 649039"/>
              <a:gd name="connsiteY11" fmla="*/ 15056 h 250034"/>
              <a:gd name="connsiteX12" fmla="*/ 120 w 649039"/>
              <a:gd name="connsiteY12" fmla="*/ 8706 h 2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039" h="250034">
                <a:moveTo>
                  <a:pt x="120" y="8706"/>
                </a:moveTo>
                <a:cubicBezTo>
                  <a:pt x="-4113" y="7648"/>
                  <a:pt x="103837" y="-10344"/>
                  <a:pt x="165220" y="8706"/>
                </a:cubicBezTo>
                <a:cubicBezTo>
                  <a:pt x="226603" y="27756"/>
                  <a:pt x="338787" y="107131"/>
                  <a:pt x="368420" y="123006"/>
                </a:cubicBezTo>
                <a:cubicBezTo>
                  <a:pt x="398053" y="138881"/>
                  <a:pt x="318678" y="99194"/>
                  <a:pt x="343020" y="103956"/>
                </a:cubicBezTo>
                <a:cubicBezTo>
                  <a:pt x="367362" y="108718"/>
                  <a:pt x="514470" y="151581"/>
                  <a:pt x="514470" y="151581"/>
                </a:cubicBezTo>
                <a:cubicBezTo>
                  <a:pt x="554687" y="162694"/>
                  <a:pt x="562095" y="154227"/>
                  <a:pt x="584320" y="170631"/>
                </a:cubicBezTo>
                <a:cubicBezTo>
                  <a:pt x="606545" y="187035"/>
                  <a:pt x="642528" y="251593"/>
                  <a:pt x="647820" y="250006"/>
                </a:cubicBezTo>
                <a:cubicBezTo>
                  <a:pt x="653112" y="248419"/>
                  <a:pt x="640941" y="183860"/>
                  <a:pt x="616070" y="161106"/>
                </a:cubicBezTo>
                <a:cubicBezTo>
                  <a:pt x="591199" y="138352"/>
                  <a:pt x="521349" y="118244"/>
                  <a:pt x="498595" y="113481"/>
                </a:cubicBezTo>
                <a:cubicBezTo>
                  <a:pt x="475841" y="108718"/>
                  <a:pt x="500182" y="130414"/>
                  <a:pt x="479545" y="132531"/>
                </a:cubicBezTo>
                <a:cubicBezTo>
                  <a:pt x="458908" y="134648"/>
                  <a:pt x="422924" y="145760"/>
                  <a:pt x="374770" y="126181"/>
                </a:cubicBezTo>
                <a:cubicBezTo>
                  <a:pt x="326616" y="106602"/>
                  <a:pt x="256237" y="31460"/>
                  <a:pt x="190620" y="15056"/>
                </a:cubicBezTo>
                <a:cubicBezTo>
                  <a:pt x="125003" y="-1348"/>
                  <a:pt x="4353" y="9764"/>
                  <a:pt x="120" y="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F5FD256A-F563-D39F-EF2B-9C365EAE5AA5}"/>
              </a:ext>
            </a:extLst>
          </p:cNvPr>
          <p:cNvSpPr/>
          <p:nvPr/>
        </p:nvSpPr>
        <p:spPr>
          <a:xfrm>
            <a:off x="7209237" y="5538569"/>
            <a:ext cx="541022" cy="161047"/>
          </a:xfrm>
          <a:custGeom>
            <a:avLst/>
            <a:gdLst>
              <a:gd name="connsiteX0" fmla="*/ 1188 w 541022"/>
              <a:gd name="connsiteY0" fmla="*/ 8156 h 161047"/>
              <a:gd name="connsiteX1" fmla="*/ 175813 w 541022"/>
              <a:gd name="connsiteY1" fmla="*/ 4981 h 161047"/>
              <a:gd name="connsiteX2" fmla="*/ 391713 w 541022"/>
              <a:gd name="connsiteY2" fmla="*/ 81181 h 161047"/>
              <a:gd name="connsiteX3" fmla="*/ 350438 w 541022"/>
              <a:gd name="connsiteY3" fmla="*/ 74831 h 161047"/>
              <a:gd name="connsiteX4" fmla="*/ 452038 w 541022"/>
              <a:gd name="connsiteY4" fmla="*/ 131981 h 161047"/>
              <a:gd name="connsiteX5" fmla="*/ 540938 w 541022"/>
              <a:gd name="connsiteY5" fmla="*/ 160556 h 161047"/>
              <a:gd name="connsiteX6" fmla="*/ 436163 w 541022"/>
              <a:gd name="connsiteY6" fmla="*/ 109756 h 161047"/>
              <a:gd name="connsiteX7" fmla="*/ 271063 w 541022"/>
              <a:gd name="connsiteY7" fmla="*/ 43081 h 161047"/>
              <a:gd name="connsiteX8" fmla="*/ 105963 w 541022"/>
              <a:gd name="connsiteY8" fmla="*/ 14506 h 161047"/>
              <a:gd name="connsiteX9" fmla="*/ 1188 w 541022"/>
              <a:gd name="connsiteY9" fmla="*/ 8156 h 1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022" h="161047">
                <a:moveTo>
                  <a:pt x="1188" y="8156"/>
                </a:moveTo>
                <a:cubicBezTo>
                  <a:pt x="12830" y="6569"/>
                  <a:pt x="110726" y="-7190"/>
                  <a:pt x="175813" y="4981"/>
                </a:cubicBezTo>
                <a:cubicBezTo>
                  <a:pt x="240900" y="17152"/>
                  <a:pt x="362609" y="69539"/>
                  <a:pt x="391713" y="81181"/>
                </a:cubicBezTo>
                <a:cubicBezTo>
                  <a:pt x="420817" y="92823"/>
                  <a:pt x="340384" y="66364"/>
                  <a:pt x="350438" y="74831"/>
                </a:cubicBezTo>
                <a:cubicBezTo>
                  <a:pt x="360492" y="83298"/>
                  <a:pt x="420288" y="117694"/>
                  <a:pt x="452038" y="131981"/>
                </a:cubicBezTo>
                <a:cubicBezTo>
                  <a:pt x="483788" y="146269"/>
                  <a:pt x="543584" y="164260"/>
                  <a:pt x="540938" y="160556"/>
                </a:cubicBezTo>
                <a:cubicBezTo>
                  <a:pt x="538292" y="156852"/>
                  <a:pt x="481142" y="129335"/>
                  <a:pt x="436163" y="109756"/>
                </a:cubicBezTo>
                <a:cubicBezTo>
                  <a:pt x="391184" y="90177"/>
                  <a:pt x="326096" y="58956"/>
                  <a:pt x="271063" y="43081"/>
                </a:cubicBezTo>
                <a:cubicBezTo>
                  <a:pt x="216030" y="27206"/>
                  <a:pt x="145651" y="19269"/>
                  <a:pt x="105963" y="14506"/>
                </a:cubicBezTo>
                <a:cubicBezTo>
                  <a:pt x="66276" y="9744"/>
                  <a:pt x="-10454" y="9743"/>
                  <a:pt x="1188" y="8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91C99920-56DF-9524-B75D-51FA1C12225C}"/>
              </a:ext>
            </a:extLst>
          </p:cNvPr>
          <p:cNvSpPr/>
          <p:nvPr/>
        </p:nvSpPr>
        <p:spPr>
          <a:xfrm>
            <a:off x="7768804" y="5449684"/>
            <a:ext cx="201234" cy="640190"/>
          </a:xfrm>
          <a:custGeom>
            <a:avLst/>
            <a:gdLst>
              <a:gd name="connsiteX0" fmla="*/ 200446 w 201234"/>
              <a:gd name="connsiteY0" fmla="*/ 1791 h 640190"/>
              <a:gd name="connsiteX1" fmla="*/ 121071 w 201234"/>
              <a:gd name="connsiteY1" fmla="*/ 163716 h 640190"/>
              <a:gd name="connsiteX2" fmla="*/ 44871 w 201234"/>
              <a:gd name="connsiteY2" fmla="*/ 433591 h 640190"/>
              <a:gd name="connsiteX3" fmla="*/ 421 w 201234"/>
              <a:gd name="connsiteY3" fmla="*/ 636791 h 640190"/>
              <a:gd name="connsiteX4" fmla="*/ 70271 w 201234"/>
              <a:gd name="connsiteY4" fmla="*/ 265316 h 640190"/>
              <a:gd name="connsiteX5" fmla="*/ 200446 w 201234"/>
              <a:gd name="connsiteY5" fmla="*/ 1791 h 6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34" h="640190">
                <a:moveTo>
                  <a:pt x="200446" y="1791"/>
                </a:moveTo>
                <a:cubicBezTo>
                  <a:pt x="208913" y="-15142"/>
                  <a:pt x="147000" y="91749"/>
                  <a:pt x="121071" y="163716"/>
                </a:cubicBezTo>
                <a:cubicBezTo>
                  <a:pt x="95142" y="235683"/>
                  <a:pt x="64979" y="354745"/>
                  <a:pt x="44871" y="433591"/>
                </a:cubicBezTo>
                <a:cubicBezTo>
                  <a:pt x="24763" y="512437"/>
                  <a:pt x="-3812" y="664837"/>
                  <a:pt x="421" y="636791"/>
                </a:cubicBezTo>
                <a:cubicBezTo>
                  <a:pt x="4654" y="608745"/>
                  <a:pt x="37463" y="366916"/>
                  <a:pt x="70271" y="265316"/>
                </a:cubicBezTo>
                <a:cubicBezTo>
                  <a:pt x="103079" y="163716"/>
                  <a:pt x="191979" y="18724"/>
                  <a:pt x="200446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3B649BFA-8DB6-4042-EA2F-7FCDDC1AAC99}"/>
              </a:ext>
            </a:extLst>
          </p:cNvPr>
          <p:cNvSpPr/>
          <p:nvPr/>
        </p:nvSpPr>
        <p:spPr>
          <a:xfrm>
            <a:off x="7225779" y="6261669"/>
            <a:ext cx="135619" cy="1063150"/>
          </a:xfrm>
          <a:custGeom>
            <a:avLst/>
            <a:gdLst>
              <a:gd name="connsiteX0" fmla="*/ 3696 w 135619"/>
              <a:gd name="connsiteY0" fmla="*/ 5781 h 1063150"/>
              <a:gd name="connsiteX1" fmla="*/ 64021 w 135619"/>
              <a:gd name="connsiteY1" fmla="*/ 386781 h 1063150"/>
              <a:gd name="connsiteX2" fmla="*/ 70371 w 135619"/>
              <a:gd name="connsiteY2" fmla="*/ 643956 h 1063150"/>
              <a:gd name="connsiteX3" fmla="*/ 105296 w 135619"/>
              <a:gd name="connsiteY3" fmla="*/ 421706 h 1063150"/>
              <a:gd name="connsiteX4" fmla="*/ 95771 w 135619"/>
              <a:gd name="connsiteY4" fmla="*/ 682056 h 1063150"/>
              <a:gd name="connsiteX5" fmla="*/ 41796 w 135619"/>
              <a:gd name="connsiteY5" fmla="*/ 932881 h 1063150"/>
              <a:gd name="connsiteX6" fmla="*/ 13221 w 135619"/>
              <a:gd name="connsiteY6" fmla="*/ 1063056 h 1063150"/>
              <a:gd name="connsiteX7" fmla="*/ 38621 w 135619"/>
              <a:gd name="connsiteY7" fmla="*/ 939231 h 1063150"/>
              <a:gd name="connsiteX8" fmla="*/ 133871 w 135619"/>
              <a:gd name="connsiteY8" fmla="*/ 348681 h 1063150"/>
              <a:gd name="connsiteX9" fmla="*/ 95771 w 135619"/>
              <a:gd name="connsiteY9" fmla="*/ 485206 h 1063150"/>
              <a:gd name="connsiteX10" fmla="*/ 38621 w 135619"/>
              <a:gd name="connsiteY10" fmla="*/ 307406 h 1063150"/>
              <a:gd name="connsiteX11" fmla="*/ 10046 w 135619"/>
              <a:gd name="connsiteY11" fmla="*/ 164531 h 1063150"/>
              <a:gd name="connsiteX12" fmla="*/ 3696 w 135619"/>
              <a:gd name="connsiteY12" fmla="*/ 5781 h 106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619" h="1063150">
                <a:moveTo>
                  <a:pt x="3696" y="5781"/>
                </a:moveTo>
                <a:cubicBezTo>
                  <a:pt x="12692" y="42823"/>
                  <a:pt x="52909" y="280419"/>
                  <a:pt x="64021" y="386781"/>
                </a:cubicBezTo>
                <a:cubicBezTo>
                  <a:pt x="75133" y="493143"/>
                  <a:pt x="63492" y="638135"/>
                  <a:pt x="70371" y="643956"/>
                </a:cubicBezTo>
                <a:cubicBezTo>
                  <a:pt x="77250" y="649777"/>
                  <a:pt x="101063" y="415356"/>
                  <a:pt x="105296" y="421706"/>
                </a:cubicBezTo>
                <a:cubicBezTo>
                  <a:pt x="109529" y="428056"/>
                  <a:pt x="106354" y="596860"/>
                  <a:pt x="95771" y="682056"/>
                </a:cubicBezTo>
                <a:cubicBezTo>
                  <a:pt x="85188" y="767252"/>
                  <a:pt x="55554" y="869381"/>
                  <a:pt x="41796" y="932881"/>
                </a:cubicBezTo>
                <a:cubicBezTo>
                  <a:pt x="28038" y="996381"/>
                  <a:pt x="13750" y="1061998"/>
                  <a:pt x="13221" y="1063056"/>
                </a:cubicBezTo>
                <a:cubicBezTo>
                  <a:pt x="12692" y="1064114"/>
                  <a:pt x="18513" y="1058293"/>
                  <a:pt x="38621" y="939231"/>
                </a:cubicBezTo>
                <a:cubicBezTo>
                  <a:pt x="58729" y="820169"/>
                  <a:pt x="124346" y="424352"/>
                  <a:pt x="133871" y="348681"/>
                </a:cubicBezTo>
                <a:cubicBezTo>
                  <a:pt x="143396" y="273010"/>
                  <a:pt x="111646" y="492085"/>
                  <a:pt x="95771" y="485206"/>
                </a:cubicBezTo>
                <a:cubicBezTo>
                  <a:pt x="79896" y="478327"/>
                  <a:pt x="52908" y="360852"/>
                  <a:pt x="38621" y="307406"/>
                </a:cubicBezTo>
                <a:cubicBezTo>
                  <a:pt x="24334" y="253960"/>
                  <a:pt x="15867" y="208981"/>
                  <a:pt x="10046" y="164531"/>
                </a:cubicBezTo>
                <a:cubicBezTo>
                  <a:pt x="4225" y="120081"/>
                  <a:pt x="-5300" y="-31261"/>
                  <a:pt x="3696" y="5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6CDA8B17-6FD5-CB2A-B8CC-6FC52B792714}"/>
              </a:ext>
            </a:extLst>
          </p:cNvPr>
          <p:cNvSpPr/>
          <p:nvPr/>
        </p:nvSpPr>
        <p:spPr>
          <a:xfrm>
            <a:off x="7284162" y="6378512"/>
            <a:ext cx="97744" cy="944542"/>
          </a:xfrm>
          <a:custGeom>
            <a:avLst/>
            <a:gdLst>
              <a:gd name="connsiteX0" fmla="*/ 21513 w 97744"/>
              <a:gd name="connsiteY0" fmla="*/ 63 h 944542"/>
              <a:gd name="connsiteX1" fmla="*/ 81838 w 97744"/>
              <a:gd name="connsiteY1" fmla="*/ 304863 h 944542"/>
              <a:gd name="connsiteX2" fmla="*/ 85013 w 97744"/>
              <a:gd name="connsiteY2" fmla="*/ 422338 h 944542"/>
              <a:gd name="connsiteX3" fmla="*/ 72313 w 97744"/>
              <a:gd name="connsiteY3" fmla="*/ 660463 h 944542"/>
              <a:gd name="connsiteX4" fmla="*/ 75488 w 97744"/>
              <a:gd name="connsiteY4" fmla="*/ 587438 h 944542"/>
              <a:gd name="connsiteX5" fmla="*/ 2463 w 97744"/>
              <a:gd name="connsiteY5" fmla="*/ 939863 h 944542"/>
              <a:gd name="connsiteX6" fmla="*/ 24688 w 97744"/>
              <a:gd name="connsiteY6" fmla="*/ 755713 h 944542"/>
              <a:gd name="connsiteX7" fmla="*/ 97713 w 97744"/>
              <a:gd name="connsiteY7" fmla="*/ 282638 h 944542"/>
              <a:gd name="connsiteX8" fmla="*/ 21513 w 97744"/>
              <a:gd name="connsiteY8" fmla="*/ 63 h 94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4" h="944542">
                <a:moveTo>
                  <a:pt x="21513" y="63"/>
                </a:moveTo>
                <a:cubicBezTo>
                  <a:pt x="18867" y="3767"/>
                  <a:pt x="71255" y="234484"/>
                  <a:pt x="81838" y="304863"/>
                </a:cubicBezTo>
                <a:cubicBezTo>
                  <a:pt x="92421" y="375242"/>
                  <a:pt x="86600" y="363071"/>
                  <a:pt x="85013" y="422338"/>
                </a:cubicBezTo>
                <a:cubicBezTo>
                  <a:pt x="83426" y="481605"/>
                  <a:pt x="73900" y="632946"/>
                  <a:pt x="72313" y="660463"/>
                </a:cubicBezTo>
                <a:cubicBezTo>
                  <a:pt x="70726" y="687980"/>
                  <a:pt x="87130" y="540871"/>
                  <a:pt x="75488" y="587438"/>
                </a:cubicBezTo>
                <a:cubicBezTo>
                  <a:pt x="63846" y="634005"/>
                  <a:pt x="10930" y="911817"/>
                  <a:pt x="2463" y="939863"/>
                </a:cubicBezTo>
                <a:cubicBezTo>
                  <a:pt x="-6004" y="967909"/>
                  <a:pt x="8813" y="865251"/>
                  <a:pt x="24688" y="755713"/>
                </a:cubicBezTo>
                <a:cubicBezTo>
                  <a:pt x="40563" y="646176"/>
                  <a:pt x="99301" y="409109"/>
                  <a:pt x="97713" y="282638"/>
                </a:cubicBezTo>
                <a:cubicBezTo>
                  <a:pt x="96126" y="156167"/>
                  <a:pt x="24159" y="-3641"/>
                  <a:pt x="2151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1E6E894D-DEF8-A7AE-2102-06F034AA3BB9}"/>
              </a:ext>
            </a:extLst>
          </p:cNvPr>
          <p:cNvSpPr/>
          <p:nvPr/>
        </p:nvSpPr>
        <p:spPr>
          <a:xfrm>
            <a:off x="7306992" y="5666019"/>
            <a:ext cx="95457" cy="955720"/>
          </a:xfrm>
          <a:custGeom>
            <a:avLst/>
            <a:gdLst>
              <a:gd name="connsiteX0" fmla="*/ 55833 w 95457"/>
              <a:gd name="connsiteY0" fmla="*/ 1356 h 955720"/>
              <a:gd name="connsiteX1" fmla="*/ 43133 w 95457"/>
              <a:gd name="connsiteY1" fmla="*/ 439506 h 955720"/>
              <a:gd name="connsiteX2" fmla="*/ 93933 w 95457"/>
              <a:gd name="connsiteY2" fmla="*/ 953856 h 955720"/>
              <a:gd name="connsiteX3" fmla="*/ 74883 w 95457"/>
              <a:gd name="connsiteY3" fmla="*/ 595081 h 955720"/>
              <a:gd name="connsiteX4" fmla="*/ 1858 w 95457"/>
              <a:gd name="connsiteY4" fmla="*/ 150581 h 955720"/>
              <a:gd name="connsiteX5" fmla="*/ 24083 w 95457"/>
              <a:gd name="connsiteY5" fmla="*/ 296631 h 955720"/>
              <a:gd name="connsiteX6" fmla="*/ 55833 w 95457"/>
              <a:gd name="connsiteY6" fmla="*/ 1356 h 9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57" h="955720">
                <a:moveTo>
                  <a:pt x="55833" y="1356"/>
                </a:moveTo>
                <a:cubicBezTo>
                  <a:pt x="59008" y="25169"/>
                  <a:pt x="36783" y="280756"/>
                  <a:pt x="43133" y="439506"/>
                </a:cubicBezTo>
                <a:cubicBezTo>
                  <a:pt x="49483" y="598256"/>
                  <a:pt x="88641" y="927927"/>
                  <a:pt x="93933" y="953856"/>
                </a:cubicBezTo>
                <a:cubicBezTo>
                  <a:pt x="99225" y="979785"/>
                  <a:pt x="90229" y="728960"/>
                  <a:pt x="74883" y="595081"/>
                </a:cubicBezTo>
                <a:cubicBezTo>
                  <a:pt x="59537" y="461202"/>
                  <a:pt x="10325" y="200323"/>
                  <a:pt x="1858" y="150581"/>
                </a:cubicBezTo>
                <a:cubicBezTo>
                  <a:pt x="-6609" y="100839"/>
                  <a:pt x="16146" y="318327"/>
                  <a:pt x="24083" y="296631"/>
                </a:cubicBezTo>
                <a:cubicBezTo>
                  <a:pt x="32020" y="274935"/>
                  <a:pt x="52658" y="-22457"/>
                  <a:pt x="55833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94339850-0E95-34C2-1FA1-872A8317FFE9}"/>
              </a:ext>
            </a:extLst>
          </p:cNvPr>
          <p:cNvSpPr/>
          <p:nvPr/>
        </p:nvSpPr>
        <p:spPr>
          <a:xfrm>
            <a:off x="7433066" y="5717447"/>
            <a:ext cx="63967" cy="1213421"/>
          </a:xfrm>
          <a:custGeom>
            <a:avLst/>
            <a:gdLst>
              <a:gd name="connsiteX0" fmla="*/ 63109 w 63967"/>
              <a:gd name="connsiteY0" fmla="*/ 728 h 1213421"/>
              <a:gd name="connsiteX1" fmla="*/ 15484 w 63967"/>
              <a:gd name="connsiteY1" fmla="*/ 296003 h 1213421"/>
              <a:gd name="connsiteX2" fmla="*/ 21834 w 63967"/>
              <a:gd name="connsiteY2" fmla="*/ 718278 h 1213421"/>
              <a:gd name="connsiteX3" fmla="*/ 21834 w 63967"/>
              <a:gd name="connsiteY3" fmla="*/ 600803 h 1213421"/>
              <a:gd name="connsiteX4" fmla="*/ 59934 w 63967"/>
              <a:gd name="connsiteY4" fmla="*/ 1191353 h 1213421"/>
              <a:gd name="connsiteX5" fmla="*/ 56759 w 63967"/>
              <a:gd name="connsiteY5" fmla="*/ 1010378 h 1213421"/>
              <a:gd name="connsiteX6" fmla="*/ 5959 w 63967"/>
              <a:gd name="connsiteY6" fmla="*/ 286478 h 1213421"/>
              <a:gd name="connsiteX7" fmla="*/ 5959 w 63967"/>
              <a:gd name="connsiteY7" fmla="*/ 213453 h 1213421"/>
              <a:gd name="connsiteX8" fmla="*/ 63109 w 63967"/>
              <a:gd name="connsiteY8" fmla="*/ 728 h 121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67" h="1213421">
                <a:moveTo>
                  <a:pt x="63109" y="728"/>
                </a:moveTo>
                <a:cubicBezTo>
                  <a:pt x="64696" y="14486"/>
                  <a:pt x="22363" y="176411"/>
                  <a:pt x="15484" y="296003"/>
                </a:cubicBezTo>
                <a:cubicBezTo>
                  <a:pt x="8605" y="415595"/>
                  <a:pt x="20776" y="667478"/>
                  <a:pt x="21834" y="718278"/>
                </a:cubicBezTo>
                <a:cubicBezTo>
                  <a:pt x="22892" y="769078"/>
                  <a:pt x="15484" y="521957"/>
                  <a:pt x="21834" y="600803"/>
                </a:cubicBezTo>
                <a:cubicBezTo>
                  <a:pt x="28184" y="679649"/>
                  <a:pt x="54113" y="1123091"/>
                  <a:pt x="59934" y="1191353"/>
                </a:cubicBezTo>
                <a:cubicBezTo>
                  <a:pt x="65755" y="1259615"/>
                  <a:pt x="65755" y="1161191"/>
                  <a:pt x="56759" y="1010378"/>
                </a:cubicBezTo>
                <a:cubicBezTo>
                  <a:pt x="47763" y="859566"/>
                  <a:pt x="14426" y="419299"/>
                  <a:pt x="5959" y="286478"/>
                </a:cubicBezTo>
                <a:cubicBezTo>
                  <a:pt x="-2508" y="153657"/>
                  <a:pt x="-1449" y="254728"/>
                  <a:pt x="5959" y="213453"/>
                </a:cubicBezTo>
                <a:cubicBezTo>
                  <a:pt x="13367" y="172178"/>
                  <a:pt x="61522" y="-13030"/>
                  <a:pt x="63109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AD42874F-AED5-26C7-DCF6-3BCEB90ECAE4}"/>
              </a:ext>
            </a:extLst>
          </p:cNvPr>
          <p:cNvSpPr/>
          <p:nvPr/>
        </p:nvSpPr>
        <p:spPr>
          <a:xfrm>
            <a:off x="7470727" y="5781042"/>
            <a:ext cx="181071" cy="1039368"/>
          </a:xfrm>
          <a:custGeom>
            <a:avLst/>
            <a:gdLst>
              <a:gd name="connsiteX0" fmla="*/ 47673 w 181071"/>
              <a:gd name="connsiteY0" fmla="*/ 6983 h 1039368"/>
              <a:gd name="connsiteX1" fmla="*/ 12748 w 181071"/>
              <a:gd name="connsiteY1" fmla="*/ 343533 h 1039368"/>
              <a:gd name="connsiteX2" fmla="*/ 41323 w 181071"/>
              <a:gd name="connsiteY2" fmla="*/ 1007108 h 1039368"/>
              <a:gd name="connsiteX3" fmla="*/ 47673 w 181071"/>
              <a:gd name="connsiteY3" fmla="*/ 908683 h 1039368"/>
              <a:gd name="connsiteX4" fmla="*/ 57198 w 181071"/>
              <a:gd name="connsiteY4" fmla="*/ 670558 h 1039368"/>
              <a:gd name="connsiteX5" fmla="*/ 95298 w 181071"/>
              <a:gd name="connsiteY5" fmla="*/ 441958 h 1039368"/>
              <a:gd name="connsiteX6" fmla="*/ 181023 w 181071"/>
              <a:gd name="connsiteY6" fmla="*/ 633 h 1039368"/>
              <a:gd name="connsiteX7" fmla="*/ 107998 w 181071"/>
              <a:gd name="connsiteY7" fmla="*/ 340358 h 1039368"/>
              <a:gd name="connsiteX8" fmla="*/ 136573 w 181071"/>
              <a:gd name="connsiteY8" fmla="*/ 172083 h 1039368"/>
              <a:gd name="connsiteX9" fmla="*/ 54023 w 181071"/>
              <a:gd name="connsiteY9" fmla="*/ 518158 h 1039368"/>
              <a:gd name="connsiteX10" fmla="*/ 82598 w 181071"/>
              <a:gd name="connsiteY10" fmla="*/ 457833 h 1039368"/>
              <a:gd name="connsiteX11" fmla="*/ 54023 w 181071"/>
              <a:gd name="connsiteY11" fmla="*/ 676908 h 1039368"/>
              <a:gd name="connsiteX12" fmla="*/ 22273 w 181071"/>
              <a:gd name="connsiteY12" fmla="*/ 816608 h 1039368"/>
              <a:gd name="connsiteX13" fmla="*/ 3223 w 181071"/>
              <a:gd name="connsiteY13" fmla="*/ 343533 h 1039368"/>
              <a:gd name="connsiteX14" fmla="*/ 3223 w 181071"/>
              <a:gd name="connsiteY14" fmla="*/ 191133 h 1039368"/>
              <a:gd name="connsiteX15" fmla="*/ 47673 w 181071"/>
              <a:gd name="connsiteY15" fmla="*/ 6983 h 10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071" h="1039368">
                <a:moveTo>
                  <a:pt x="47673" y="6983"/>
                </a:moveTo>
                <a:cubicBezTo>
                  <a:pt x="49261" y="32383"/>
                  <a:pt x="13806" y="176846"/>
                  <a:pt x="12748" y="343533"/>
                </a:cubicBezTo>
                <a:cubicBezTo>
                  <a:pt x="11690" y="510220"/>
                  <a:pt x="35502" y="912916"/>
                  <a:pt x="41323" y="1007108"/>
                </a:cubicBezTo>
                <a:cubicBezTo>
                  <a:pt x="47144" y="1101300"/>
                  <a:pt x="45027" y="964775"/>
                  <a:pt x="47673" y="908683"/>
                </a:cubicBezTo>
                <a:cubicBezTo>
                  <a:pt x="50319" y="852591"/>
                  <a:pt x="49261" y="748346"/>
                  <a:pt x="57198" y="670558"/>
                </a:cubicBezTo>
                <a:cubicBezTo>
                  <a:pt x="65136" y="592771"/>
                  <a:pt x="74661" y="553612"/>
                  <a:pt x="95298" y="441958"/>
                </a:cubicBezTo>
                <a:cubicBezTo>
                  <a:pt x="115935" y="330304"/>
                  <a:pt x="178906" y="17566"/>
                  <a:pt x="181023" y="633"/>
                </a:cubicBezTo>
                <a:cubicBezTo>
                  <a:pt x="183140" y="-16300"/>
                  <a:pt x="115406" y="311783"/>
                  <a:pt x="107998" y="340358"/>
                </a:cubicBezTo>
                <a:cubicBezTo>
                  <a:pt x="100590" y="368933"/>
                  <a:pt x="145569" y="142450"/>
                  <a:pt x="136573" y="172083"/>
                </a:cubicBezTo>
                <a:cubicBezTo>
                  <a:pt x="127577" y="201716"/>
                  <a:pt x="63019" y="470533"/>
                  <a:pt x="54023" y="518158"/>
                </a:cubicBezTo>
                <a:cubicBezTo>
                  <a:pt x="45027" y="565783"/>
                  <a:pt x="82598" y="431375"/>
                  <a:pt x="82598" y="457833"/>
                </a:cubicBezTo>
                <a:cubicBezTo>
                  <a:pt x="82598" y="484291"/>
                  <a:pt x="64077" y="617112"/>
                  <a:pt x="54023" y="676908"/>
                </a:cubicBezTo>
                <a:cubicBezTo>
                  <a:pt x="43969" y="736704"/>
                  <a:pt x="30740" y="872171"/>
                  <a:pt x="22273" y="816608"/>
                </a:cubicBezTo>
                <a:cubicBezTo>
                  <a:pt x="13806" y="761046"/>
                  <a:pt x="6398" y="447779"/>
                  <a:pt x="3223" y="343533"/>
                </a:cubicBezTo>
                <a:cubicBezTo>
                  <a:pt x="48" y="239287"/>
                  <a:pt x="-2069" y="242991"/>
                  <a:pt x="3223" y="191133"/>
                </a:cubicBezTo>
                <a:cubicBezTo>
                  <a:pt x="8515" y="139275"/>
                  <a:pt x="46085" y="-18417"/>
                  <a:pt x="47673" y="6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33BE0A0A-D7BF-998C-9A3C-676B71481D55}"/>
              </a:ext>
            </a:extLst>
          </p:cNvPr>
          <p:cNvSpPr/>
          <p:nvPr/>
        </p:nvSpPr>
        <p:spPr>
          <a:xfrm>
            <a:off x="7521333" y="5721277"/>
            <a:ext cx="233349" cy="887725"/>
          </a:xfrm>
          <a:custGeom>
            <a:avLst/>
            <a:gdLst>
              <a:gd name="connsiteX0" fmla="*/ 242 w 233349"/>
              <a:gd name="connsiteY0" fmla="*/ 12773 h 887725"/>
              <a:gd name="connsiteX1" fmla="*/ 117717 w 233349"/>
              <a:gd name="connsiteY1" fmla="*/ 44523 h 887725"/>
              <a:gd name="connsiteX2" fmla="*/ 228842 w 233349"/>
              <a:gd name="connsiteY2" fmla="*/ 73 h 887725"/>
              <a:gd name="connsiteX3" fmla="*/ 203442 w 233349"/>
              <a:gd name="connsiteY3" fmla="*/ 57223 h 887725"/>
              <a:gd name="connsiteX4" fmla="*/ 127242 w 233349"/>
              <a:gd name="connsiteY4" fmla="*/ 355673 h 887725"/>
              <a:gd name="connsiteX5" fmla="*/ 95492 w 233349"/>
              <a:gd name="connsiteY5" fmla="*/ 539823 h 887725"/>
              <a:gd name="connsiteX6" fmla="*/ 120892 w 233349"/>
              <a:gd name="connsiteY6" fmla="*/ 450923 h 887725"/>
              <a:gd name="connsiteX7" fmla="*/ 82792 w 233349"/>
              <a:gd name="connsiteY7" fmla="*/ 539823 h 887725"/>
              <a:gd name="connsiteX8" fmla="*/ 41517 w 233349"/>
              <a:gd name="connsiteY8" fmla="*/ 882723 h 887725"/>
              <a:gd name="connsiteX9" fmla="*/ 63742 w 233349"/>
              <a:gd name="connsiteY9" fmla="*/ 708098 h 887725"/>
              <a:gd name="connsiteX10" fmla="*/ 143117 w 233349"/>
              <a:gd name="connsiteY10" fmla="*/ 231848 h 887725"/>
              <a:gd name="connsiteX11" fmla="*/ 190742 w 233349"/>
              <a:gd name="connsiteY11" fmla="*/ 41348 h 887725"/>
              <a:gd name="connsiteX12" fmla="*/ 89142 w 233349"/>
              <a:gd name="connsiteY12" fmla="*/ 50873 h 887725"/>
              <a:gd name="connsiteX13" fmla="*/ 242 w 233349"/>
              <a:gd name="connsiteY13" fmla="*/ 12773 h 88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349" h="887725">
                <a:moveTo>
                  <a:pt x="242" y="12773"/>
                </a:moveTo>
                <a:cubicBezTo>
                  <a:pt x="5004" y="11715"/>
                  <a:pt x="79617" y="46640"/>
                  <a:pt x="117717" y="44523"/>
                </a:cubicBezTo>
                <a:cubicBezTo>
                  <a:pt x="155817" y="42406"/>
                  <a:pt x="214555" y="-2044"/>
                  <a:pt x="228842" y="73"/>
                </a:cubicBezTo>
                <a:cubicBezTo>
                  <a:pt x="243130" y="2190"/>
                  <a:pt x="220375" y="-2044"/>
                  <a:pt x="203442" y="57223"/>
                </a:cubicBezTo>
                <a:cubicBezTo>
                  <a:pt x="186509" y="116490"/>
                  <a:pt x="145234" y="275240"/>
                  <a:pt x="127242" y="355673"/>
                </a:cubicBezTo>
                <a:cubicBezTo>
                  <a:pt x="109250" y="436106"/>
                  <a:pt x="96550" y="523948"/>
                  <a:pt x="95492" y="539823"/>
                </a:cubicBezTo>
                <a:cubicBezTo>
                  <a:pt x="94434" y="555698"/>
                  <a:pt x="123009" y="450923"/>
                  <a:pt x="120892" y="450923"/>
                </a:cubicBezTo>
                <a:cubicBezTo>
                  <a:pt x="118775" y="450923"/>
                  <a:pt x="96021" y="467856"/>
                  <a:pt x="82792" y="539823"/>
                </a:cubicBezTo>
                <a:cubicBezTo>
                  <a:pt x="69563" y="611790"/>
                  <a:pt x="44692" y="854677"/>
                  <a:pt x="41517" y="882723"/>
                </a:cubicBezTo>
                <a:cubicBezTo>
                  <a:pt x="38342" y="910769"/>
                  <a:pt x="46809" y="816577"/>
                  <a:pt x="63742" y="708098"/>
                </a:cubicBezTo>
                <a:cubicBezTo>
                  <a:pt x="80675" y="599619"/>
                  <a:pt x="121950" y="342973"/>
                  <a:pt x="143117" y="231848"/>
                </a:cubicBezTo>
                <a:cubicBezTo>
                  <a:pt x="164284" y="120723"/>
                  <a:pt x="199738" y="71511"/>
                  <a:pt x="190742" y="41348"/>
                </a:cubicBezTo>
                <a:cubicBezTo>
                  <a:pt x="181746" y="11185"/>
                  <a:pt x="116130" y="52990"/>
                  <a:pt x="89142" y="50873"/>
                </a:cubicBezTo>
                <a:cubicBezTo>
                  <a:pt x="62155" y="48756"/>
                  <a:pt x="-4520" y="13831"/>
                  <a:pt x="242" y="12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7CB330EB-2D8A-2930-9BD5-FBDADD535AB4}"/>
              </a:ext>
            </a:extLst>
          </p:cNvPr>
          <p:cNvSpPr/>
          <p:nvPr/>
        </p:nvSpPr>
        <p:spPr>
          <a:xfrm>
            <a:off x="7800300" y="5514915"/>
            <a:ext cx="159546" cy="534360"/>
          </a:xfrm>
          <a:custGeom>
            <a:avLst/>
            <a:gdLst>
              <a:gd name="connsiteX0" fmla="*/ 159425 w 159546"/>
              <a:gd name="connsiteY0" fmla="*/ 60 h 534360"/>
              <a:gd name="connsiteX1" fmla="*/ 99100 w 159546"/>
              <a:gd name="connsiteY1" fmla="*/ 187385 h 534360"/>
              <a:gd name="connsiteX2" fmla="*/ 29250 w 159546"/>
              <a:gd name="connsiteY2" fmla="*/ 409635 h 534360"/>
              <a:gd name="connsiteX3" fmla="*/ 675 w 159546"/>
              <a:gd name="connsiteY3" fmla="*/ 533460 h 534360"/>
              <a:gd name="connsiteX4" fmla="*/ 54650 w 159546"/>
              <a:gd name="connsiteY4" fmla="*/ 349310 h 534360"/>
              <a:gd name="connsiteX5" fmla="*/ 83225 w 159546"/>
              <a:gd name="connsiteY5" fmla="*/ 206435 h 534360"/>
              <a:gd name="connsiteX6" fmla="*/ 159425 w 159546"/>
              <a:gd name="connsiteY6" fmla="*/ 60 h 53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546" h="534360">
                <a:moveTo>
                  <a:pt x="159425" y="60"/>
                </a:moveTo>
                <a:cubicBezTo>
                  <a:pt x="162071" y="-3115"/>
                  <a:pt x="120796" y="119123"/>
                  <a:pt x="99100" y="187385"/>
                </a:cubicBezTo>
                <a:cubicBezTo>
                  <a:pt x="77404" y="255648"/>
                  <a:pt x="45654" y="351956"/>
                  <a:pt x="29250" y="409635"/>
                </a:cubicBezTo>
                <a:cubicBezTo>
                  <a:pt x="12846" y="467314"/>
                  <a:pt x="-3558" y="543514"/>
                  <a:pt x="675" y="533460"/>
                </a:cubicBezTo>
                <a:cubicBezTo>
                  <a:pt x="4908" y="523406"/>
                  <a:pt x="40892" y="403814"/>
                  <a:pt x="54650" y="349310"/>
                </a:cubicBezTo>
                <a:cubicBezTo>
                  <a:pt x="68408" y="294806"/>
                  <a:pt x="66821" y="257764"/>
                  <a:pt x="83225" y="206435"/>
                </a:cubicBezTo>
                <a:cubicBezTo>
                  <a:pt x="99629" y="155106"/>
                  <a:pt x="156779" y="3235"/>
                  <a:pt x="15942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C558EAA6-3266-9EA0-2F1F-BAAAC7202AB6}"/>
              </a:ext>
            </a:extLst>
          </p:cNvPr>
          <p:cNvSpPr/>
          <p:nvPr/>
        </p:nvSpPr>
        <p:spPr>
          <a:xfrm>
            <a:off x="7542575" y="6051527"/>
            <a:ext cx="223542" cy="730256"/>
          </a:xfrm>
          <a:custGeom>
            <a:avLst/>
            <a:gdLst>
              <a:gd name="connsiteX0" fmla="*/ 223475 w 223542"/>
              <a:gd name="connsiteY0" fmla="*/ 23 h 730256"/>
              <a:gd name="connsiteX1" fmla="*/ 159975 w 223542"/>
              <a:gd name="connsiteY1" fmla="*/ 146073 h 730256"/>
              <a:gd name="connsiteX2" fmla="*/ 109175 w 223542"/>
              <a:gd name="connsiteY2" fmla="*/ 406423 h 730256"/>
              <a:gd name="connsiteX3" fmla="*/ 4400 w 223542"/>
              <a:gd name="connsiteY3" fmla="*/ 727098 h 730256"/>
              <a:gd name="connsiteX4" fmla="*/ 32975 w 223542"/>
              <a:gd name="connsiteY4" fmla="*/ 549298 h 730256"/>
              <a:gd name="connsiteX5" fmla="*/ 153625 w 223542"/>
              <a:gd name="connsiteY5" fmla="*/ 212748 h 730256"/>
              <a:gd name="connsiteX6" fmla="*/ 207600 w 223542"/>
              <a:gd name="connsiteY6" fmla="*/ 95273 h 730256"/>
              <a:gd name="connsiteX7" fmla="*/ 172675 w 223542"/>
              <a:gd name="connsiteY7" fmla="*/ 155598 h 730256"/>
              <a:gd name="connsiteX8" fmla="*/ 223475 w 223542"/>
              <a:gd name="connsiteY8" fmla="*/ 23 h 73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42" h="730256">
                <a:moveTo>
                  <a:pt x="223475" y="23"/>
                </a:moveTo>
                <a:cubicBezTo>
                  <a:pt x="221358" y="-1565"/>
                  <a:pt x="179025" y="78340"/>
                  <a:pt x="159975" y="146073"/>
                </a:cubicBezTo>
                <a:cubicBezTo>
                  <a:pt x="140925" y="213806"/>
                  <a:pt x="135104" y="309586"/>
                  <a:pt x="109175" y="406423"/>
                </a:cubicBezTo>
                <a:cubicBezTo>
                  <a:pt x="83246" y="503260"/>
                  <a:pt x="17100" y="703286"/>
                  <a:pt x="4400" y="727098"/>
                </a:cubicBezTo>
                <a:cubicBezTo>
                  <a:pt x="-8300" y="750911"/>
                  <a:pt x="8104" y="635023"/>
                  <a:pt x="32975" y="549298"/>
                </a:cubicBezTo>
                <a:cubicBezTo>
                  <a:pt x="57846" y="463573"/>
                  <a:pt x="124521" y="288419"/>
                  <a:pt x="153625" y="212748"/>
                </a:cubicBezTo>
                <a:cubicBezTo>
                  <a:pt x="182729" y="137077"/>
                  <a:pt x="204425" y="104798"/>
                  <a:pt x="207600" y="95273"/>
                </a:cubicBezTo>
                <a:cubicBezTo>
                  <a:pt x="210775" y="85748"/>
                  <a:pt x="168442" y="172531"/>
                  <a:pt x="172675" y="155598"/>
                </a:cubicBezTo>
                <a:cubicBezTo>
                  <a:pt x="176908" y="138665"/>
                  <a:pt x="225592" y="1611"/>
                  <a:pt x="2234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D5F88A49-03DD-7A59-BB37-C7404107F983}"/>
              </a:ext>
            </a:extLst>
          </p:cNvPr>
          <p:cNvSpPr/>
          <p:nvPr/>
        </p:nvSpPr>
        <p:spPr>
          <a:xfrm>
            <a:off x="7550000" y="5942523"/>
            <a:ext cx="101917" cy="801771"/>
          </a:xfrm>
          <a:custGeom>
            <a:avLst/>
            <a:gdLst>
              <a:gd name="connsiteX0" fmla="*/ 101750 w 101917"/>
              <a:gd name="connsiteY0" fmla="*/ 1077 h 801771"/>
              <a:gd name="connsiteX1" fmla="*/ 31900 w 101917"/>
              <a:gd name="connsiteY1" fmla="*/ 353502 h 801771"/>
              <a:gd name="connsiteX2" fmla="*/ 12850 w 101917"/>
              <a:gd name="connsiteY2" fmla="*/ 550352 h 801771"/>
              <a:gd name="connsiteX3" fmla="*/ 150 w 101917"/>
              <a:gd name="connsiteY3" fmla="*/ 801177 h 801771"/>
              <a:gd name="connsiteX4" fmla="*/ 6500 w 101917"/>
              <a:gd name="connsiteY4" fmla="*/ 613852 h 801771"/>
              <a:gd name="connsiteX5" fmla="*/ 16025 w 101917"/>
              <a:gd name="connsiteY5" fmla="*/ 413827 h 801771"/>
              <a:gd name="connsiteX6" fmla="*/ 9675 w 101917"/>
              <a:gd name="connsiteY6" fmla="*/ 477327 h 801771"/>
              <a:gd name="connsiteX7" fmla="*/ 101750 w 101917"/>
              <a:gd name="connsiteY7" fmla="*/ 1077 h 8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" h="801771">
                <a:moveTo>
                  <a:pt x="101750" y="1077"/>
                </a:moveTo>
                <a:cubicBezTo>
                  <a:pt x="105454" y="-19561"/>
                  <a:pt x="46717" y="261956"/>
                  <a:pt x="31900" y="353502"/>
                </a:cubicBezTo>
                <a:cubicBezTo>
                  <a:pt x="17083" y="445048"/>
                  <a:pt x="18142" y="475740"/>
                  <a:pt x="12850" y="550352"/>
                </a:cubicBezTo>
                <a:cubicBezTo>
                  <a:pt x="7558" y="624964"/>
                  <a:pt x="1208" y="790594"/>
                  <a:pt x="150" y="801177"/>
                </a:cubicBezTo>
                <a:cubicBezTo>
                  <a:pt x="-908" y="811760"/>
                  <a:pt x="3854" y="678410"/>
                  <a:pt x="6500" y="613852"/>
                </a:cubicBezTo>
                <a:cubicBezTo>
                  <a:pt x="9146" y="549294"/>
                  <a:pt x="15496" y="436581"/>
                  <a:pt x="16025" y="413827"/>
                </a:cubicBezTo>
                <a:cubicBezTo>
                  <a:pt x="16554" y="391073"/>
                  <a:pt x="-6200" y="544002"/>
                  <a:pt x="9675" y="477327"/>
                </a:cubicBezTo>
                <a:cubicBezTo>
                  <a:pt x="25550" y="410652"/>
                  <a:pt x="98046" y="21715"/>
                  <a:pt x="101750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E53BA9CF-D426-7A56-0B54-CE69B02E1E97}"/>
              </a:ext>
            </a:extLst>
          </p:cNvPr>
          <p:cNvSpPr/>
          <p:nvPr/>
        </p:nvSpPr>
        <p:spPr>
          <a:xfrm>
            <a:off x="7308815" y="6676948"/>
            <a:ext cx="132230" cy="660528"/>
          </a:xfrm>
          <a:custGeom>
            <a:avLst/>
            <a:gdLst>
              <a:gd name="connsiteX0" fmla="*/ 117510 w 132230"/>
              <a:gd name="connsiteY0" fmla="*/ 77 h 660528"/>
              <a:gd name="connsiteX1" fmla="*/ 111160 w 132230"/>
              <a:gd name="connsiteY1" fmla="*/ 298527 h 660528"/>
              <a:gd name="connsiteX2" fmla="*/ 35 w 132230"/>
              <a:gd name="connsiteY2" fmla="*/ 660477 h 660528"/>
              <a:gd name="connsiteX3" fmla="*/ 123860 w 132230"/>
              <a:gd name="connsiteY3" fmla="*/ 273127 h 660528"/>
              <a:gd name="connsiteX4" fmla="*/ 117510 w 132230"/>
              <a:gd name="connsiteY4" fmla="*/ 77 h 66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30" h="660528">
                <a:moveTo>
                  <a:pt x="117510" y="77"/>
                </a:moveTo>
                <a:cubicBezTo>
                  <a:pt x="115393" y="4310"/>
                  <a:pt x="130739" y="188460"/>
                  <a:pt x="111160" y="298527"/>
                </a:cubicBezTo>
                <a:cubicBezTo>
                  <a:pt x="91581" y="408594"/>
                  <a:pt x="-2082" y="664710"/>
                  <a:pt x="35" y="660477"/>
                </a:cubicBezTo>
                <a:cubicBezTo>
                  <a:pt x="2152" y="656244"/>
                  <a:pt x="102693" y="380548"/>
                  <a:pt x="123860" y="273127"/>
                </a:cubicBezTo>
                <a:cubicBezTo>
                  <a:pt x="145027" y="165706"/>
                  <a:pt x="119627" y="-4156"/>
                  <a:pt x="11751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92FE6B99-F2F5-AB11-4E96-B585F6C1231D}"/>
              </a:ext>
            </a:extLst>
          </p:cNvPr>
          <p:cNvSpPr/>
          <p:nvPr/>
        </p:nvSpPr>
        <p:spPr>
          <a:xfrm>
            <a:off x="7463043" y="6756148"/>
            <a:ext cx="118947" cy="357277"/>
          </a:xfrm>
          <a:custGeom>
            <a:avLst/>
            <a:gdLst>
              <a:gd name="connsiteX0" fmla="*/ 118857 w 118947"/>
              <a:gd name="connsiteY0" fmla="*/ 252 h 357277"/>
              <a:gd name="connsiteX1" fmla="*/ 55357 w 118947"/>
              <a:gd name="connsiteY1" fmla="*/ 149477 h 357277"/>
              <a:gd name="connsiteX2" fmla="*/ 1382 w 118947"/>
              <a:gd name="connsiteY2" fmla="*/ 352677 h 357277"/>
              <a:gd name="connsiteX3" fmla="*/ 20432 w 118947"/>
              <a:gd name="connsiteY3" fmla="*/ 282827 h 357277"/>
              <a:gd name="connsiteX4" fmla="*/ 68057 w 118947"/>
              <a:gd name="connsiteY4" fmla="*/ 184402 h 357277"/>
              <a:gd name="connsiteX5" fmla="*/ 118857 w 118947"/>
              <a:gd name="connsiteY5" fmla="*/ 252 h 35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47" h="357277">
                <a:moveTo>
                  <a:pt x="118857" y="252"/>
                </a:moveTo>
                <a:cubicBezTo>
                  <a:pt x="116740" y="-5569"/>
                  <a:pt x="74936" y="90740"/>
                  <a:pt x="55357" y="149477"/>
                </a:cubicBezTo>
                <a:cubicBezTo>
                  <a:pt x="35778" y="208214"/>
                  <a:pt x="7203" y="330452"/>
                  <a:pt x="1382" y="352677"/>
                </a:cubicBezTo>
                <a:cubicBezTo>
                  <a:pt x="-4439" y="374902"/>
                  <a:pt x="9319" y="310873"/>
                  <a:pt x="20432" y="282827"/>
                </a:cubicBezTo>
                <a:cubicBezTo>
                  <a:pt x="31544" y="254781"/>
                  <a:pt x="50595" y="229910"/>
                  <a:pt x="68057" y="184402"/>
                </a:cubicBezTo>
                <a:cubicBezTo>
                  <a:pt x="85519" y="138894"/>
                  <a:pt x="120974" y="6073"/>
                  <a:pt x="11885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C3AF8F4E-A598-03F4-7077-1B6F71C7972E}"/>
              </a:ext>
            </a:extLst>
          </p:cNvPr>
          <p:cNvSpPr/>
          <p:nvPr/>
        </p:nvSpPr>
        <p:spPr>
          <a:xfrm>
            <a:off x="7359487" y="7096248"/>
            <a:ext cx="159229" cy="292156"/>
          </a:xfrm>
          <a:custGeom>
            <a:avLst/>
            <a:gdLst>
              <a:gd name="connsiteX0" fmla="*/ 163 w 159229"/>
              <a:gd name="connsiteY0" fmla="*/ 291977 h 292156"/>
              <a:gd name="connsiteX1" fmla="*/ 70013 w 159229"/>
              <a:gd name="connsiteY1" fmla="*/ 120527 h 292156"/>
              <a:gd name="connsiteX2" fmla="*/ 158913 w 159229"/>
              <a:gd name="connsiteY2" fmla="*/ 3052 h 292156"/>
              <a:gd name="connsiteX3" fmla="*/ 98588 w 159229"/>
              <a:gd name="connsiteY3" fmla="*/ 37977 h 292156"/>
              <a:gd name="connsiteX4" fmla="*/ 70013 w 159229"/>
              <a:gd name="connsiteY4" fmla="*/ 76077 h 292156"/>
              <a:gd name="connsiteX5" fmla="*/ 50963 w 159229"/>
              <a:gd name="connsiteY5" fmla="*/ 152277 h 292156"/>
              <a:gd name="connsiteX6" fmla="*/ 163 w 159229"/>
              <a:gd name="connsiteY6" fmla="*/ 291977 h 29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9" h="292156">
                <a:moveTo>
                  <a:pt x="163" y="291977"/>
                </a:moveTo>
                <a:cubicBezTo>
                  <a:pt x="3338" y="286685"/>
                  <a:pt x="43555" y="168681"/>
                  <a:pt x="70013" y="120527"/>
                </a:cubicBezTo>
                <a:cubicBezTo>
                  <a:pt x="96471" y="72373"/>
                  <a:pt x="154151" y="16810"/>
                  <a:pt x="158913" y="3052"/>
                </a:cubicBezTo>
                <a:cubicBezTo>
                  <a:pt x="163675" y="-10706"/>
                  <a:pt x="113405" y="25806"/>
                  <a:pt x="98588" y="37977"/>
                </a:cubicBezTo>
                <a:cubicBezTo>
                  <a:pt x="83771" y="50148"/>
                  <a:pt x="77950" y="57027"/>
                  <a:pt x="70013" y="76077"/>
                </a:cubicBezTo>
                <a:cubicBezTo>
                  <a:pt x="62076" y="95127"/>
                  <a:pt x="61017" y="120527"/>
                  <a:pt x="50963" y="152277"/>
                </a:cubicBezTo>
                <a:cubicBezTo>
                  <a:pt x="40909" y="184027"/>
                  <a:pt x="-3012" y="297269"/>
                  <a:pt x="163" y="29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12049CA6-B109-1475-8439-58139C0EE5CD}"/>
              </a:ext>
            </a:extLst>
          </p:cNvPr>
          <p:cNvSpPr/>
          <p:nvPr/>
        </p:nvSpPr>
        <p:spPr>
          <a:xfrm>
            <a:off x="7435974" y="6960523"/>
            <a:ext cx="152942" cy="171877"/>
          </a:xfrm>
          <a:custGeom>
            <a:avLst/>
            <a:gdLst>
              <a:gd name="connsiteX0" fmla="*/ 3051 w 152942"/>
              <a:gd name="connsiteY0" fmla="*/ 170527 h 171877"/>
              <a:gd name="connsiteX1" fmla="*/ 152276 w 152942"/>
              <a:gd name="connsiteY1" fmla="*/ 2252 h 171877"/>
              <a:gd name="connsiteX2" fmla="*/ 57026 w 152942"/>
              <a:gd name="connsiteY2" fmla="*/ 78452 h 171877"/>
              <a:gd name="connsiteX3" fmla="*/ 3051 w 152942"/>
              <a:gd name="connsiteY3" fmla="*/ 170527 h 17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42" h="171877">
                <a:moveTo>
                  <a:pt x="3051" y="170527"/>
                </a:moveTo>
                <a:cubicBezTo>
                  <a:pt x="18926" y="157827"/>
                  <a:pt x="143280" y="17598"/>
                  <a:pt x="152276" y="2252"/>
                </a:cubicBezTo>
                <a:cubicBezTo>
                  <a:pt x="161272" y="-13094"/>
                  <a:pt x="76605" y="54110"/>
                  <a:pt x="57026" y="78452"/>
                </a:cubicBezTo>
                <a:cubicBezTo>
                  <a:pt x="37447" y="102794"/>
                  <a:pt x="-12824" y="183227"/>
                  <a:pt x="3051" y="170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AE4EBC6C-DBAE-129D-BBFD-8C0955FA103B}"/>
              </a:ext>
            </a:extLst>
          </p:cNvPr>
          <p:cNvSpPr/>
          <p:nvPr/>
        </p:nvSpPr>
        <p:spPr>
          <a:xfrm>
            <a:off x="7568308" y="6668344"/>
            <a:ext cx="523068" cy="252948"/>
          </a:xfrm>
          <a:custGeom>
            <a:avLst/>
            <a:gdLst>
              <a:gd name="connsiteX0" fmla="*/ 892 w 523068"/>
              <a:gd name="connsiteY0" fmla="*/ 249981 h 252948"/>
              <a:gd name="connsiteX1" fmla="*/ 115192 w 523068"/>
              <a:gd name="connsiteY1" fmla="*/ 208706 h 252948"/>
              <a:gd name="connsiteX2" fmla="*/ 232667 w 523068"/>
              <a:gd name="connsiteY2" fmla="*/ 145206 h 252948"/>
              <a:gd name="connsiteX3" fmla="*/ 518417 w 523068"/>
              <a:gd name="connsiteY3" fmla="*/ 2331 h 252948"/>
              <a:gd name="connsiteX4" fmla="*/ 404117 w 523068"/>
              <a:gd name="connsiteY4" fmla="*/ 56306 h 252948"/>
              <a:gd name="connsiteX5" fmla="*/ 327917 w 523068"/>
              <a:gd name="connsiteY5" fmla="*/ 53131 h 252948"/>
              <a:gd name="connsiteX6" fmla="*/ 178692 w 523068"/>
              <a:gd name="connsiteY6" fmla="*/ 126156 h 252948"/>
              <a:gd name="connsiteX7" fmla="*/ 892 w 523068"/>
              <a:gd name="connsiteY7" fmla="*/ 249981 h 25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68" h="252948">
                <a:moveTo>
                  <a:pt x="892" y="249981"/>
                </a:moveTo>
                <a:cubicBezTo>
                  <a:pt x="-9691" y="263739"/>
                  <a:pt x="76563" y="226168"/>
                  <a:pt x="115192" y="208706"/>
                </a:cubicBezTo>
                <a:cubicBezTo>
                  <a:pt x="153821" y="191244"/>
                  <a:pt x="165463" y="179602"/>
                  <a:pt x="232667" y="145206"/>
                </a:cubicBezTo>
                <a:cubicBezTo>
                  <a:pt x="299871" y="110810"/>
                  <a:pt x="489842" y="17148"/>
                  <a:pt x="518417" y="2331"/>
                </a:cubicBezTo>
                <a:cubicBezTo>
                  <a:pt x="546992" y="-12486"/>
                  <a:pt x="435867" y="47839"/>
                  <a:pt x="404117" y="56306"/>
                </a:cubicBezTo>
                <a:cubicBezTo>
                  <a:pt x="372367" y="64773"/>
                  <a:pt x="365488" y="41489"/>
                  <a:pt x="327917" y="53131"/>
                </a:cubicBezTo>
                <a:cubicBezTo>
                  <a:pt x="290346" y="64773"/>
                  <a:pt x="238488" y="88585"/>
                  <a:pt x="178692" y="126156"/>
                </a:cubicBezTo>
                <a:cubicBezTo>
                  <a:pt x="118896" y="163727"/>
                  <a:pt x="11475" y="236223"/>
                  <a:pt x="892" y="249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2C14AF86-2F33-8F65-7EB4-E543B1BAD2AF}"/>
              </a:ext>
            </a:extLst>
          </p:cNvPr>
          <p:cNvSpPr/>
          <p:nvPr/>
        </p:nvSpPr>
        <p:spPr>
          <a:xfrm>
            <a:off x="7583858" y="6224651"/>
            <a:ext cx="461618" cy="655956"/>
          </a:xfrm>
          <a:custGeom>
            <a:avLst/>
            <a:gdLst>
              <a:gd name="connsiteX0" fmla="*/ 461592 w 461618"/>
              <a:gd name="connsiteY0" fmla="*/ 1524 h 655956"/>
              <a:gd name="connsiteX1" fmla="*/ 299667 w 461618"/>
              <a:gd name="connsiteY1" fmla="*/ 271399 h 655956"/>
              <a:gd name="connsiteX2" fmla="*/ 226642 w 461618"/>
              <a:gd name="connsiteY2" fmla="*/ 369824 h 655956"/>
              <a:gd name="connsiteX3" fmla="*/ 179017 w 461618"/>
              <a:gd name="connsiteY3" fmla="*/ 426974 h 655956"/>
              <a:gd name="connsiteX4" fmla="*/ 86942 w 461618"/>
              <a:gd name="connsiteY4" fmla="*/ 519049 h 655956"/>
              <a:gd name="connsiteX5" fmla="*/ 1217 w 461618"/>
              <a:gd name="connsiteY5" fmla="*/ 655574 h 655956"/>
              <a:gd name="connsiteX6" fmla="*/ 45667 w 461618"/>
              <a:gd name="connsiteY6" fmla="*/ 553974 h 655956"/>
              <a:gd name="connsiteX7" fmla="*/ 169492 w 461618"/>
              <a:gd name="connsiteY7" fmla="*/ 382524 h 655956"/>
              <a:gd name="connsiteX8" fmla="*/ 290142 w 461618"/>
              <a:gd name="connsiteY8" fmla="*/ 223774 h 655956"/>
              <a:gd name="connsiteX9" fmla="*/ 312367 w 461618"/>
              <a:gd name="connsiteY9" fmla="*/ 163449 h 655956"/>
              <a:gd name="connsiteX10" fmla="*/ 461592 w 461618"/>
              <a:gd name="connsiteY10" fmla="*/ 1524 h 6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618" h="655956">
                <a:moveTo>
                  <a:pt x="461592" y="1524"/>
                </a:moveTo>
                <a:cubicBezTo>
                  <a:pt x="459475" y="19516"/>
                  <a:pt x="338825" y="210016"/>
                  <a:pt x="299667" y="271399"/>
                </a:cubicBezTo>
                <a:cubicBezTo>
                  <a:pt x="260509" y="332782"/>
                  <a:pt x="246750" y="343895"/>
                  <a:pt x="226642" y="369824"/>
                </a:cubicBezTo>
                <a:cubicBezTo>
                  <a:pt x="206534" y="395753"/>
                  <a:pt x="202300" y="402103"/>
                  <a:pt x="179017" y="426974"/>
                </a:cubicBezTo>
                <a:cubicBezTo>
                  <a:pt x="155734" y="451845"/>
                  <a:pt x="116575" y="480949"/>
                  <a:pt x="86942" y="519049"/>
                </a:cubicBezTo>
                <a:cubicBezTo>
                  <a:pt x="57309" y="557149"/>
                  <a:pt x="8096" y="649753"/>
                  <a:pt x="1217" y="655574"/>
                </a:cubicBezTo>
                <a:cubicBezTo>
                  <a:pt x="-5662" y="661395"/>
                  <a:pt x="17621" y="599482"/>
                  <a:pt x="45667" y="553974"/>
                </a:cubicBezTo>
                <a:cubicBezTo>
                  <a:pt x="73713" y="508466"/>
                  <a:pt x="128746" y="437557"/>
                  <a:pt x="169492" y="382524"/>
                </a:cubicBezTo>
                <a:cubicBezTo>
                  <a:pt x="210238" y="327491"/>
                  <a:pt x="266330" y="260286"/>
                  <a:pt x="290142" y="223774"/>
                </a:cubicBezTo>
                <a:cubicBezTo>
                  <a:pt x="313954" y="187262"/>
                  <a:pt x="286967" y="196786"/>
                  <a:pt x="312367" y="163449"/>
                </a:cubicBezTo>
                <a:cubicBezTo>
                  <a:pt x="337767" y="130112"/>
                  <a:pt x="463709" y="-16468"/>
                  <a:pt x="461592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B9AD3B37-0482-CBC5-BA4E-68347B9B1B50}"/>
              </a:ext>
            </a:extLst>
          </p:cNvPr>
          <p:cNvSpPr/>
          <p:nvPr/>
        </p:nvSpPr>
        <p:spPr>
          <a:xfrm>
            <a:off x="7629413" y="6254750"/>
            <a:ext cx="200811" cy="465130"/>
          </a:xfrm>
          <a:custGeom>
            <a:avLst/>
            <a:gdLst>
              <a:gd name="connsiteX0" fmla="*/ 200137 w 200811"/>
              <a:gd name="connsiteY0" fmla="*/ 0 h 465130"/>
              <a:gd name="connsiteX1" fmla="*/ 111237 w 200811"/>
              <a:gd name="connsiteY1" fmla="*/ 206375 h 465130"/>
              <a:gd name="connsiteX2" fmla="*/ 3287 w 200811"/>
              <a:gd name="connsiteY2" fmla="*/ 463550 h 465130"/>
              <a:gd name="connsiteX3" fmla="*/ 35037 w 200811"/>
              <a:gd name="connsiteY3" fmla="*/ 304800 h 465130"/>
              <a:gd name="connsiteX4" fmla="*/ 108062 w 200811"/>
              <a:gd name="connsiteY4" fmla="*/ 104775 h 465130"/>
              <a:gd name="connsiteX5" fmla="*/ 63612 w 200811"/>
              <a:gd name="connsiteY5" fmla="*/ 206375 h 465130"/>
              <a:gd name="connsiteX6" fmla="*/ 200137 w 200811"/>
              <a:gd name="connsiteY6" fmla="*/ 0 h 4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11" h="465130">
                <a:moveTo>
                  <a:pt x="200137" y="0"/>
                </a:moveTo>
                <a:cubicBezTo>
                  <a:pt x="208074" y="0"/>
                  <a:pt x="144045" y="129117"/>
                  <a:pt x="111237" y="206375"/>
                </a:cubicBezTo>
                <a:cubicBezTo>
                  <a:pt x="78429" y="283633"/>
                  <a:pt x="15987" y="447146"/>
                  <a:pt x="3287" y="463550"/>
                </a:cubicBezTo>
                <a:cubicBezTo>
                  <a:pt x="-9413" y="479954"/>
                  <a:pt x="17575" y="364596"/>
                  <a:pt x="35037" y="304800"/>
                </a:cubicBezTo>
                <a:cubicBezTo>
                  <a:pt x="52499" y="245004"/>
                  <a:pt x="103299" y="121179"/>
                  <a:pt x="108062" y="104775"/>
                </a:cubicBezTo>
                <a:cubicBezTo>
                  <a:pt x="112825" y="88371"/>
                  <a:pt x="47208" y="227012"/>
                  <a:pt x="63612" y="206375"/>
                </a:cubicBezTo>
                <a:cubicBezTo>
                  <a:pt x="80016" y="185738"/>
                  <a:pt x="192200" y="0"/>
                  <a:pt x="2001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E8F77AFC-9B83-740D-337F-B12A6F8C8EF4}"/>
              </a:ext>
            </a:extLst>
          </p:cNvPr>
          <p:cNvSpPr/>
          <p:nvPr/>
        </p:nvSpPr>
        <p:spPr>
          <a:xfrm>
            <a:off x="7745917" y="5586891"/>
            <a:ext cx="270967" cy="743533"/>
          </a:xfrm>
          <a:custGeom>
            <a:avLst/>
            <a:gdLst>
              <a:gd name="connsiteX0" fmla="*/ 270958 w 270967"/>
              <a:gd name="connsiteY0" fmla="*/ 1109 h 743533"/>
              <a:gd name="connsiteX1" fmla="*/ 210633 w 270967"/>
              <a:gd name="connsiteY1" fmla="*/ 242409 h 743533"/>
              <a:gd name="connsiteX2" fmla="*/ 140783 w 270967"/>
              <a:gd name="connsiteY2" fmla="*/ 397984 h 743533"/>
              <a:gd name="connsiteX3" fmla="*/ 121733 w 270967"/>
              <a:gd name="connsiteY3" fmla="*/ 502759 h 743533"/>
              <a:gd name="connsiteX4" fmla="*/ 1083 w 270967"/>
              <a:gd name="connsiteY4" fmla="*/ 740884 h 743533"/>
              <a:gd name="connsiteX5" fmla="*/ 70933 w 270967"/>
              <a:gd name="connsiteY5" fmla="*/ 601184 h 743533"/>
              <a:gd name="connsiteX6" fmla="*/ 213808 w 270967"/>
              <a:gd name="connsiteY6" fmla="*/ 172559 h 743533"/>
              <a:gd name="connsiteX7" fmla="*/ 270958 w 270967"/>
              <a:gd name="connsiteY7" fmla="*/ 1109 h 74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967" h="743533">
                <a:moveTo>
                  <a:pt x="270958" y="1109"/>
                </a:moveTo>
                <a:cubicBezTo>
                  <a:pt x="270429" y="12751"/>
                  <a:pt x="232329" y="176263"/>
                  <a:pt x="210633" y="242409"/>
                </a:cubicBezTo>
                <a:cubicBezTo>
                  <a:pt x="188937" y="308555"/>
                  <a:pt x="155600" y="354592"/>
                  <a:pt x="140783" y="397984"/>
                </a:cubicBezTo>
                <a:cubicBezTo>
                  <a:pt x="125966" y="441376"/>
                  <a:pt x="145016" y="445609"/>
                  <a:pt x="121733" y="502759"/>
                </a:cubicBezTo>
                <a:cubicBezTo>
                  <a:pt x="98450" y="559909"/>
                  <a:pt x="9550" y="724480"/>
                  <a:pt x="1083" y="740884"/>
                </a:cubicBezTo>
                <a:cubicBezTo>
                  <a:pt x="-7384" y="757288"/>
                  <a:pt x="35479" y="695905"/>
                  <a:pt x="70933" y="601184"/>
                </a:cubicBezTo>
                <a:cubicBezTo>
                  <a:pt x="106387" y="506463"/>
                  <a:pt x="176766" y="274159"/>
                  <a:pt x="213808" y="172559"/>
                </a:cubicBezTo>
                <a:cubicBezTo>
                  <a:pt x="250850" y="70959"/>
                  <a:pt x="271487" y="-10533"/>
                  <a:pt x="270958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3928A726-EC94-32BC-3F6B-0047F0F80D10}"/>
              </a:ext>
            </a:extLst>
          </p:cNvPr>
          <p:cNvSpPr/>
          <p:nvPr/>
        </p:nvSpPr>
        <p:spPr>
          <a:xfrm>
            <a:off x="7905402" y="5625259"/>
            <a:ext cx="203809" cy="242742"/>
          </a:xfrm>
          <a:custGeom>
            <a:avLst/>
            <a:gdLst>
              <a:gd name="connsiteX0" fmla="*/ 348 w 203809"/>
              <a:gd name="connsiteY0" fmla="*/ 841 h 242742"/>
              <a:gd name="connsiteX1" fmla="*/ 63848 w 203809"/>
              <a:gd name="connsiteY1" fmla="*/ 64341 h 242742"/>
              <a:gd name="connsiteX2" fmla="*/ 73373 w 203809"/>
              <a:gd name="connsiteY2" fmla="*/ 127841 h 242742"/>
              <a:gd name="connsiteX3" fmla="*/ 130523 w 203809"/>
              <a:gd name="connsiteY3" fmla="*/ 188166 h 242742"/>
              <a:gd name="connsiteX4" fmla="*/ 203548 w 203809"/>
              <a:gd name="connsiteY4" fmla="*/ 242141 h 242742"/>
              <a:gd name="connsiteX5" fmla="*/ 152748 w 203809"/>
              <a:gd name="connsiteY5" fmla="*/ 210391 h 242742"/>
              <a:gd name="connsiteX6" fmla="*/ 95598 w 203809"/>
              <a:gd name="connsiteY6" fmla="*/ 111966 h 242742"/>
              <a:gd name="connsiteX7" fmla="*/ 348 w 203809"/>
              <a:gd name="connsiteY7" fmla="*/ 841 h 24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09" h="242742">
                <a:moveTo>
                  <a:pt x="348" y="841"/>
                </a:moveTo>
                <a:cubicBezTo>
                  <a:pt x="-4944" y="-7096"/>
                  <a:pt x="51677" y="43174"/>
                  <a:pt x="63848" y="64341"/>
                </a:cubicBezTo>
                <a:cubicBezTo>
                  <a:pt x="76019" y="85508"/>
                  <a:pt x="62261" y="107204"/>
                  <a:pt x="73373" y="127841"/>
                </a:cubicBezTo>
                <a:cubicBezTo>
                  <a:pt x="84485" y="148478"/>
                  <a:pt x="108827" y="169116"/>
                  <a:pt x="130523" y="188166"/>
                </a:cubicBezTo>
                <a:cubicBezTo>
                  <a:pt x="152219" y="207216"/>
                  <a:pt x="199844" y="238437"/>
                  <a:pt x="203548" y="242141"/>
                </a:cubicBezTo>
                <a:cubicBezTo>
                  <a:pt x="207252" y="245845"/>
                  <a:pt x="170740" y="232087"/>
                  <a:pt x="152748" y="210391"/>
                </a:cubicBezTo>
                <a:cubicBezTo>
                  <a:pt x="134756" y="188695"/>
                  <a:pt x="115177" y="141599"/>
                  <a:pt x="95598" y="111966"/>
                </a:cubicBezTo>
                <a:cubicBezTo>
                  <a:pt x="76019" y="82333"/>
                  <a:pt x="5640" y="8778"/>
                  <a:pt x="348" y="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2B831487-707E-5CAF-8557-B2B0015BBF35}"/>
              </a:ext>
            </a:extLst>
          </p:cNvPr>
          <p:cNvSpPr/>
          <p:nvPr/>
        </p:nvSpPr>
        <p:spPr>
          <a:xfrm>
            <a:off x="7877114" y="5651158"/>
            <a:ext cx="255776" cy="229603"/>
          </a:xfrm>
          <a:custGeom>
            <a:avLst/>
            <a:gdLst>
              <a:gd name="connsiteX0" fmla="*/ 61 w 255776"/>
              <a:gd name="connsiteY0" fmla="*/ 342 h 229603"/>
              <a:gd name="connsiteX1" fmla="*/ 88961 w 255776"/>
              <a:gd name="connsiteY1" fmla="*/ 67017 h 229603"/>
              <a:gd name="connsiteX2" fmla="*/ 108011 w 255776"/>
              <a:gd name="connsiteY2" fmla="*/ 152742 h 229603"/>
              <a:gd name="connsiteX3" fmla="*/ 254061 w 255776"/>
              <a:gd name="connsiteY3" fmla="*/ 228942 h 229603"/>
              <a:gd name="connsiteX4" fmla="*/ 181036 w 255776"/>
              <a:gd name="connsiteY4" fmla="*/ 184492 h 229603"/>
              <a:gd name="connsiteX5" fmla="*/ 76261 w 255776"/>
              <a:gd name="connsiteY5" fmla="*/ 95592 h 229603"/>
              <a:gd name="connsiteX6" fmla="*/ 61 w 255776"/>
              <a:gd name="connsiteY6" fmla="*/ 342 h 22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76" h="229603">
                <a:moveTo>
                  <a:pt x="61" y="342"/>
                </a:moveTo>
                <a:cubicBezTo>
                  <a:pt x="2178" y="-4420"/>
                  <a:pt x="70969" y="41617"/>
                  <a:pt x="88961" y="67017"/>
                </a:cubicBezTo>
                <a:cubicBezTo>
                  <a:pt x="106953" y="92417"/>
                  <a:pt x="80494" y="125755"/>
                  <a:pt x="108011" y="152742"/>
                </a:cubicBezTo>
                <a:cubicBezTo>
                  <a:pt x="135528" y="179730"/>
                  <a:pt x="241890" y="223650"/>
                  <a:pt x="254061" y="228942"/>
                </a:cubicBezTo>
                <a:cubicBezTo>
                  <a:pt x="266232" y="234234"/>
                  <a:pt x="210669" y="206717"/>
                  <a:pt x="181036" y="184492"/>
                </a:cubicBezTo>
                <a:cubicBezTo>
                  <a:pt x="151403" y="162267"/>
                  <a:pt x="101132" y="119934"/>
                  <a:pt x="76261" y="95592"/>
                </a:cubicBezTo>
                <a:cubicBezTo>
                  <a:pt x="51390" y="71250"/>
                  <a:pt x="-2056" y="5104"/>
                  <a:pt x="6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B2A6BE01-1458-9A18-9D22-4FC93DA50AEC}"/>
              </a:ext>
            </a:extLst>
          </p:cNvPr>
          <p:cNvSpPr/>
          <p:nvPr/>
        </p:nvSpPr>
        <p:spPr>
          <a:xfrm>
            <a:off x="7988266" y="5721274"/>
            <a:ext cx="138346" cy="584302"/>
          </a:xfrm>
          <a:custGeom>
            <a:avLst/>
            <a:gdLst>
              <a:gd name="connsiteX0" fmla="*/ 123859 w 138346"/>
              <a:gd name="connsiteY0" fmla="*/ 76 h 584302"/>
              <a:gd name="connsiteX1" fmla="*/ 130209 w 138346"/>
              <a:gd name="connsiteY1" fmla="*/ 190576 h 584302"/>
              <a:gd name="connsiteX2" fmla="*/ 34 w 138346"/>
              <a:gd name="connsiteY2" fmla="*/ 584276 h 584302"/>
              <a:gd name="connsiteX3" fmla="*/ 117509 w 138346"/>
              <a:gd name="connsiteY3" fmla="*/ 209626 h 584302"/>
              <a:gd name="connsiteX4" fmla="*/ 123859 w 138346"/>
              <a:gd name="connsiteY4" fmla="*/ 76 h 58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46" h="584302">
                <a:moveTo>
                  <a:pt x="123859" y="76"/>
                </a:moveTo>
                <a:cubicBezTo>
                  <a:pt x="125976" y="-3099"/>
                  <a:pt x="150846" y="93210"/>
                  <a:pt x="130209" y="190576"/>
                </a:cubicBezTo>
                <a:cubicBezTo>
                  <a:pt x="109572" y="287942"/>
                  <a:pt x="2151" y="581101"/>
                  <a:pt x="34" y="584276"/>
                </a:cubicBezTo>
                <a:cubicBezTo>
                  <a:pt x="-2083" y="587451"/>
                  <a:pt x="95284" y="304876"/>
                  <a:pt x="117509" y="209626"/>
                </a:cubicBezTo>
                <a:cubicBezTo>
                  <a:pt x="139734" y="114376"/>
                  <a:pt x="121742" y="3251"/>
                  <a:pt x="12385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B88ABC75-8D16-8952-4052-E0A5A0BA4DFB}"/>
              </a:ext>
            </a:extLst>
          </p:cNvPr>
          <p:cNvSpPr/>
          <p:nvPr/>
        </p:nvSpPr>
        <p:spPr>
          <a:xfrm>
            <a:off x="7758867" y="5924550"/>
            <a:ext cx="315210" cy="565367"/>
          </a:xfrm>
          <a:custGeom>
            <a:avLst/>
            <a:gdLst>
              <a:gd name="connsiteX0" fmla="*/ 315158 w 315210"/>
              <a:gd name="connsiteY0" fmla="*/ 0 h 565367"/>
              <a:gd name="connsiteX1" fmla="*/ 184983 w 315210"/>
              <a:gd name="connsiteY1" fmla="*/ 311150 h 565367"/>
              <a:gd name="connsiteX2" fmla="*/ 108783 w 315210"/>
              <a:gd name="connsiteY2" fmla="*/ 431800 h 565367"/>
              <a:gd name="connsiteX3" fmla="*/ 7183 w 315210"/>
              <a:gd name="connsiteY3" fmla="*/ 565150 h 565367"/>
              <a:gd name="connsiteX4" fmla="*/ 26233 w 315210"/>
              <a:gd name="connsiteY4" fmla="*/ 454025 h 565367"/>
              <a:gd name="connsiteX5" fmla="*/ 169108 w 315210"/>
              <a:gd name="connsiteY5" fmla="*/ 139700 h 565367"/>
              <a:gd name="connsiteX6" fmla="*/ 7183 w 315210"/>
              <a:gd name="connsiteY6" fmla="*/ 533400 h 565367"/>
              <a:gd name="connsiteX7" fmla="*/ 169108 w 315210"/>
              <a:gd name="connsiteY7" fmla="*/ 314325 h 565367"/>
              <a:gd name="connsiteX8" fmla="*/ 315158 w 315210"/>
              <a:gd name="connsiteY8" fmla="*/ 0 h 56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10" h="565367">
                <a:moveTo>
                  <a:pt x="315158" y="0"/>
                </a:moveTo>
                <a:cubicBezTo>
                  <a:pt x="317804" y="-529"/>
                  <a:pt x="219379" y="239183"/>
                  <a:pt x="184983" y="311150"/>
                </a:cubicBezTo>
                <a:cubicBezTo>
                  <a:pt x="150587" y="383117"/>
                  <a:pt x="138416" y="389467"/>
                  <a:pt x="108783" y="431800"/>
                </a:cubicBezTo>
                <a:cubicBezTo>
                  <a:pt x="79150" y="474133"/>
                  <a:pt x="20941" y="561446"/>
                  <a:pt x="7183" y="565150"/>
                </a:cubicBezTo>
                <a:cubicBezTo>
                  <a:pt x="-6575" y="568854"/>
                  <a:pt x="-754" y="524933"/>
                  <a:pt x="26233" y="454025"/>
                </a:cubicBezTo>
                <a:cubicBezTo>
                  <a:pt x="53220" y="383117"/>
                  <a:pt x="172283" y="126471"/>
                  <a:pt x="169108" y="139700"/>
                </a:cubicBezTo>
                <a:cubicBezTo>
                  <a:pt x="165933" y="152929"/>
                  <a:pt x="7183" y="504296"/>
                  <a:pt x="7183" y="533400"/>
                </a:cubicBezTo>
                <a:cubicBezTo>
                  <a:pt x="7183" y="562504"/>
                  <a:pt x="115662" y="404283"/>
                  <a:pt x="169108" y="314325"/>
                </a:cubicBezTo>
                <a:cubicBezTo>
                  <a:pt x="222554" y="224367"/>
                  <a:pt x="312512" y="529"/>
                  <a:pt x="3151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6761BDEC-FF6E-137B-8202-11B33EF881E0}"/>
              </a:ext>
            </a:extLst>
          </p:cNvPr>
          <p:cNvSpPr/>
          <p:nvPr/>
        </p:nvSpPr>
        <p:spPr>
          <a:xfrm>
            <a:off x="8141871" y="5765297"/>
            <a:ext cx="107158" cy="280916"/>
          </a:xfrm>
          <a:custGeom>
            <a:avLst/>
            <a:gdLst>
              <a:gd name="connsiteX0" fmla="*/ 2004 w 107158"/>
              <a:gd name="connsiteY0" fmla="*/ 503 h 280916"/>
              <a:gd name="connsiteX1" fmla="*/ 2004 w 107158"/>
              <a:gd name="connsiteY1" fmla="*/ 171953 h 280916"/>
              <a:gd name="connsiteX2" fmla="*/ 5179 w 107158"/>
              <a:gd name="connsiteY2" fmla="*/ 229103 h 280916"/>
              <a:gd name="connsiteX3" fmla="*/ 40104 w 107158"/>
              <a:gd name="connsiteY3" fmla="*/ 279903 h 280916"/>
              <a:gd name="connsiteX4" fmla="*/ 106779 w 107158"/>
              <a:gd name="connsiteY4" fmla="*/ 181478 h 280916"/>
              <a:gd name="connsiteX5" fmla="*/ 65504 w 107158"/>
              <a:gd name="connsiteY5" fmla="*/ 251328 h 280916"/>
              <a:gd name="connsiteX6" fmla="*/ 27404 w 107158"/>
              <a:gd name="connsiteY6" fmla="*/ 232278 h 280916"/>
              <a:gd name="connsiteX7" fmla="*/ 2004 w 107158"/>
              <a:gd name="connsiteY7" fmla="*/ 503 h 28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58" h="280916">
                <a:moveTo>
                  <a:pt x="2004" y="503"/>
                </a:moveTo>
                <a:cubicBezTo>
                  <a:pt x="-2229" y="-9551"/>
                  <a:pt x="1475" y="133853"/>
                  <a:pt x="2004" y="171953"/>
                </a:cubicBezTo>
                <a:cubicBezTo>
                  <a:pt x="2533" y="210053"/>
                  <a:pt x="-1171" y="211111"/>
                  <a:pt x="5179" y="229103"/>
                </a:cubicBezTo>
                <a:cubicBezTo>
                  <a:pt x="11529" y="247095"/>
                  <a:pt x="23171" y="287840"/>
                  <a:pt x="40104" y="279903"/>
                </a:cubicBezTo>
                <a:cubicBezTo>
                  <a:pt x="57037" y="271966"/>
                  <a:pt x="102546" y="186240"/>
                  <a:pt x="106779" y="181478"/>
                </a:cubicBezTo>
                <a:cubicBezTo>
                  <a:pt x="111012" y="176716"/>
                  <a:pt x="78733" y="242861"/>
                  <a:pt x="65504" y="251328"/>
                </a:cubicBezTo>
                <a:cubicBezTo>
                  <a:pt x="52275" y="259795"/>
                  <a:pt x="36929" y="266145"/>
                  <a:pt x="27404" y="232278"/>
                </a:cubicBezTo>
                <a:cubicBezTo>
                  <a:pt x="17879" y="198411"/>
                  <a:pt x="6237" y="10557"/>
                  <a:pt x="2004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4C7B6493-95D4-80C6-39B1-662F73FE9402}"/>
              </a:ext>
            </a:extLst>
          </p:cNvPr>
          <p:cNvSpPr/>
          <p:nvPr/>
        </p:nvSpPr>
        <p:spPr>
          <a:xfrm>
            <a:off x="7984996" y="5895466"/>
            <a:ext cx="156465" cy="442014"/>
          </a:xfrm>
          <a:custGeom>
            <a:avLst/>
            <a:gdLst>
              <a:gd name="connsiteX0" fmla="*/ 143004 w 156465"/>
              <a:gd name="connsiteY0" fmla="*/ 509 h 442014"/>
              <a:gd name="connsiteX1" fmla="*/ 146179 w 156465"/>
              <a:gd name="connsiteY1" fmla="*/ 143384 h 442014"/>
              <a:gd name="connsiteX2" fmla="*/ 120779 w 156465"/>
              <a:gd name="connsiteY2" fmla="*/ 235459 h 442014"/>
              <a:gd name="connsiteX3" fmla="*/ 129 w 156465"/>
              <a:gd name="connsiteY3" fmla="*/ 441834 h 442014"/>
              <a:gd name="connsiteX4" fmla="*/ 146179 w 156465"/>
              <a:gd name="connsiteY4" fmla="*/ 197359 h 442014"/>
              <a:gd name="connsiteX5" fmla="*/ 143004 w 156465"/>
              <a:gd name="connsiteY5" fmla="*/ 509 h 44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465" h="442014">
                <a:moveTo>
                  <a:pt x="143004" y="509"/>
                </a:moveTo>
                <a:cubicBezTo>
                  <a:pt x="143004" y="-8487"/>
                  <a:pt x="149883" y="104226"/>
                  <a:pt x="146179" y="143384"/>
                </a:cubicBezTo>
                <a:cubicBezTo>
                  <a:pt x="142475" y="182542"/>
                  <a:pt x="145121" y="185717"/>
                  <a:pt x="120779" y="235459"/>
                </a:cubicBezTo>
                <a:cubicBezTo>
                  <a:pt x="96437" y="285201"/>
                  <a:pt x="-4104" y="448184"/>
                  <a:pt x="129" y="441834"/>
                </a:cubicBezTo>
                <a:cubicBezTo>
                  <a:pt x="4362" y="435484"/>
                  <a:pt x="121308" y="265092"/>
                  <a:pt x="146179" y="197359"/>
                </a:cubicBezTo>
                <a:cubicBezTo>
                  <a:pt x="171050" y="129626"/>
                  <a:pt x="143004" y="9505"/>
                  <a:pt x="143004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1A71FA12-9029-6E7A-D2DD-771E8EBF8B8D}"/>
              </a:ext>
            </a:extLst>
          </p:cNvPr>
          <p:cNvSpPr/>
          <p:nvPr/>
        </p:nvSpPr>
        <p:spPr>
          <a:xfrm>
            <a:off x="7851742" y="6095897"/>
            <a:ext cx="368372" cy="473221"/>
          </a:xfrm>
          <a:custGeom>
            <a:avLst/>
            <a:gdLst>
              <a:gd name="connsiteX0" fmla="*/ 33 w 368372"/>
              <a:gd name="connsiteY0" fmla="*/ 473178 h 473221"/>
              <a:gd name="connsiteX1" fmla="*/ 257208 w 368372"/>
              <a:gd name="connsiteY1" fmla="*/ 111228 h 473221"/>
              <a:gd name="connsiteX2" fmla="*/ 346108 w 368372"/>
              <a:gd name="connsiteY2" fmla="*/ 12803 h 473221"/>
              <a:gd name="connsiteX3" fmla="*/ 368333 w 368372"/>
              <a:gd name="connsiteY3" fmla="*/ 69953 h 473221"/>
              <a:gd name="connsiteX4" fmla="*/ 349283 w 368372"/>
              <a:gd name="connsiteY4" fmla="*/ 103 h 473221"/>
              <a:gd name="connsiteX5" fmla="*/ 279433 w 368372"/>
              <a:gd name="connsiteY5" fmla="*/ 89003 h 473221"/>
              <a:gd name="connsiteX6" fmla="*/ 130208 w 368372"/>
              <a:gd name="connsiteY6" fmla="*/ 266803 h 473221"/>
              <a:gd name="connsiteX7" fmla="*/ 238158 w 368372"/>
              <a:gd name="connsiteY7" fmla="*/ 136628 h 473221"/>
              <a:gd name="connsiteX8" fmla="*/ 33 w 368372"/>
              <a:gd name="connsiteY8" fmla="*/ 473178 h 47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372" h="473221">
                <a:moveTo>
                  <a:pt x="33" y="473178"/>
                </a:moveTo>
                <a:cubicBezTo>
                  <a:pt x="3208" y="468945"/>
                  <a:pt x="199529" y="187957"/>
                  <a:pt x="257208" y="111228"/>
                </a:cubicBezTo>
                <a:cubicBezTo>
                  <a:pt x="314887" y="34499"/>
                  <a:pt x="327587" y="19682"/>
                  <a:pt x="346108" y="12803"/>
                </a:cubicBezTo>
                <a:cubicBezTo>
                  <a:pt x="364629" y="5924"/>
                  <a:pt x="367804" y="72070"/>
                  <a:pt x="368333" y="69953"/>
                </a:cubicBezTo>
                <a:cubicBezTo>
                  <a:pt x="368862" y="67836"/>
                  <a:pt x="364100" y="-3072"/>
                  <a:pt x="349283" y="103"/>
                </a:cubicBezTo>
                <a:cubicBezTo>
                  <a:pt x="334466" y="3278"/>
                  <a:pt x="315945" y="44553"/>
                  <a:pt x="279433" y="89003"/>
                </a:cubicBezTo>
                <a:cubicBezTo>
                  <a:pt x="242921" y="133453"/>
                  <a:pt x="137087" y="258865"/>
                  <a:pt x="130208" y="266803"/>
                </a:cubicBezTo>
                <a:cubicBezTo>
                  <a:pt x="123329" y="274741"/>
                  <a:pt x="258266" y="102232"/>
                  <a:pt x="238158" y="136628"/>
                </a:cubicBezTo>
                <a:cubicBezTo>
                  <a:pt x="218050" y="171024"/>
                  <a:pt x="-3142" y="477411"/>
                  <a:pt x="33" y="47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77C5531A-60B4-60ED-879E-1506E701E0A2}"/>
              </a:ext>
            </a:extLst>
          </p:cNvPr>
          <p:cNvSpPr/>
          <p:nvPr/>
        </p:nvSpPr>
        <p:spPr>
          <a:xfrm>
            <a:off x="7799199" y="6244153"/>
            <a:ext cx="338988" cy="387801"/>
          </a:xfrm>
          <a:custGeom>
            <a:avLst/>
            <a:gdLst>
              <a:gd name="connsiteX0" fmla="*/ 335151 w 338988"/>
              <a:gd name="connsiteY0" fmla="*/ 4247 h 387801"/>
              <a:gd name="connsiteX1" fmla="*/ 1776 w 338988"/>
              <a:gd name="connsiteY1" fmla="*/ 382072 h 387801"/>
              <a:gd name="connsiteX2" fmla="*/ 201801 w 338988"/>
              <a:gd name="connsiteY2" fmla="*/ 232847 h 387801"/>
              <a:gd name="connsiteX3" fmla="*/ 176401 w 338988"/>
              <a:gd name="connsiteY3" fmla="*/ 239197 h 387801"/>
              <a:gd name="connsiteX4" fmla="*/ 227201 w 338988"/>
              <a:gd name="connsiteY4" fmla="*/ 140772 h 387801"/>
              <a:gd name="connsiteX5" fmla="*/ 185926 w 338988"/>
              <a:gd name="connsiteY5" fmla="*/ 175697 h 387801"/>
              <a:gd name="connsiteX6" fmla="*/ 335151 w 338988"/>
              <a:gd name="connsiteY6" fmla="*/ 4247 h 3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988" h="387801">
                <a:moveTo>
                  <a:pt x="335151" y="4247"/>
                </a:moveTo>
                <a:cubicBezTo>
                  <a:pt x="304459" y="38643"/>
                  <a:pt x="24001" y="343972"/>
                  <a:pt x="1776" y="382072"/>
                </a:cubicBezTo>
                <a:cubicBezTo>
                  <a:pt x="-20449" y="420172"/>
                  <a:pt x="172697" y="256659"/>
                  <a:pt x="201801" y="232847"/>
                </a:cubicBezTo>
                <a:cubicBezTo>
                  <a:pt x="230905" y="209035"/>
                  <a:pt x="172168" y="254543"/>
                  <a:pt x="176401" y="239197"/>
                </a:cubicBezTo>
                <a:cubicBezTo>
                  <a:pt x="180634" y="223851"/>
                  <a:pt x="225613" y="151355"/>
                  <a:pt x="227201" y="140772"/>
                </a:cubicBezTo>
                <a:cubicBezTo>
                  <a:pt x="228788" y="130189"/>
                  <a:pt x="168993" y="196335"/>
                  <a:pt x="185926" y="175697"/>
                </a:cubicBezTo>
                <a:cubicBezTo>
                  <a:pt x="202859" y="155060"/>
                  <a:pt x="365843" y="-30149"/>
                  <a:pt x="335151" y="4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EB8302FE-AFC1-3423-A5AA-B3A17FFD49A4}"/>
              </a:ext>
            </a:extLst>
          </p:cNvPr>
          <p:cNvSpPr/>
          <p:nvPr/>
        </p:nvSpPr>
        <p:spPr>
          <a:xfrm>
            <a:off x="7651475" y="6492873"/>
            <a:ext cx="159201" cy="203205"/>
          </a:xfrm>
          <a:custGeom>
            <a:avLst/>
            <a:gdLst>
              <a:gd name="connsiteX0" fmla="*/ 159025 w 159201"/>
              <a:gd name="connsiteY0" fmla="*/ 2 h 203205"/>
              <a:gd name="connsiteX1" fmla="*/ 57425 w 159201"/>
              <a:gd name="connsiteY1" fmla="*/ 111127 h 203205"/>
              <a:gd name="connsiteX2" fmla="*/ 275 w 159201"/>
              <a:gd name="connsiteY2" fmla="*/ 203202 h 203205"/>
              <a:gd name="connsiteX3" fmla="*/ 79650 w 159201"/>
              <a:gd name="connsiteY3" fmla="*/ 114302 h 203205"/>
              <a:gd name="connsiteX4" fmla="*/ 159025 w 159201"/>
              <a:gd name="connsiteY4" fmla="*/ 2 h 2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01" h="203205">
                <a:moveTo>
                  <a:pt x="159025" y="2"/>
                </a:moveTo>
                <a:cubicBezTo>
                  <a:pt x="155321" y="-527"/>
                  <a:pt x="83883" y="77260"/>
                  <a:pt x="57425" y="111127"/>
                </a:cubicBezTo>
                <a:cubicBezTo>
                  <a:pt x="30967" y="144994"/>
                  <a:pt x="-3429" y="202673"/>
                  <a:pt x="275" y="203202"/>
                </a:cubicBezTo>
                <a:cubicBezTo>
                  <a:pt x="3979" y="203731"/>
                  <a:pt x="52133" y="146581"/>
                  <a:pt x="79650" y="114302"/>
                </a:cubicBezTo>
                <a:cubicBezTo>
                  <a:pt x="107167" y="82023"/>
                  <a:pt x="162729" y="531"/>
                  <a:pt x="1590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ED14DE7E-61C7-17CA-C02A-3956EC01ECF8}"/>
              </a:ext>
            </a:extLst>
          </p:cNvPr>
          <p:cNvSpPr/>
          <p:nvPr/>
        </p:nvSpPr>
        <p:spPr>
          <a:xfrm>
            <a:off x="7745638" y="6667230"/>
            <a:ext cx="519967" cy="192311"/>
          </a:xfrm>
          <a:custGeom>
            <a:avLst/>
            <a:gdLst>
              <a:gd name="connsiteX0" fmla="*/ 1362 w 519967"/>
              <a:gd name="connsiteY0" fmla="*/ 190770 h 192311"/>
              <a:gd name="connsiteX1" fmla="*/ 258537 w 519967"/>
              <a:gd name="connsiteY1" fmla="*/ 82820 h 192311"/>
              <a:gd name="connsiteX2" fmla="*/ 515712 w 519967"/>
              <a:gd name="connsiteY2" fmla="*/ 270 h 192311"/>
              <a:gd name="connsiteX3" fmla="*/ 417287 w 519967"/>
              <a:gd name="connsiteY3" fmla="*/ 57420 h 192311"/>
              <a:gd name="connsiteX4" fmla="*/ 395062 w 519967"/>
              <a:gd name="connsiteY4" fmla="*/ 89170 h 192311"/>
              <a:gd name="connsiteX5" fmla="*/ 166462 w 519967"/>
              <a:gd name="connsiteY5" fmla="*/ 143145 h 192311"/>
              <a:gd name="connsiteX6" fmla="*/ 1362 w 519967"/>
              <a:gd name="connsiteY6" fmla="*/ 190770 h 19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967" h="192311">
                <a:moveTo>
                  <a:pt x="1362" y="190770"/>
                </a:moveTo>
                <a:cubicBezTo>
                  <a:pt x="16708" y="180716"/>
                  <a:pt x="172812" y="114570"/>
                  <a:pt x="258537" y="82820"/>
                </a:cubicBezTo>
                <a:cubicBezTo>
                  <a:pt x="344262" y="51070"/>
                  <a:pt x="489254" y="4503"/>
                  <a:pt x="515712" y="270"/>
                </a:cubicBezTo>
                <a:cubicBezTo>
                  <a:pt x="542170" y="-3963"/>
                  <a:pt x="437395" y="42603"/>
                  <a:pt x="417287" y="57420"/>
                </a:cubicBezTo>
                <a:cubicBezTo>
                  <a:pt x="397179" y="72237"/>
                  <a:pt x="436866" y="74883"/>
                  <a:pt x="395062" y="89170"/>
                </a:cubicBezTo>
                <a:cubicBezTo>
                  <a:pt x="353258" y="103457"/>
                  <a:pt x="228904" y="127270"/>
                  <a:pt x="166462" y="143145"/>
                </a:cubicBezTo>
                <a:cubicBezTo>
                  <a:pt x="104020" y="159020"/>
                  <a:pt x="-13984" y="200824"/>
                  <a:pt x="1362" y="19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7DFC93AA-CA21-CEEC-BAD1-7A6ED4C9FE3A}"/>
              </a:ext>
            </a:extLst>
          </p:cNvPr>
          <p:cNvSpPr/>
          <p:nvPr/>
        </p:nvSpPr>
        <p:spPr>
          <a:xfrm>
            <a:off x="7661891" y="6613117"/>
            <a:ext cx="185314" cy="191150"/>
          </a:xfrm>
          <a:custGeom>
            <a:avLst/>
            <a:gdLst>
              <a:gd name="connsiteX0" fmla="*/ 183534 w 185314"/>
              <a:gd name="connsiteY0" fmla="*/ 408 h 191150"/>
              <a:gd name="connsiteX1" fmla="*/ 107334 w 185314"/>
              <a:gd name="connsiteY1" fmla="*/ 102008 h 191150"/>
              <a:gd name="connsiteX2" fmla="*/ 62884 w 185314"/>
              <a:gd name="connsiteY2" fmla="*/ 159158 h 191150"/>
              <a:gd name="connsiteX3" fmla="*/ 2559 w 185314"/>
              <a:gd name="connsiteY3" fmla="*/ 190908 h 191150"/>
              <a:gd name="connsiteX4" fmla="*/ 24784 w 185314"/>
              <a:gd name="connsiteY4" fmla="*/ 143283 h 191150"/>
              <a:gd name="connsiteX5" fmla="*/ 183534 w 185314"/>
              <a:gd name="connsiteY5" fmla="*/ 408 h 19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14" h="191150">
                <a:moveTo>
                  <a:pt x="183534" y="408"/>
                </a:moveTo>
                <a:cubicBezTo>
                  <a:pt x="197292" y="-6471"/>
                  <a:pt x="127442" y="75550"/>
                  <a:pt x="107334" y="102008"/>
                </a:cubicBezTo>
                <a:cubicBezTo>
                  <a:pt x="87226" y="128466"/>
                  <a:pt x="80346" y="144341"/>
                  <a:pt x="62884" y="159158"/>
                </a:cubicBezTo>
                <a:cubicBezTo>
                  <a:pt x="45422" y="173975"/>
                  <a:pt x="8909" y="193554"/>
                  <a:pt x="2559" y="190908"/>
                </a:cubicBezTo>
                <a:cubicBezTo>
                  <a:pt x="-3791" y="188262"/>
                  <a:pt x="972" y="170270"/>
                  <a:pt x="24784" y="143283"/>
                </a:cubicBezTo>
                <a:cubicBezTo>
                  <a:pt x="48596" y="116296"/>
                  <a:pt x="169776" y="7287"/>
                  <a:pt x="18353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5E583FF9-1ACB-1737-9C36-2AE99C1F6051}"/>
              </a:ext>
            </a:extLst>
          </p:cNvPr>
          <p:cNvSpPr/>
          <p:nvPr/>
        </p:nvSpPr>
        <p:spPr>
          <a:xfrm>
            <a:off x="7765115" y="6610347"/>
            <a:ext cx="125837" cy="161931"/>
          </a:xfrm>
          <a:custGeom>
            <a:avLst/>
            <a:gdLst>
              <a:gd name="connsiteX0" fmla="*/ 124760 w 125837"/>
              <a:gd name="connsiteY0" fmla="*/ 3 h 161931"/>
              <a:gd name="connsiteX1" fmla="*/ 83485 w 125837"/>
              <a:gd name="connsiteY1" fmla="*/ 79378 h 161931"/>
              <a:gd name="connsiteX2" fmla="*/ 935 w 125837"/>
              <a:gd name="connsiteY2" fmla="*/ 161928 h 161931"/>
              <a:gd name="connsiteX3" fmla="*/ 42210 w 125837"/>
              <a:gd name="connsiteY3" fmla="*/ 76203 h 161931"/>
              <a:gd name="connsiteX4" fmla="*/ 124760 w 125837"/>
              <a:gd name="connsiteY4" fmla="*/ 3 h 16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7" h="161931">
                <a:moveTo>
                  <a:pt x="124760" y="3"/>
                </a:moveTo>
                <a:cubicBezTo>
                  <a:pt x="131639" y="532"/>
                  <a:pt x="104123" y="52390"/>
                  <a:pt x="83485" y="79378"/>
                </a:cubicBezTo>
                <a:cubicBezTo>
                  <a:pt x="62847" y="106366"/>
                  <a:pt x="7814" y="162457"/>
                  <a:pt x="935" y="161928"/>
                </a:cubicBezTo>
                <a:cubicBezTo>
                  <a:pt x="-5944" y="161399"/>
                  <a:pt x="26864" y="98428"/>
                  <a:pt x="42210" y="76203"/>
                </a:cubicBezTo>
                <a:cubicBezTo>
                  <a:pt x="57556" y="53978"/>
                  <a:pt x="117881" y="-526"/>
                  <a:pt x="12476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6D2B845D-C1B2-A43A-F387-AFD567188802}"/>
              </a:ext>
            </a:extLst>
          </p:cNvPr>
          <p:cNvSpPr/>
          <p:nvPr/>
        </p:nvSpPr>
        <p:spPr>
          <a:xfrm>
            <a:off x="7985972" y="6158723"/>
            <a:ext cx="248804" cy="339521"/>
          </a:xfrm>
          <a:custGeom>
            <a:avLst/>
            <a:gdLst>
              <a:gd name="connsiteX0" fmla="*/ 243628 w 248804"/>
              <a:gd name="connsiteY0" fmla="*/ 7127 h 339521"/>
              <a:gd name="connsiteX1" fmla="*/ 91228 w 248804"/>
              <a:gd name="connsiteY1" fmla="*/ 229377 h 339521"/>
              <a:gd name="connsiteX2" fmla="*/ 2328 w 248804"/>
              <a:gd name="connsiteY2" fmla="*/ 337327 h 339521"/>
              <a:gd name="connsiteX3" fmla="*/ 183303 w 248804"/>
              <a:gd name="connsiteY3" fmla="*/ 137302 h 339521"/>
              <a:gd name="connsiteX4" fmla="*/ 211878 w 248804"/>
              <a:gd name="connsiteY4" fmla="*/ 61102 h 339521"/>
              <a:gd name="connsiteX5" fmla="*/ 243628 w 248804"/>
              <a:gd name="connsiteY5" fmla="*/ 7127 h 3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4" h="339521">
                <a:moveTo>
                  <a:pt x="243628" y="7127"/>
                </a:moveTo>
                <a:cubicBezTo>
                  <a:pt x="223520" y="35173"/>
                  <a:pt x="131445" y="174344"/>
                  <a:pt x="91228" y="229377"/>
                </a:cubicBezTo>
                <a:cubicBezTo>
                  <a:pt x="51011" y="284410"/>
                  <a:pt x="-13018" y="352673"/>
                  <a:pt x="2328" y="337327"/>
                </a:cubicBezTo>
                <a:cubicBezTo>
                  <a:pt x="17674" y="321981"/>
                  <a:pt x="148378" y="183339"/>
                  <a:pt x="183303" y="137302"/>
                </a:cubicBezTo>
                <a:cubicBezTo>
                  <a:pt x="218228" y="91265"/>
                  <a:pt x="204470" y="80681"/>
                  <a:pt x="211878" y="61102"/>
                </a:cubicBezTo>
                <a:cubicBezTo>
                  <a:pt x="219286" y="41523"/>
                  <a:pt x="263736" y="-20919"/>
                  <a:pt x="243628" y="7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B4DF4D22-2BF8-5658-F2B3-DC988136B9FD}"/>
              </a:ext>
            </a:extLst>
          </p:cNvPr>
          <p:cNvSpPr/>
          <p:nvPr/>
        </p:nvSpPr>
        <p:spPr>
          <a:xfrm>
            <a:off x="7817495" y="6175374"/>
            <a:ext cx="469362" cy="592406"/>
          </a:xfrm>
          <a:custGeom>
            <a:avLst/>
            <a:gdLst>
              <a:gd name="connsiteX0" fmla="*/ 2530 w 469362"/>
              <a:gd name="connsiteY0" fmla="*/ 587376 h 592406"/>
              <a:gd name="connsiteX1" fmla="*/ 154930 w 469362"/>
              <a:gd name="connsiteY1" fmla="*/ 434976 h 592406"/>
              <a:gd name="connsiteX2" fmla="*/ 389880 w 469362"/>
              <a:gd name="connsiteY2" fmla="*/ 234951 h 592406"/>
              <a:gd name="connsiteX3" fmla="*/ 469255 w 469362"/>
              <a:gd name="connsiteY3" fmla="*/ 1 h 592406"/>
              <a:gd name="connsiteX4" fmla="*/ 377180 w 469362"/>
              <a:gd name="connsiteY4" fmla="*/ 238126 h 592406"/>
              <a:gd name="connsiteX5" fmla="*/ 399405 w 469362"/>
              <a:gd name="connsiteY5" fmla="*/ 184151 h 592406"/>
              <a:gd name="connsiteX6" fmla="*/ 281930 w 469362"/>
              <a:gd name="connsiteY6" fmla="*/ 317501 h 592406"/>
              <a:gd name="connsiteX7" fmla="*/ 320030 w 469362"/>
              <a:gd name="connsiteY7" fmla="*/ 304801 h 592406"/>
              <a:gd name="connsiteX8" fmla="*/ 205730 w 469362"/>
              <a:gd name="connsiteY8" fmla="*/ 396876 h 592406"/>
              <a:gd name="connsiteX9" fmla="*/ 266055 w 469362"/>
              <a:gd name="connsiteY9" fmla="*/ 346076 h 592406"/>
              <a:gd name="connsiteX10" fmla="*/ 75555 w 469362"/>
              <a:gd name="connsiteY10" fmla="*/ 536576 h 592406"/>
              <a:gd name="connsiteX11" fmla="*/ 2530 w 469362"/>
              <a:gd name="connsiteY11" fmla="*/ 587376 h 59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362" h="592406">
                <a:moveTo>
                  <a:pt x="2530" y="587376"/>
                </a:moveTo>
                <a:cubicBezTo>
                  <a:pt x="15759" y="570443"/>
                  <a:pt x="90372" y="493713"/>
                  <a:pt x="154930" y="434976"/>
                </a:cubicBezTo>
                <a:cubicBezTo>
                  <a:pt x="219488" y="376239"/>
                  <a:pt x="337493" y="307447"/>
                  <a:pt x="389880" y="234951"/>
                </a:cubicBezTo>
                <a:cubicBezTo>
                  <a:pt x="442268" y="162455"/>
                  <a:pt x="471372" y="-528"/>
                  <a:pt x="469255" y="1"/>
                </a:cubicBezTo>
                <a:cubicBezTo>
                  <a:pt x="467138" y="530"/>
                  <a:pt x="388822" y="207434"/>
                  <a:pt x="377180" y="238126"/>
                </a:cubicBezTo>
                <a:cubicBezTo>
                  <a:pt x="365538" y="268818"/>
                  <a:pt x="415280" y="170922"/>
                  <a:pt x="399405" y="184151"/>
                </a:cubicBezTo>
                <a:cubicBezTo>
                  <a:pt x="383530" y="197380"/>
                  <a:pt x="295159" y="297393"/>
                  <a:pt x="281930" y="317501"/>
                </a:cubicBezTo>
                <a:cubicBezTo>
                  <a:pt x="268701" y="337609"/>
                  <a:pt x="332730" y="291572"/>
                  <a:pt x="320030" y="304801"/>
                </a:cubicBezTo>
                <a:cubicBezTo>
                  <a:pt x="307330" y="318030"/>
                  <a:pt x="214726" y="389997"/>
                  <a:pt x="205730" y="396876"/>
                </a:cubicBezTo>
                <a:cubicBezTo>
                  <a:pt x="196734" y="403755"/>
                  <a:pt x="287751" y="322793"/>
                  <a:pt x="266055" y="346076"/>
                </a:cubicBezTo>
                <a:cubicBezTo>
                  <a:pt x="244359" y="369359"/>
                  <a:pt x="121063" y="496889"/>
                  <a:pt x="75555" y="536576"/>
                </a:cubicBezTo>
                <a:cubicBezTo>
                  <a:pt x="30047" y="576263"/>
                  <a:pt x="-10699" y="604309"/>
                  <a:pt x="2530" y="58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64F564C3-2A98-5259-8748-6EA1587AF8B7}"/>
              </a:ext>
            </a:extLst>
          </p:cNvPr>
          <p:cNvSpPr/>
          <p:nvPr/>
        </p:nvSpPr>
        <p:spPr>
          <a:xfrm>
            <a:off x="7841251" y="6384920"/>
            <a:ext cx="566381" cy="416434"/>
          </a:xfrm>
          <a:custGeom>
            <a:avLst/>
            <a:gdLst>
              <a:gd name="connsiteX0" fmla="*/ 566149 w 566381"/>
              <a:gd name="connsiteY0" fmla="*/ 5 h 416434"/>
              <a:gd name="connsiteX1" fmla="*/ 455024 w 566381"/>
              <a:gd name="connsiteY1" fmla="*/ 187330 h 416434"/>
              <a:gd name="connsiteX2" fmla="*/ 496299 w 566381"/>
              <a:gd name="connsiteY2" fmla="*/ 136530 h 416434"/>
              <a:gd name="connsiteX3" fmla="*/ 308974 w 566381"/>
              <a:gd name="connsiteY3" fmla="*/ 250830 h 416434"/>
              <a:gd name="connsiteX4" fmla="*/ 999 w 566381"/>
              <a:gd name="connsiteY4" fmla="*/ 415930 h 416434"/>
              <a:gd name="connsiteX5" fmla="*/ 420099 w 566381"/>
              <a:gd name="connsiteY5" fmla="*/ 193680 h 416434"/>
              <a:gd name="connsiteX6" fmla="*/ 566149 w 566381"/>
              <a:gd name="connsiteY6" fmla="*/ 5 h 41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381" h="416434">
                <a:moveTo>
                  <a:pt x="566149" y="5"/>
                </a:moveTo>
                <a:cubicBezTo>
                  <a:pt x="571970" y="-1053"/>
                  <a:pt x="466666" y="164576"/>
                  <a:pt x="455024" y="187330"/>
                </a:cubicBezTo>
                <a:cubicBezTo>
                  <a:pt x="443382" y="210084"/>
                  <a:pt x="520641" y="125947"/>
                  <a:pt x="496299" y="136530"/>
                </a:cubicBezTo>
                <a:cubicBezTo>
                  <a:pt x="471957" y="147113"/>
                  <a:pt x="391524" y="204263"/>
                  <a:pt x="308974" y="250830"/>
                </a:cubicBezTo>
                <a:cubicBezTo>
                  <a:pt x="226424" y="297397"/>
                  <a:pt x="-17522" y="425455"/>
                  <a:pt x="999" y="415930"/>
                </a:cubicBezTo>
                <a:cubicBezTo>
                  <a:pt x="19520" y="406405"/>
                  <a:pt x="328553" y="260355"/>
                  <a:pt x="420099" y="193680"/>
                </a:cubicBezTo>
                <a:cubicBezTo>
                  <a:pt x="511645" y="127005"/>
                  <a:pt x="560328" y="1063"/>
                  <a:pt x="56614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D981D45A-23B7-B734-A068-14CBB0F3B2B7}"/>
              </a:ext>
            </a:extLst>
          </p:cNvPr>
          <p:cNvSpPr/>
          <p:nvPr/>
        </p:nvSpPr>
        <p:spPr>
          <a:xfrm>
            <a:off x="8115125" y="6451121"/>
            <a:ext cx="305594" cy="248248"/>
          </a:xfrm>
          <a:custGeom>
            <a:avLst/>
            <a:gdLst>
              <a:gd name="connsiteX0" fmla="*/ 175 w 305594"/>
              <a:gd name="connsiteY0" fmla="*/ 248129 h 248248"/>
              <a:gd name="connsiteX1" fmla="*/ 241475 w 305594"/>
              <a:gd name="connsiteY1" fmla="*/ 102079 h 248248"/>
              <a:gd name="connsiteX2" fmla="*/ 304975 w 305594"/>
              <a:gd name="connsiteY2" fmla="*/ 479 h 248248"/>
              <a:gd name="connsiteX3" fmla="*/ 273225 w 305594"/>
              <a:gd name="connsiteY3" fmla="*/ 67154 h 248248"/>
              <a:gd name="connsiteX4" fmla="*/ 263700 w 305594"/>
              <a:gd name="connsiteY4" fmla="*/ 143354 h 248248"/>
              <a:gd name="connsiteX5" fmla="*/ 197025 w 305594"/>
              <a:gd name="connsiteY5" fmla="*/ 181454 h 248248"/>
              <a:gd name="connsiteX6" fmla="*/ 282750 w 305594"/>
              <a:gd name="connsiteY6" fmla="*/ 76679 h 248248"/>
              <a:gd name="connsiteX7" fmla="*/ 175 w 305594"/>
              <a:gd name="connsiteY7" fmla="*/ 248129 h 24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94" h="248248">
                <a:moveTo>
                  <a:pt x="175" y="248129"/>
                </a:moveTo>
                <a:cubicBezTo>
                  <a:pt x="-6704" y="252362"/>
                  <a:pt x="190675" y="143354"/>
                  <a:pt x="241475" y="102079"/>
                </a:cubicBezTo>
                <a:cubicBezTo>
                  <a:pt x="292275" y="60804"/>
                  <a:pt x="299683" y="6300"/>
                  <a:pt x="304975" y="479"/>
                </a:cubicBezTo>
                <a:cubicBezTo>
                  <a:pt x="310267" y="-5342"/>
                  <a:pt x="280104" y="43342"/>
                  <a:pt x="273225" y="67154"/>
                </a:cubicBezTo>
                <a:cubicBezTo>
                  <a:pt x="266346" y="90966"/>
                  <a:pt x="276400" y="124304"/>
                  <a:pt x="263700" y="143354"/>
                </a:cubicBezTo>
                <a:cubicBezTo>
                  <a:pt x="251000" y="162404"/>
                  <a:pt x="193850" y="192567"/>
                  <a:pt x="197025" y="181454"/>
                </a:cubicBezTo>
                <a:cubicBezTo>
                  <a:pt x="200200" y="170341"/>
                  <a:pt x="312913" y="67683"/>
                  <a:pt x="282750" y="76679"/>
                </a:cubicBezTo>
                <a:cubicBezTo>
                  <a:pt x="252588" y="85675"/>
                  <a:pt x="7054" y="243896"/>
                  <a:pt x="175" y="24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53CFA786-A623-007E-1CDF-34D3089261A4}"/>
              </a:ext>
            </a:extLst>
          </p:cNvPr>
          <p:cNvSpPr/>
          <p:nvPr/>
        </p:nvSpPr>
        <p:spPr>
          <a:xfrm>
            <a:off x="8222644" y="5889623"/>
            <a:ext cx="160787" cy="434705"/>
          </a:xfrm>
          <a:custGeom>
            <a:avLst/>
            <a:gdLst>
              <a:gd name="connsiteX0" fmla="*/ 16481 w 160787"/>
              <a:gd name="connsiteY0" fmla="*/ 2 h 434705"/>
              <a:gd name="connsiteX1" fmla="*/ 45056 w 160787"/>
              <a:gd name="connsiteY1" fmla="*/ 130177 h 434705"/>
              <a:gd name="connsiteX2" fmla="*/ 16481 w 160787"/>
              <a:gd name="connsiteY2" fmla="*/ 222252 h 434705"/>
              <a:gd name="connsiteX3" fmla="*/ 89506 w 160787"/>
              <a:gd name="connsiteY3" fmla="*/ 180977 h 434705"/>
              <a:gd name="connsiteX4" fmla="*/ 102206 w 160787"/>
              <a:gd name="connsiteY4" fmla="*/ 231777 h 434705"/>
              <a:gd name="connsiteX5" fmla="*/ 73631 w 160787"/>
              <a:gd name="connsiteY5" fmla="*/ 292102 h 434705"/>
              <a:gd name="connsiteX6" fmla="*/ 140306 w 160787"/>
              <a:gd name="connsiteY6" fmla="*/ 396877 h 434705"/>
              <a:gd name="connsiteX7" fmla="*/ 159356 w 160787"/>
              <a:gd name="connsiteY7" fmla="*/ 431802 h 434705"/>
              <a:gd name="connsiteX8" fmla="*/ 108556 w 160787"/>
              <a:gd name="connsiteY8" fmla="*/ 330202 h 434705"/>
              <a:gd name="connsiteX9" fmla="*/ 83156 w 160787"/>
              <a:gd name="connsiteY9" fmla="*/ 196852 h 434705"/>
              <a:gd name="connsiteX10" fmla="*/ 606 w 160787"/>
              <a:gd name="connsiteY10" fmla="*/ 244477 h 434705"/>
              <a:gd name="connsiteX11" fmla="*/ 45056 w 160787"/>
              <a:gd name="connsiteY11" fmla="*/ 127002 h 434705"/>
              <a:gd name="connsiteX12" fmla="*/ 16481 w 160787"/>
              <a:gd name="connsiteY12" fmla="*/ 2 h 43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87" h="434705">
                <a:moveTo>
                  <a:pt x="16481" y="2"/>
                </a:moveTo>
                <a:cubicBezTo>
                  <a:pt x="16481" y="531"/>
                  <a:pt x="45056" y="93135"/>
                  <a:pt x="45056" y="130177"/>
                </a:cubicBezTo>
                <a:cubicBezTo>
                  <a:pt x="45056" y="167219"/>
                  <a:pt x="9073" y="213785"/>
                  <a:pt x="16481" y="222252"/>
                </a:cubicBezTo>
                <a:cubicBezTo>
                  <a:pt x="23889" y="230719"/>
                  <a:pt x="75219" y="179390"/>
                  <a:pt x="89506" y="180977"/>
                </a:cubicBezTo>
                <a:cubicBezTo>
                  <a:pt x="103793" y="182564"/>
                  <a:pt x="104852" y="213256"/>
                  <a:pt x="102206" y="231777"/>
                </a:cubicBezTo>
                <a:cubicBezTo>
                  <a:pt x="99560" y="250298"/>
                  <a:pt x="67281" y="264585"/>
                  <a:pt x="73631" y="292102"/>
                </a:cubicBezTo>
                <a:cubicBezTo>
                  <a:pt x="79981" y="319619"/>
                  <a:pt x="126019" y="373594"/>
                  <a:pt x="140306" y="396877"/>
                </a:cubicBezTo>
                <a:cubicBezTo>
                  <a:pt x="154593" y="420160"/>
                  <a:pt x="164648" y="442915"/>
                  <a:pt x="159356" y="431802"/>
                </a:cubicBezTo>
                <a:cubicBezTo>
                  <a:pt x="154064" y="420690"/>
                  <a:pt x="121256" y="369360"/>
                  <a:pt x="108556" y="330202"/>
                </a:cubicBezTo>
                <a:cubicBezTo>
                  <a:pt x="95856" y="291044"/>
                  <a:pt x="101148" y="211140"/>
                  <a:pt x="83156" y="196852"/>
                </a:cubicBezTo>
                <a:cubicBezTo>
                  <a:pt x="65164" y="182564"/>
                  <a:pt x="6956" y="256119"/>
                  <a:pt x="606" y="244477"/>
                </a:cubicBezTo>
                <a:cubicBezTo>
                  <a:pt x="-5744" y="232835"/>
                  <a:pt x="39764" y="162985"/>
                  <a:pt x="45056" y="127002"/>
                </a:cubicBezTo>
                <a:cubicBezTo>
                  <a:pt x="50348" y="91019"/>
                  <a:pt x="16481" y="-527"/>
                  <a:pt x="164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4592CF47-2E50-0F58-67A9-E829D7587DDA}"/>
              </a:ext>
            </a:extLst>
          </p:cNvPr>
          <p:cNvSpPr/>
          <p:nvPr/>
        </p:nvSpPr>
        <p:spPr>
          <a:xfrm>
            <a:off x="8304647" y="5916657"/>
            <a:ext cx="80614" cy="331922"/>
          </a:xfrm>
          <a:custGeom>
            <a:avLst/>
            <a:gdLst>
              <a:gd name="connsiteX0" fmla="*/ 1153 w 80614"/>
              <a:gd name="connsiteY0" fmla="*/ 1543 h 331922"/>
              <a:gd name="connsiteX1" fmla="*/ 13853 w 80614"/>
              <a:gd name="connsiteY1" fmla="*/ 74568 h 331922"/>
              <a:gd name="connsiteX2" fmla="*/ 39253 w 80614"/>
              <a:gd name="connsiteY2" fmla="*/ 166643 h 331922"/>
              <a:gd name="connsiteX3" fmla="*/ 42428 w 80614"/>
              <a:gd name="connsiteY3" fmla="*/ 207918 h 331922"/>
              <a:gd name="connsiteX4" fmla="*/ 36078 w 80614"/>
              <a:gd name="connsiteY4" fmla="*/ 255543 h 331922"/>
              <a:gd name="connsiteX5" fmla="*/ 42428 w 80614"/>
              <a:gd name="connsiteY5" fmla="*/ 331743 h 331922"/>
              <a:gd name="connsiteX6" fmla="*/ 55128 w 80614"/>
              <a:gd name="connsiteY6" fmla="*/ 274593 h 331922"/>
              <a:gd name="connsiteX7" fmla="*/ 80528 w 80614"/>
              <a:gd name="connsiteY7" fmla="*/ 207918 h 331922"/>
              <a:gd name="connsiteX8" fmla="*/ 45603 w 80614"/>
              <a:gd name="connsiteY8" fmla="*/ 211093 h 331922"/>
              <a:gd name="connsiteX9" fmla="*/ 42428 w 80614"/>
              <a:gd name="connsiteY9" fmla="*/ 144418 h 331922"/>
              <a:gd name="connsiteX10" fmla="*/ 1153 w 80614"/>
              <a:gd name="connsiteY10" fmla="*/ 1543 h 3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14" h="331922">
                <a:moveTo>
                  <a:pt x="1153" y="1543"/>
                </a:moveTo>
                <a:cubicBezTo>
                  <a:pt x="-3609" y="-10099"/>
                  <a:pt x="7503" y="47051"/>
                  <a:pt x="13853" y="74568"/>
                </a:cubicBezTo>
                <a:cubicBezTo>
                  <a:pt x="20203" y="102085"/>
                  <a:pt x="34491" y="144418"/>
                  <a:pt x="39253" y="166643"/>
                </a:cubicBezTo>
                <a:cubicBezTo>
                  <a:pt x="44016" y="188868"/>
                  <a:pt x="42957" y="193101"/>
                  <a:pt x="42428" y="207918"/>
                </a:cubicBezTo>
                <a:cubicBezTo>
                  <a:pt x="41899" y="222735"/>
                  <a:pt x="36078" y="234906"/>
                  <a:pt x="36078" y="255543"/>
                </a:cubicBezTo>
                <a:cubicBezTo>
                  <a:pt x="36078" y="276180"/>
                  <a:pt x="39253" y="328568"/>
                  <a:pt x="42428" y="331743"/>
                </a:cubicBezTo>
                <a:cubicBezTo>
                  <a:pt x="45603" y="334918"/>
                  <a:pt x="48778" y="295230"/>
                  <a:pt x="55128" y="274593"/>
                </a:cubicBezTo>
                <a:cubicBezTo>
                  <a:pt x="61478" y="253956"/>
                  <a:pt x="82116" y="218501"/>
                  <a:pt x="80528" y="207918"/>
                </a:cubicBezTo>
                <a:cubicBezTo>
                  <a:pt x="78941" y="197335"/>
                  <a:pt x="51953" y="221676"/>
                  <a:pt x="45603" y="211093"/>
                </a:cubicBezTo>
                <a:cubicBezTo>
                  <a:pt x="39253" y="200510"/>
                  <a:pt x="46132" y="174051"/>
                  <a:pt x="42428" y="144418"/>
                </a:cubicBezTo>
                <a:cubicBezTo>
                  <a:pt x="38724" y="114785"/>
                  <a:pt x="5915" y="13185"/>
                  <a:pt x="1153" y="1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C7BAD5DA-C8A3-8C63-0525-AF8C7382B318}"/>
              </a:ext>
            </a:extLst>
          </p:cNvPr>
          <p:cNvSpPr/>
          <p:nvPr/>
        </p:nvSpPr>
        <p:spPr>
          <a:xfrm>
            <a:off x="8388301" y="6127408"/>
            <a:ext cx="290589" cy="690685"/>
          </a:xfrm>
          <a:custGeom>
            <a:avLst/>
            <a:gdLst>
              <a:gd name="connsiteX0" fmla="*/ 49 w 290589"/>
              <a:gd name="connsiteY0" fmla="*/ 342 h 690685"/>
              <a:gd name="connsiteX1" fmla="*/ 82599 w 290589"/>
              <a:gd name="connsiteY1" fmla="*/ 155917 h 690685"/>
              <a:gd name="connsiteX2" fmla="*/ 107999 w 290589"/>
              <a:gd name="connsiteY2" fmla="*/ 260692 h 690685"/>
              <a:gd name="connsiteX3" fmla="*/ 158799 w 290589"/>
              <a:gd name="connsiteY3" fmla="*/ 384517 h 690685"/>
              <a:gd name="connsiteX4" fmla="*/ 219124 w 290589"/>
              <a:gd name="connsiteY4" fmla="*/ 533742 h 690685"/>
              <a:gd name="connsiteX5" fmla="*/ 288974 w 290589"/>
              <a:gd name="connsiteY5" fmla="*/ 686142 h 690685"/>
              <a:gd name="connsiteX6" fmla="*/ 254049 w 290589"/>
              <a:gd name="connsiteY6" fmla="*/ 616292 h 690685"/>
              <a:gd name="connsiteX7" fmla="*/ 101649 w 290589"/>
              <a:gd name="connsiteY7" fmla="*/ 279742 h 690685"/>
              <a:gd name="connsiteX8" fmla="*/ 95299 w 290589"/>
              <a:gd name="connsiteY8" fmla="*/ 117817 h 690685"/>
              <a:gd name="connsiteX9" fmla="*/ 49 w 290589"/>
              <a:gd name="connsiteY9" fmla="*/ 342 h 6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589" h="690685">
                <a:moveTo>
                  <a:pt x="49" y="342"/>
                </a:moveTo>
                <a:cubicBezTo>
                  <a:pt x="-2068" y="6692"/>
                  <a:pt x="64607" y="112525"/>
                  <a:pt x="82599" y="155917"/>
                </a:cubicBezTo>
                <a:cubicBezTo>
                  <a:pt x="100591" y="199309"/>
                  <a:pt x="95299" y="222592"/>
                  <a:pt x="107999" y="260692"/>
                </a:cubicBezTo>
                <a:cubicBezTo>
                  <a:pt x="120699" y="298792"/>
                  <a:pt x="140278" y="339009"/>
                  <a:pt x="158799" y="384517"/>
                </a:cubicBezTo>
                <a:cubicBezTo>
                  <a:pt x="177320" y="430025"/>
                  <a:pt x="197428" y="483471"/>
                  <a:pt x="219124" y="533742"/>
                </a:cubicBezTo>
                <a:cubicBezTo>
                  <a:pt x="240820" y="584013"/>
                  <a:pt x="283153" y="672384"/>
                  <a:pt x="288974" y="686142"/>
                </a:cubicBezTo>
                <a:cubicBezTo>
                  <a:pt x="294795" y="699900"/>
                  <a:pt x="285270" y="684025"/>
                  <a:pt x="254049" y="616292"/>
                </a:cubicBezTo>
                <a:cubicBezTo>
                  <a:pt x="222828" y="548559"/>
                  <a:pt x="128107" y="362821"/>
                  <a:pt x="101649" y="279742"/>
                </a:cubicBezTo>
                <a:cubicBezTo>
                  <a:pt x="75191" y="196663"/>
                  <a:pt x="109057" y="158034"/>
                  <a:pt x="95299" y="117817"/>
                </a:cubicBezTo>
                <a:cubicBezTo>
                  <a:pt x="81541" y="77600"/>
                  <a:pt x="2166" y="-6008"/>
                  <a:pt x="4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C09A528E-6F6A-3F81-3680-F8DC41E9DFA2}"/>
              </a:ext>
            </a:extLst>
          </p:cNvPr>
          <p:cNvSpPr/>
          <p:nvPr/>
        </p:nvSpPr>
        <p:spPr>
          <a:xfrm>
            <a:off x="8383486" y="6202762"/>
            <a:ext cx="78040" cy="65079"/>
          </a:xfrm>
          <a:custGeom>
            <a:avLst/>
            <a:gdLst>
              <a:gd name="connsiteX0" fmla="*/ 77889 w 78040"/>
              <a:gd name="connsiteY0" fmla="*/ 64688 h 65079"/>
              <a:gd name="connsiteX1" fmla="*/ 20739 w 78040"/>
              <a:gd name="connsiteY1" fmla="*/ 1188 h 65079"/>
              <a:gd name="connsiteX2" fmla="*/ 1689 w 78040"/>
              <a:gd name="connsiteY2" fmla="*/ 26588 h 65079"/>
              <a:gd name="connsiteX3" fmla="*/ 77889 w 78040"/>
              <a:gd name="connsiteY3" fmla="*/ 64688 h 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40" h="65079">
                <a:moveTo>
                  <a:pt x="77889" y="64688"/>
                </a:moveTo>
                <a:cubicBezTo>
                  <a:pt x="81064" y="60455"/>
                  <a:pt x="33439" y="7538"/>
                  <a:pt x="20739" y="1188"/>
                </a:cubicBezTo>
                <a:cubicBezTo>
                  <a:pt x="8039" y="-5162"/>
                  <a:pt x="-4661" y="15476"/>
                  <a:pt x="1689" y="26588"/>
                </a:cubicBezTo>
                <a:cubicBezTo>
                  <a:pt x="8039" y="37700"/>
                  <a:pt x="74714" y="68921"/>
                  <a:pt x="77889" y="6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FDC663B1-F0FA-69D3-B3AB-7FB7D899998C}"/>
              </a:ext>
            </a:extLst>
          </p:cNvPr>
          <p:cNvSpPr/>
          <p:nvPr/>
        </p:nvSpPr>
        <p:spPr>
          <a:xfrm>
            <a:off x="8378794" y="6292775"/>
            <a:ext cx="206526" cy="631908"/>
          </a:xfrm>
          <a:custGeom>
            <a:avLst/>
            <a:gdLst>
              <a:gd name="connsiteX0" fmla="*/ 31 w 206526"/>
              <a:gd name="connsiteY0" fmla="*/ 75 h 631908"/>
              <a:gd name="connsiteX1" fmla="*/ 82581 w 206526"/>
              <a:gd name="connsiteY1" fmla="*/ 127075 h 631908"/>
              <a:gd name="connsiteX2" fmla="*/ 88931 w 206526"/>
              <a:gd name="connsiteY2" fmla="*/ 196925 h 631908"/>
              <a:gd name="connsiteX3" fmla="*/ 136556 w 206526"/>
              <a:gd name="connsiteY3" fmla="*/ 298525 h 631908"/>
              <a:gd name="connsiteX4" fmla="*/ 184181 w 206526"/>
              <a:gd name="connsiteY4" fmla="*/ 396950 h 631908"/>
              <a:gd name="connsiteX5" fmla="*/ 187356 w 206526"/>
              <a:gd name="connsiteY5" fmla="*/ 492200 h 631908"/>
              <a:gd name="connsiteX6" fmla="*/ 123856 w 206526"/>
              <a:gd name="connsiteY6" fmla="*/ 631900 h 631908"/>
              <a:gd name="connsiteX7" fmla="*/ 206406 w 206526"/>
              <a:gd name="connsiteY7" fmla="*/ 485850 h 631908"/>
              <a:gd name="connsiteX8" fmla="*/ 101631 w 206526"/>
              <a:gd name="connsiteY8" fmla="*/ 235025 h 631908"/>
              <a:gd name="connsiteX9" fmla="*/ 111156 w 206526"/>
              <a:gd name="connsiteY9" fmla="*/ 114375 h 631908"/>
              <a:gd name="connsiteX10" fmla="*/ 73056 w 206526"/>
              <a:gd name="connsiteY10" fmla="*/ 146125 h 631908"/>
              <a:gd name="connsiteX11" fmla="*/ 31 w 206526"/>
              <a:gd name="connsiteY11" fmla="*/ 75 h 63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6" h="631908">
                <a:moveTo>
                  <a:pt x="31" y="75"/>
                </a:moveTo>
                <a:cubicBezTo>
                  <a:pt x="1618" y="-3100"/>
                  <a:pt x="67764" y="94267"/>
                  <a:pt x="82581" y="127075"/>
                </a:cubicBezTo>
                <a:cubicBezTo>
                  <a:pt x="97398" y="159883"/>
                  <a:pt x="79935" y="168350"/>
                  <a:pt x="88931" y="196925"/>
                </a:cubicBezTo>
                <a:cubicBezTo>
                  <a:pt x="97927" y="225500"/>
                  <a:pt x="120681" y="265188"/>
                  <a:pt x="136556" y="298525"/>
                </a:cubicBezTo>
                <a:cubicBezTo>
                  <a:pt x="152431" y="331862"/>
                  <a:pt x="175714" y="364671"/>
                  <a:pt x="184181" y="396950"/>
                </a:cubicBezTo>
                <a:cubicBezTo>
                  <a:pt x="192648" y="429229"/>
                  <a:pt x="197410" y="453042"/>
                  <a:pt x="187356" y="492200"/>
                </a:cubicBezTo>
                <a:cubicBezTo>
                  <a:pt x="177302" y="531358"/>
                  <a:pt x="120681" y="632958"/>
                  <a:pt x="123856" y="631900"/>
                </a:cubicBezTo>
                <a:cubicBezTo>
                  <a:pt x="127031" y="630842"/>
                  <a:pt x="210110" y="551996"/>
                  <a:pt x="206406" y="485850"/>
                </a:cubicBezTo>
                <a:cubicBezTo>
                  <a:pt x="202702" y="419704"/>
                  <a:pt x="117506" y="296938"/>
                  <a:pt x="101631" y="235025"/>
                </a:cubicBezTo>
                <a:cubicBezTo>
                  <a:pt x="85756" y="173113"/>
                  <a:pt x="115919" y="129192"/>
                  <a:pt x="111156" y="114375"/>
                </a:cubicBezTo>
                <a:cubicBezTo>
                  <a:pt x="106393" y="99558"/>
                  <a:pt x="87873" y="160942"/>
                  <a:pt x="73056" y="146125"/>
                </a:cubicBezTo>
                <a:cubicBezTo>
                  <a:pt x="58239" y="131308"/>
                  <a:pt x="-1556" y="3250"/>
                  <a:pt x="3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60A31E7-3938-B392-2CE4-7B7216108223}"/>
              </a:ext>
            </a:extLst>
          </p:cNvPr>
          <p:cNvSpPr/>
          <p:nvPr/>
        </p:nvSpPr>
        <p:spPr>
          <a:xfrm>
            <a:off x="8365765" y="6241624"/>
            <a:ext cx="108318" cy="130606"/>
          </a:xfrm>
          <a:custGeom>
            <a:avLst/>
            <a:gdLst>
              <a:gd name="connsiteX0" fmla="*/ 360 w 108318"/>
              <a:gd name="connsiteY0" fmla="*/ 426 h 130606"/>
              <a:gd name="connsiteX1" fmla="*/ 70210 w 108318"/>
              <a:gd name="connsiteY1" fmla="*/ 82976 h 130606"/>
              <a:gd name="connsiteX2" fmla="*/ 108310 w 108318"/>
              <a:gd name="connsiteY2" fmla="*/ 130601 h 130606"/>
              <a:gd name="connsiteX3" fmla="*/ 73385 w 108318"/>
              <a:gd name="connsiteY3" fmla="*/ 86151 h 130606"/>
              <a:gd name="connsiteX4" fmla="*/ 35285 w 108318"/>
              <a:gd name="connsiteY4" fmla="*/ 73451 h 130606"/>
              <a:gd name="connsiteX5" fmla="*/ 41635 w 108318"/>
              <a:gd name="connsiteY5" fmla="*/ 51226 h 130606"/>
              <a:gd name="connsiteX6" fmla="*/ 360 w 108318"/>
              <a:gd name="connsiteY6" fmla="*/ 426 h 13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18" h="130606">
                <a:moveTo>
                  <a:pt x="360" y="426"/>
                </a:moveTo>
                <a:cubicBezTo>
                  <a:pt x="5123" y="5718"/>
                  <a:pt x="52218" y="61280"/>
                  <a:pt x="70210" y="82976"/>
                </a:cubicBezTo>
                <a:cubicBezTo>
                  <a:pt x="88202" y="104672"/>
                  <a:pt x="107781" y="130072"/>
                  <a:pt x="108310" y="130601"/>
                </a:cubicBezTo>
                <a:cubicBezTo>
                  <a:pt x="108839" y="131130"/>
                  <a:pt x="85556" y="95676"/>
                  <a:pt x="73385" y="86151"/>
                </a:cubicBezTo>
                <a:cubicBezTo>
                  <a:pt x="61214" y="76626"/>
                  <a:pt x="40577" y="79272"/>
                  <a:pt x="35285" y="73451"/>
                </a:cubicBezTo>
                <a:cubicBezTo>
                  <a:pt x="29993" y="67630"/>
                  <a:pt x="43752" y="61809"/>
                  <a:pt x="41635" y="51226"/>
                </a:cubicBezTo>
                <a:cubicBezTo>
                  <a:pt x="39518" y="40643"/>
                  <a:pt x="-4403" y="-4866"/>
                  <a:pt x="36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5E6A5FA6-5A76-A64D-53E3-F88F991121FA}"/>
              </a:ext>
            </a:extLst>
          </p:cNvPr>
          <p:cNvSpPr/>
          <p:nvPr/>
        </p:nvSpPr>
        <p:spPr>
          <a:xfrm>
            <a:off x="8472199" y="6368218"/>
            <a:ext cx="130426" cy="573005"/>
          </a:xfrm>
          <a:custGeom>
            <a:avLst/>
            <a:gdLst>
              <a:gd name="connsiteX0" fmla="*/ 1876 w 130426"/>
              <a:gd name="connsiteY0" fmla="*/ 4007 h 573005"/>
              <a:gd name="connsiteX1" fmla="*/ 87601 w 130426"/>
              <a:gd name="connsiteY1" fmla="*/ 289757 h 573005"/>
              <a:gd name="connsiteX2" fmla="*/ 128876 w 130426"/>
              <a:gd name="connsiteY2" fmla="*/ 397707 h 573005"/>
              <a:gd name="connsiteX3" fmla="*/ 119351 w 130426"/>
              <a:gd name="connsiteY3" fmla="*/ 470732 h 573005"/>
              <a:gd name="connsiteX4" fmla="*/ 97126 w 130426"/>
              <a:gd name="connsiteY4" fmla="*/ 521532 h 573005"/>
              <a:gd name="connsiteX5" fmla="*/ 68551 w 130426"/>
              <a:gd name="connsiteY5" fmla="*/ 572332 h 573005"/>
              <a:gd name="connsiteX6" fmla="*/ 109826 w 130426"/>
              <a:gd name="connsiteY6" fmla="*/ 483432 h 573005"/>
              <a:gd name="connsiteX7" fmla="*/ 122526 w 130426"/>
              <a:gd name="connsiteY7" fmla="*/ 404057 h 573005"/>
              <a:gd name="connsiteX8" fmla="*/ 36801 w 130426"/>
              <a:gd name="connsiteY8" fmla="*/ 143707 h 573005"/>
              <a:gd name="connsiteX9" fmla="*/ 1876 w 130426"/>
              <a:gd name="connsiteY9" fmla="*/ 4007 h 57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26" h="573005">
                <a:moveTo>
                  <a:pt x="1876" y="4007"/>
                </a:moveTo>
                <a:cubicBezTo>
                  <a:pt x="10343" y="28349"/>
                  <a:pt x="66434" y="224140"/>
                  <a:pt x="87601" y="289757"/>
                </a:cubicBezTo>
                <a:cubicBezTo>
                  <a:pt x="108768" y="355374"/>
                  <a:pt x="123584" y="367545"/>
                  <a:pt x="128876" y="397707"/>
                </a:cubicBezTo>
                <a:cubicBezTo>
                  <a:pt x="134168" y="427869"/>
                  <a:pt x="124643" y="450095"/>
                  <a:pt x="119351" y="470732"/>
                </a:cubicBezTo>
                <a:cubicBezTo>
                  <a:pt x="114059" y="491369"/>
                  <a:pt x="105593" y="504599"/>
                  <a:pt x="97126" y="521532"/>
                </a:cubicBezTo>
                <a:cubicBezTo>
                  <a:pt x="88659" y="538465"/>
                  <a:pt x="66434" y="578682"/>
                  <a:pt x="68551" y="572332"/>
                </a:cubicBezTo>
                <a:cubicBezTo>
                  <a:pt x="70668" y="565982"/>
                  <a:pt x="100830" y="511478"/>
                  <a:pt x="109826" y="483432"/>
                </a:cubicBezTo>
                <a:cubicBezTo>
                  <a:pt x="118822" y="455386"/>
                  <a:pt x="134697" y="460678"/>
                  <a:pt x="122526" y="404057"/>
                </a:cubicBezTo>
                <a:cubicBezTo>
                  <a:pt x="110355" y="347436"/>
                  <a:pt x="58497" y="216203"/>
                  <a:pt x="36801" y="143707"/>
                </a:cubicBezTo>
                <a:cubicBezTo>
                  <a:pt x="15105" y="71211"/>
                  <a:pt x="-6591" y="-20335"/>
                  <a:pt x="1876" y="4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824219E5-F3E1-D176-4491-70E6B2897540}"/>
              </a:ext>
            </a:extLst>
          </p:cNvPr>
          <p:cNvSpPr/>
          <p:nvPr/>
        </p:nvSpPr>
        <p:spPr>
          <a:xfrm>
            <a:off x="8625626" y="6784940"/>
            <a:ext cx="45341" cy="171880"/>
          </a:xfrm>
          <a:custGeom>
            <a:avLst/>
            <a:gdLst>
              <a:gd name="connsiteX0" fmla="*/ 849 w 45341"/>
              <a:gd name="connsiteY0" fmla="*/ 171485 h 171880"/>
              <a:gd name="connsiteX1" fmla="*/ 19899 w 45341"/>
              <a:gd name="connsiteY1" fmla="*/ 22260 h 171880"/>
              <a:gd name="connsiteX2" fmla="*/ 45299 w 45341"/>
              <a:gd name="connsiteY2" fmla="*/ 54010 h 171880"/>
              <a:gd name="connsiteX3" fmla="*/ 13549 w 45341"/>
              <a:gd name="connsiteY3" fmla="*/ 35 h 171880"/>
              <a:gd name="connsiteX4" fmla="*/ 4024 w 45341"/>
              <a:gd name="connsiteY4" fmla="*/ 63535 h 171880"/>
              <a:gd name="connsiteX5" fmla="*/ 849 w 45341"/>
              <a:gd name="connsiteY5" fmla="*/ 171485 h 17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1" h="171880">
                <a:moveTo>
                  <a:pt x="849" y="171485"/>
                </a:moveTo>
                <a:cubicBezTo>
                  <a:pt x="3495" y="164606"/>
                  <a:pt x="12491" y="41839"/>
                  <a:pt x="19899" y="22260"/>
                </a:cubicBezTo>
                <a:cubicBezTo>
                  <a:pt x="27307" y="2681"/>
                  <a:pt x="46357" y="57714"/>
                  <a:pt x="45299" y="54010"/>
                </a:cubicBezTo>
                <a:cubicBezTo>
                  <a:pt x="44241" y="50306"/>
                  <a:pt x="20428" y="-1552"/>
                  <a:pt x="13549" y="35"/>
                </a:cubicBezTo>
                <a:cubicBezTo>
                  <a:pt x="6670" y="1622"/>
                  <a:pt x="5611" y="33373"/>
                  <a:pt x="4024" y="63535"/>
                </a:cubicBezTo>
                <a:cubicBezTo>
                  <a:pt x="2437" y="93697"/>
                  <a:pt x="-1797" y="178364"/>
                  <a:pt x="849" y="17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15994A15-E5B2-582C-BE87-017F4D7D0062}"/>
              </a:ext>
            </a:extLst>
          </p:cNvPr>
          <p:cNvSpPr/>
          <p:nvPr/>
        </p:nvSpPr>
        <p:spPr>
          <a:xfrm>
            <a:off x="7559232" y="6704074"/>
            <a:ext cx="1003748" cy="281277"/>
          </a:xfrm>
          <a:custGeom>
            <a:avLst/>
            <a:gdLst>
              <a:gd name="connsiteX0" fmla="*/ 13143 w 1003748"/>
              <a:gd name="connsiteY0" fmla="*/ 274576 h 281277"/>
              <a:gd name="connsiteX1" fmla="*/ 556068 w 1003748"/>
              <a:gd name="connsiteY1" fmla="*/ 58676 h 281277"/>
              <a:gd name="connsiteX2" fmla="*/ 841818 w 1003748"/>
              <a:gd name="connsiteY2" fmla="*/ 7876 h 281277"/>
              <a:gd name="connsiteX3" fmla="*/ 937068 w 1003748"/>
              <a:gd name="connsiteY3" fmla="*/ 7876 h 281277"/>
              <a:gd name="connsiteX4" fmla="*/ 1003743 w 1003748"/>
              <a:gd name="connsiteY4" fmla="*/ 71376 h 281277"/>
              <a:gd name="connsiteX5" fmla="*/ 933893 w 1003748"/>
              <a:gd name="connsiteY5" fmla="*/ 11051 h 281277"/>
              <a:gd name="connsiteX6" fmla="*/ 778318 w 1003748"/>
              <a:gd name="connsiteY6" fmla="*/ 7876 h 281277"/>
              <a:gd name="connsiteX7" fmla="*/ 498918 w 1003748"/>
              <a:gd name="connsiteY7" fmla="*/ 93601 h 281277"/>
              <a:gd name="connsiteX8" fmla="*/ 194118 w 1003748"/>
              <a:gd name="connsiteY8" fmla="*/ 214251 h 281277"/>
              <a:gd name="connsiteX9" fmla="*/ 13143 w 1003748"/>
              <a:gd name="connsiteY9" fmla="*/ 274576 h 2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748" h="281277">
                <a:moveTo>
                  <a:pt x="13143" y="274576"/>
                </a:moveTo>
                <a:cubicBezTo>
                  <a:pt x="73468" y="248647"/>
                  <a:pt x="417956" y="103126"/>
                  <a:pt x="556068" y="58676"/>
                </a:cubicBezTo>
                <a:cubicBezTo>
                  <a:pt x="694180" y="14226"/>
                  <a:pt x="778318" y="16343"/>
                  <a:pt x="841818" y="7876"/>
                </a:cubicBezTo>
                <a:cubicBezTo>
                  <a:pt x="905318" y="-591"/>
                  <a:pt x="910081" y="-2707"/>
                  <a:pt x="937068" y="7876"/>
                </a:cubicBezTo>
                <a:cubicBezTo>
                  <a:pt x="964055" y="18459"/>
                  <a:pt x="1004272" y="70847"/>
                  <a:pt x="1003743" y="71376"/>
                </a:cubicBezTo>
                <a:cubicBezTo>
                  <a:pt x="1003214" y="71905"/>
                  <a:pt x="971464" y="21634"/>
                  <a:pt x="933893" y="11051"/>
                </a:cubicBezTo>
                <a:cubicBezTo>
                  <a:pt x="896322" y="468"/>
                  <a:pt x="850814" y="-5882"/>
                  <a:pt x="778318" y="7876"/>
                </a:cubicBezTo>
                <a:cubicBezTo>
                  <a:pt x="705822" y="21634"/>
                  <a:pt x="596285" y="59205"/>
                  <a:pt x="498918" y="93601"/>
                </a:cubicBezTo>
                <a:cubicBezTo>
                  <a:pt x="401551" y="127997"/>
                  <a:pt x="272964" y="183559"/>
                  <a:pt x="194118" y="214251"/>
                </a:cubicBezTo>
                <a:cubicBezTo>
                  <a:pt x="115272" y="244943"/>
                  <a:pt x="-47182" y="300505"/>
                  <a:pt x="13143" y="274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0F25D763-7B7B-C191-2DA8-1F67D4FBDD87}"/>
              </a:ext>
            </a:extLst>
          </p:cNvPr>
          <p:cNvSpPr/>
          <p:nvPr/>
        </p:nvSpPr>
        <p:spPr>
          <a:xfrm>
            <a:off x="7950160" y="6735979"/>
            <a:ext cx="615795" cy="125229"/>
          </a:xfrm>
          <a:custGeom>
            <a:avLst/>
            <a:gdLst>
              <a:gd name="connsiteX0" fmla="*/ 40 w 615795"/>
              <a:gd name="connsiteY0" fmla="*/ 125196 h 125229"/>
              <a:gd name="connsiteX1" fmla="*/ 428665 w 615795"/>
              <a:gd name="connsiteY1" fmla="*/ 1371 h 125229"/>
              <a:gd name="connsiteX2" fmla="*/ 600115 w 615795"/>
              <a:gd name="connsiteY2" fmla="*/ 58521 h 125229"/>
              <a:gd name="connsiteX3" fmla="*/ 565190 w 615795"/>
              <a:gd name="connsiteY3" fmla="*/ 52171 h 125229"/>
              <a:gd name="connsiteX4" fmla="*/ 222290 w 615795"/>
              <a:gd name="connsiteY4" fmla="*/ 90271 h 125229"/>
              <a:gd name="connsiteX5" fmla="*/ 568365 w 615795"/>
              <a:gd name="connsiteY5" fmla="*/ 39471 h 125229"/>
              <a:gd name="connsiteX6" fmla="*/ 454065 w 615795"/>
              <a:gd name="connsiteY6" fmla="*/ 14071 h 125229"/>
              <a:gd name="connsiteX7" fmla="*/ 40 w 615795"/>
              <a:gd name="connsiteY7" fmla="*/ 125196 h 1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795" h="125229">
                <a:moveTo>
                  <a:pt x="40" y="125196"/>
                </a:moveTo>
                <a:cubicBezTo>
                  <a:pt x="-4193" y="123079"/>
                  <a:pt x="328653" y="12483"/>
                  <a:pt x="428665" y="1371"/>
                </a:cubicBezTo>
                <a:cubicBezTo>
                  <a:pt x="528677" y="-9741"/>
                  <a:pt x="577361" y="50054"/>
                  <a:pt x="600115" y="58521"/>
                </a:cubicBezTo>
                <a:cubicBezTo>
                  <a:pt x="622869" y="66988"/>
                  <a:pt x="628161" y="46879"/>
                  <a:pt x="565190" y="52171"/>
                </a:cubicBezTo>
                <a:cubicBezTo>
                  <a:pt x="502219" y="57463"/>
                  <a:pt x="221761" y="92388"/>
                  <a:pt x="222290" y="90271"/>
                </a:cubicBezTo>
                <a:cubicBezTo>
                  <a:pt x="222819" y="88154"/>
                  <a:pt x="529736" y="52171"/>
                  <a:pt x="568365" y="39471"/>
                </a:cubicBezTo>
                <a:cubicBezTo>
                  <a:pt x="606994" y="26771"/>
                  <a:pt x="548257" y="-216"/>
                  <a:pt x="454065" y="14071"/>
                </a:cubicBezTo>
                <a:cubicBezTo>
                  <a:pt x="359873" y="28358"/>
                  <a:pt x="4273" y="127313"/>
                  <a:pt x="40" y="125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EFD39220-180C-A91C-D484-1CC014214A81}"/>
              </a:ext>
            </a:extLst>
          </p:cNvPr>
          <p:cNvSpPr/>
          <p:nvPr/>
        </p:nvSpPr>
        <p:spPr>
          <a:xfrm>
            <a:off x="7498659" y="6886502"/>
            <a:ext cx="807141" cy="216116"/>
          </a:xfrm>
          <a:custGeom>
            <a:avLst/>
            <a:gdLst>
              <a:gd name="connsiteX0" fmla="*/ 691 w 807141"/>
              <a:gd name="connsiteY0" fmla="*/ 215973 h 216116"/>
              <a:gd name="connsiteX1" fmla="*/ 295966 w 807141"/>
              <a:gd name="connsiteY1" fmla="*/ 44523 h 216116"/>
              <a:gd name="connsiteX2" fmla="*/ 807141 w 807141"/>
              <a:gd name="connsiteY2" fmla="*/ 73 h 216116"/>
              <a:gd name="connsiteX3" fmla="*/ 295966 w 807141"/>
              <a:gd name="connsiteY3" fmla="*/ 34998 h 216116"/>
              <a:gd name="connsiteX4" fmla="*/ 216591 w 807141"/>
              <a:gd name="connsiteY4" fmla="*/ 73098 h 216116"/>
              <a:gd name="connsiteX5" fmla="*/ 691 w 807141"/>
              <a:gd name="connsiteY5" fmla="*/ 215973 h 21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141" h="216116">
                <a:moveTo>
                  <a:pt x="691" y="215973"/>
                </a:moveTo>
                <a:cubicBezTo>
                  <a:pt x="13920" y="211211"/>
                  <a:pt x="161558" y="80506"/>
                  <a:pt x="295966" y="44523"/>
                </a:cubicBezTo>
                <a:cubicBezTo>
                  <a:pt x="430374" y="8540"/>
                  <a:pt x="807141" y="1660"/>
                  <a:pt x="807141" y="73"/>
                </a:cubicBezTo>
                <a:cubicBezTo>
                  <a:pt x="807141" y="-1514"/>
                  <a:pt x="394391" y="22827"/>
                  <a:pt x="295966" y="34998"/>
                </a:cubicBezTo>
                <a:cubicBezTo>
                  <a:pt x="197541" y="47169"/>
                  <a:pt x="265274" y="40819"/>
                  <a:pt x="216591" y="73098"/>
                </a:cubicBezTo>
                <a:cubicBezTo>
                  <a:pt x="167908" y="105377"/>
                  <a:pt x="-12538" y="220735"/>
                  <a:pt x="691" y="215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6EC99335-C4F8-E2D8-D734-27877B90EEA1}"/>
              </a:ext>
            </a:extLst>
          </p:cNvPr>
          <p:cNvSpPr/>
          <p:nvPr/>
        </p:nvSpPr>
        <p:spPr>
          <a:xfrm>
            <a:off x="7858112" y="6877059"/>
            <a:ext cx="869968" cy="158836"/>
          </a:xfrm>
          <a:custGeom>
            <a:avLst/>
            <a:gdLst>
              <a:gd name="connsiteX0" fmla="*/ 13 w 869968"/>
              <a:gd name="connsiteY0" fmla="*/ 28566 h 158836"/>
              <a:gd name="connsiteX1" fmla="*/ 508013 w 869968"/>
              <a:gd name="connsiteY1" fmla="*/ 9516 h 158836"/>
              <a:gd name="connsiteX2" fmla="*/ 771538 w 869968"/>
              <a:gd name="connsiteY2" fmla="*/ 88891 h 158836"/>
              <a:gd name="connsiteX3" fmla="*/ 869963 w 869968"/>
              <a:gd name="connsiteY3" fmla="*/ 158741 h 158836"/>
              <a:gd name="connsiteX4" fmla="*/ 768363 w 869968"/>
              <a:gd name="connsiteY4" fmla="*/ 101591 h 158836"/>
              <a:gd name="connsiteX5" fmla="*/ 492138 w 869968"/>
              <a:gd name="connsiteY5" fmla="*/ 3166 h 158836"/>
              <a:gd name="connsiteX6" fmla="*/ 13 w 869968"/>
              <a:gd name="connsiteY6" fmla="*/ 28566 h 15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968" h="158836">
                <a:moveTo>
                  <a:pt x="13" y="28566"/>
                </a:moveTo>
                <a:cubicBezTo>
                  <a:pt x="2659" y="29624"/>
                  <a:pt x="379426" y="-538"/>
                  <a:pt x="508013" y="9516"/>
                </a:cubicBezTo>
                <a:cubicBezTo>
                  <a:pt x="636601" y="19570"/>
                  <a:pt x="711213" y="64020"/>
                  <a:pt x="771538" y="88891"/>
                </a:cubicBezTo>
                <a:cubicBezTo>
                  <a:pt x="831863" y="113762"/>
                  <a:pt x="870492" y="156624"/>
                  <a:pt x="869963" y="158741"/>
                </a:cubicBezTo>
                <a:cubicBezTo>
                  <a:pt x="869434" y="160858"/>
                  <a:pt x="831334" y="127520"/>
                  <a:pt x="768363" y="101591"/>
                </a:cubicBezTo>
                <a:cubicBezTo>
                  <a:pt x="705392" y="75662"/>
                  <a:pt x="613317" y="17454"/>
                  <a:pt x="492138" y="3166"/>
                </a:cubicBezTo>
                <a:cubicBezTo>
                  <a:pt x="370959" y="-11122"/>
                  <a:pt x="-2633" y="27508"/>
                  <a:pt x="13" y="2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D38D0622-F5FE-333A-ED0A-B26A14DEABFC}"/>
              </a:ext>
            </a:extLst>
          </p:cNvPr>
          <p:cNvSpPr/>
          <p:nvPr/>
        </p:nvSpPr>
        <p:spPr>
          <a:xfrm>
            <a:off x="8620023" y="6837003"/>
            <a:ext cx="124890" cy="189580"/>
          </a:xfrm>
          <a:custGeom>
            <a:avLst/>
            <a:gdLst>
              <a:gd name="connsiteX0" fmla="*/ 102 w 124890"/>
              <a:gd name="connsiteY0" fmla="*/ 141647 h 189580"/>
              <a:gd name="connsiteX1" fmla="*/ 57252 w 124890"/>
              <a:gd name="connsiteY1" fmla="*/ 1947 h 189580"/>
              <a:gd name="connsiteX2" fmla="*/ 73127 w 124890"/>
              <a:gd name="connsiteY2" fmla="*/ 68622 h 189580"/>
              <a:gd name="connsiteX3" fmla="*/ 123927 w 124890"/>
              <a:gd name="connsiteY3" fmla="*/ 189272 h 189580"/>
              <a:gd name="connsiteX4" fmla="*/ 101702 w 124890"/>
              <a:gd name="connsiteY4" fmla="*/ 100372 h 189580"/>
              <a:gd name="connsiteX5" fmla="*/ 44552 w 124890"/>
              <a:gd name="connsiteY5" fmla="*/ 8297 h 189580"/>
              <a:gd name="connsiteX6" fmla="*/ 102 w 124890"/>
              <a:gd name="connsiteY6" fmla="*/ 141647 h 1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890" h="189580">
                <a:moveTo>
                  <a:pt x="102" y="141647"/>
                </a:moveTo>
                <a:cubicBezTo>
                  <a:pt x="2219" y="140589"/>
                  <a:pt x="45081" y="14118"/>
                  <a:pt x="57252" y="1947"/>
                </a:cubicBezTo>
                <a:cubicBezTo>
                  <a:pt x="69423" y="-10224"/>
                  <a:pt x="62015" y="37401"/>
                  <a:pt x="73127" y="68622"/>
                </a:cubicBezTo>
                <a:cubicBezTo>
                  <a:pt x="84239" y="99843"/>
                  <a:pt x="119165" y="183980"/>
                  <a:pt x="123927" y="189272"/>
                </a:cubicBezTo>
                <a:cubicBezTo>
                  <a:pt x="128690" y="194564"/>
                  <a:pt x="114931" y="130534"/>
                  <a:pt x="101702" y="100372"/>
                </a:cubicBezTo>
                <a:cubicBezTo>
                  <a:pt x="88473" y="70210"/>
                  <a:pt x="59898" y="6180"/>
                  <a:pt x="44552" y="8297"/>
                </a:cubicBezTo>
                <a:cubicBezTo>
                  <a:pt x="29206" y="10414"/>
                  <a:pt x="-2015" y="142705"/>
                  <a:pt x="102" y="14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EA61E67E-52AC-D30D-DF9F-6CE13FB524BE}"/>
              </a:ext>
            </a:extLst>
          </p:cNvPr>
          <p:cNvSpPr/>
          <p:nvPr/>
        </p:nvSpPr>
        <p:spPr>
          <a:xfrm>
            <a:off x="7464055" y="6922209"/>
            <a:ext cx="762370" cy="300920"/>
          </a:xfrm>
          <a:custGeom>
            <a:avLst/>
            <a:gdLst>
              <a:gd name="connsiteX0" fmla="*/ 370 w 762370"/>
              <a:gd name="connsiteY0" fmla="*/ 300916 h 300920"/>
              <a:gd name="connsiteX1" fmla="*/ 311520 w 762370"/>
              <a:gd name="connsiteY1" fmla="*/ 62791 h 300920"/>
              <a:gd name="connsiteX2" fmla="*/ 762370 w 762370"/>
              <a:gd name="connsiteY2" fmla="*/ 2466 h 300920"/>
              <a:gd name="connsiteX3" fmla="*/ 311520 w 762370"/>
              <a:gd name="connsiteY3" fmla="*/ 11991 h 300920"/>
              <a:gd name="connsiteX4" fmla="*/ 384545 w 762370"/>
              <a:gd name="connsiteY4" fmla="*/ 15166 h 300920"/>
              <a:gd name="connsiteX5" fmla="*/ 251195 w 762370"/>
              <a:gd name="connsiteY5" fmla="*/ 69141 h 300920"/>
              <a:gd name="connsiteX6" fmla="*/ 370 w 762370"/>
              <a:gd name="connsiteY6" fmla="*/ 300916 h 30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70" h="300920">
                <a:moveTo>
                  <a:pt x="370" y="300916"/>
                </a:moveTo>
                <a:cubicBezTo>
                  <a:pt x="10424" y="299858"/>
                  <a:pt x="184520" y="112533"/>
                  <a:pt x="311520" y="62791"/>
                </a:cubicBezTo>
                <a:cubicBezTo>
                  <a:pt x="438520" y="13049"/>
                  <a:pt x="762370" y="10933"/>
                  <a:pt x="762370" y="2466"/>
                </a:cubicBezTo>
                <a:cubicBezTo>
                  <a:pt x="762370" y="-6001"/>
                  <a:pt x="374491" y="9874"/>
                  <a:pt x="311520" y="11991"/>
                </a:cubicBezTo>
                <a:cubicBezTo>
                  <a:pt x="248549" y="14108"/>
                  <a:pt x="394599" y="5641"/>
                  <a:pt x="384545" y="15166"/>
                </a:cubicBezTo>
                <a:cubicBezTo>
                  <a:pt x="374491" y="24691"/>
                  <a:pt x="314695" y="25220"/>
                  <a:pt x="251195" y="69141"/>
                </a:cubicBezTo>
                <a:cubicBezTo>
                  <a:pt x="187695" y="113062"/>
                  <a:pt x="-9684" y="301974"/>
                  <a:pt x="370" y="300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27C995F0-D1EA-0019-99B9-42ED57474B7F}"/>
              </a:ext>
            </a:extLst>
          </p:cNvPr>
          <p:cNvSpPr/>
          <p:nvPr/>
        </p:nvSpPr>
        <p:spPr>
          <a:xfrm>
            <a:off x="8699182" y="7018522"/>
            <a:ext cx="121173" cy="335547"/>
          </a:xfrm>
          <a:custGeom>
            <a:avLst/>
            <a:gdLst>
              <a:gd name="connsiteX0" fmla="*/ 318 w 121173"/>
              <a:gd name="connsiteY0" fmla="*/ 1403 h 335547"/>
              <a:gd name="connsiteX1" fmla="*/ 86043 w 121173"/>
              <a:gd name="connsiteY1" fmla="*/ 115703 h 335547"/>
              <a:gd name="connsiteX2" fmla="*/ 95568 w 121173"/>
              <a:gd name="connsiteY2" fmla="*/ 223653 h 335547"/>
              <a:gd name="connsiteX3" fmla="*/ 70168 w 121173"/>
              <a:gd name="connsiteY3" fmla="*/ 293503 h 335547"/>
              <a:gd name="connsiteX4" fmla="*/ 54293 w 121173"/>
              <a:gd name="connsiteY4" fmla="*/ 331603 h 335547"/>
              <a:gd name="connsiteX5" fmla="*/ 120968 w 121173"/>
              <a:gd name="connsiteY5" fmla="*/ 198253 h 335547"/>
              <a:gd name="connsiteX6" fmla="*/ 318 w 121173"/>
              <a:gd name="connsiteY6" fmla="*/ 1403 h 33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73" h="335547">
                <a:moveTo>
                  <a:pt x="318" y="1403"/>
                </a:moveTo>
                <a:cubicBezTo>
                  <a:pt x="-5503" y="-12355"/>
                  <a:pt x="70168" y="78661"/>
                  <a:pt x="86043" y="115703"/>
                </a:cubicBezTo>
                <a:cubicBezTo>
                  <a:pt x="101918" y="152745"/>
                  <a:pt x="98214" y="194020"/>
                  <a:pt x="95568" y="223653"/>
                </a:cubicBezTo>
                <a:cubicBezTo>
                  <a:pt x="92922" y="253286"/>
                  <a:pt x="77047" y="275511"/>
                  <a:pt x="70168" y="293503"/>
                </a:cubicBezTo>
                <a:cubicBezTo>
                  <a:pt x="63289" y="311495"/>
                  <a:pt x="45826" y="347478"/>
                  <a:pt x="54293" y="331603"/>
                </a:cubicBezTo>
                <a:cubicBezTo>
                  <a:pt x="62760" y="315728"/>
                  <a:pt x="125201" y="247466"/>
                  <a:pt x="120968" y="198253"/>
                </a:cubicBezTo>
                <a:cubicBezTo>
                  <a:pt x="116735" y="149041"/>
                  <a:pt x="6139" y="15161"/>
                  <a:pt x="318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23821F6B-7420-1D1C-20ED-18B231B96E94}"/>
              </a:ext>
            </a:extLst>
          </p:cNvPr>
          <p:cNvSpPr/>
          <p:nvPr/>
        </p:nvSpPr>
        <p:spPr>
          <a:xfrm>
            <a:off x="7364986" y="7070067"/>
            <a:ext cx="667776" cy="334738"/>
          </a:xfrm>
          <a:custGeom>
            <a:avLst/>
            <a:gdLst>
              <a:gd name="connsiteX0" fmla="*/ 213739 w 667776"/>
              <a:gd name="connsiteY0" fmla="*/ 3833 h 334738"/>
              <a:gd name="connsiteX1" fmla="*/ 1014 w 667776"/>
              <a:gd name="connsiteY1" fmla="*/ 321333 h 334738"/>
              <a:gd name="connsiteX2" fmla="*/ 128014 w 667776"/>
              <a:gd name="connsiteY2" fmla="*/ 280058 h 334738"/>
              <a:gd name="connsiteX3" fmla="*/ 426464 w 667776"/>
              <a:gd name="connsiteY3" fmla="*/ 184808 h 334738"/>
              <a:gd name="connsiteX4" fmla="*/ 667764 w 667776"/>
              <a:gd name="connsiteY4" fmla="*/ 178458 h 334738"/>
              <a:gd name="connsiteX5" fmla="*/ 416939 w 667776"/>
              <a:gd name="connsiteY5" fmla="*/ 191158 h 334738"/>
              <a:gd name="connsiteX6" fmla="*/ 105789 w 667776"/>
              <a:gd name="connsiteY6" fmla="*/ 276883 h 334738"/>
              <a:gd name="connsiteX7" fmla="*/ 23239 w 667776"/>
              <a:gd name="connsiteY7" fmla="*/ 292758 h 334738"/>
              <a:gd name="connsiteX8" fmla="*/ 128014 w 667776"/>
              <a:gd name="connsiteY8" fmla="*/ 83208 h 334738"/>
              <a:gd name="connsiteX9" fmla="*/ 74039 w 667776"/>
              <a:gd name="connsiteY9" fmla="*/ 143533 h 334738"/>
              <a:gd name="connsiteX10" fmla="*/ 213739 w 667776"/>
              <a:gd name="connsiteY10" fmla="*/ 3833 h 33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776" h="334738">
                <a:moveTo>
                  <a:pt x="213739" y="3833"/>
                </a:moveTo>
                <a:cubicBezTo>
                  <a:pt x="201568" y="33466"/>
                  <a:pt x="15301" y="275296"/>
                  <a:pt x="1014" y="321333"/>
                </a:cubicBezTo>
                <a:cubicBezTo>
                  <a:pt x="-13273" y="367370"/>
                  <a:pt x="128014" y="280058"/>
                  <a:pt x="128014" y="280058"/>
                </a:cubicBezTo>
                <a:cubicBezTo>
                  <a:pt x="198922" y="257304"/>
                  <a:pt x="336506" y="201741"/>
                  <a:pt x="426464" y="184808"/>
                </a:cubicBezTo>
                <a:cubicBezTo>
                  <a:pt x="516422" y="167875"/>
                  <a:pt x="669352" y="177400"/>
                  <a:pt x="667764" y="178458"/>
                </a:cubicBezTo>
                <a:cubicBezTo>
                  <a:pt x="666176" y="179516"/>
                  <a:pt x="510601" y="174754"/>
                  <a:pt x="416939" y="191158"/>
                </a:cubicBezTo>
                <a:cubicBezTo>
                  <a:pt x="323277" y="207562"/>
                  <a:pt x="171406" y="259950"/>
                  <a:pt x="105789" y="276883"/>
                </a:cubicBezTo>
                <a:cubicBezTo>
                  <a:pt x="40172" y="293816"/>
                  <a:pt x="19535" y="325037"/>
                  <a:pt x="23239" y="292758"/>
                </a:cubicBezTo>
                <a:cubicBezTo>
                  <a:pt x="26943" y="260479"/>
                  <a:pt x="119547" y="108079"/>
                  <a:pt x="128014" y="83208"/>
                </a:cubicBezTo>
                <a:cubicBezTo>
                  <a:pt x="136481" y="58337"/>
                  <a:pt x="58693" y="161525"/>
                  <a:pt x="74039" y="143533"/>
                </a:cubicBezTo>
                <a:cubicBezTo>
                  <a:pt x="89385" y="125541"/>
                  <a:pt x="225910" y="-25800"/>
                  <a:pt x="213739" y="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B814D724-6045-9B10-0DF3-03EDAC0839B8}"/>
              </a:ext>
            </a:extLst>
          </p:cNvPr>
          <p:cNvSpPr/>
          <p:nvPr/>
        </p:nvSpPr>
        <p:spPr>
          <a:xfrm>
            <a:off x="7489285" y="6948918"/>
            <a:ext cx="756748" cy="283798"/>
          </a:xfrm>
          <a:custGeom>
            <a:avLst/>
            <a:gdLst>
              <a:gd name="connsiteX0" fmla="*/ 540 w 756748"/>
              <a:gd name="connsiteY0" fmla="*/ 283732 h 283798"/>
              <a:gd name="connsiteX1" fmla="*/ 318040 w 756748"/>
              <a:gd name="connsiteY1" fmla="*/ 83707 h 283798"/>
              <a:gd name="connsiteX2" fmla="*/ 502190 w 756748"/>
              <a:gd name="connsiteY2" fmla="*/ 10682 h 283798"/>
              <a:gd name="connsiteX3" fmla="*/ 753015 w 756748"/>
              <a:gd name="connsiteY3" fmla="*/ 4332 h 283798"/>
              <a:gd name="connsiteX4" fmla="*/ 295815 w 756748"/>
              <a:gd name="connsiteY4" fmla="*/ 48782 h 283798"/>
              <a:gd name="connsiteX5" fmla="*/ 337090 w 756748"/>
              <a:gd name="connsiteY5" fmla="*/ 64657 h 283798"/>
              <a:gd name="connsiteX6" fmla="*/ 248190 w 756748"/>
              <a:gd name="connsiteY6" fmla="*/ 121807 h 283798"/>
              <a:gd name="connsiteX7" fmla="*/ 241840 w 756748"/>
              <a:gd name="connsiteY7" fmla="*/ 105932 h 283798"/>
              <a:gd name="connsiteX8" fmla="*/ 540 w 756748"/>
              <a:gd name="connsiteY8" fmla="*/ 283732 h 2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748" h="283798">
                <a:moveTo>
                  <a:pt x="540" y="283732"/>
                </a:moveTo>
                <a:cubicBezTo>
                  <a:pt x="13240" y="280028"/>
                  <a:pt x="234432" y="129215"/>
                  <a:pt x="318040" y="83707"/>
                </a:cubicBezTo>
                <a:cubicBezTo>
                  <a:pt x="401648" y="38199"/>
                  <a:pt x="429694" y="23911"/>
                  <a:pt x="502190" y="10682"/>
                </a:cubicBezTo>
                <a:cubicBezTo>
                  <a:pt x="574686" y="-2547"/>
                  <a:pt x="787411" y="-2018"/>
                  <a:pt x="753015" y="4332"/>
                </a:cubicBezTo>
                <a:cubicBezTo>
                  <a:pt x="718619" y="10682"/>
                  <a:pt x="365136" y="38728"/>
                  <a:pt x="295815" y="48782"/>
                </a:cubicBezTo>
                <a:cubicBezTo>
                  <a:pt x="226494" y="58836"/>
                  <a:pt x="345027" y="52486"/>
                  <a:pt x="337090" y="64657"/>
                </a:cubicBezTo>
                <a:cubicBezTo>
                  <a:pt x="329153" y="76828"/>
                  <a:pt x="264065" y="114928"/>
                  <a:pt x="248190" y="121807"/>
                </a:cubicBezTo>
                <a:cubicBezTo>
                  <a:pt x="232315" y="128686"/>
                  <a:pt x="280998" y="76299"/>
                  <a:pt x="241840" y="105932"/>
                </a:cubicBezTo>
                <a:cubicBezTo>
                  <a:pt x="202682" y="135565"/>
                  <a:pt x="-12160" y="287436"/>
                  <a:pt x="540" y="283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0813F2F4-929D-9FB1-AFEE-CF0DBF5F2E93}"/>
              </a:ext>
            </a:extLst>
          </p:cNvPr>
          <p:cNvSpPr/>
          <p:nvPr/>
        </p:nvSpPr>
        <p:spPr>
          <a:xfrm>
            <a:off x="8397850" y="6936943"/>
            <a:ext cx="362683" cy="257677"/>
          </a:xfrm>
          <a:custGeom>
            <a:avLst/>
            <a:gdLst>
              <a:gd name="connsiteX0" fmla="*/ 25 w 362683"/>
              <a:gd name="connsiteY0" fmla="*/ 432 h 257677"/>
              <a:gd name="connsiteX1" fmla="*/ 263550 w 362683"/>
              <a:gd name="connsiteY1" fmla="*/ 105207 h 257677"/>
              <a:gd name="connsiteX2" fmla="*/ 361975 w 362683"/>
              <a:gd name="connsiteY2" fmla="*/ 257607 h 257677"/>
              <a:gd name="connsiteX3" fmla="*/ 304825 w 362683"/>
              <a:gd name="connsiteY3" fmla="*/ 124257 h 257677"/>
              <a:gd name="connsiteX4" fmla="*/ 247675 w 362683"/>
              <a:gd name="connsiteY4" fmla="*/ 70282 h 257677"/>
              <a:gd name="connsiteX5" fmla="*/ 25 w 362683"/>
              <a:gd name="connsiteY5" fmla="*/ 432 h 25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83" h="257677">
                <a:moveTo>
                  <a:pt x="25" y="432"/>
                </a:moveTo>
                <a:cubicBezTo>
                  <a:pt x="2671" y="6253"/>
                  <a:pt x="203225" y="62345"/>
                  <a:pt x="263550" y="105207"/>
                </a:cubicBezTo>
                <a:cubicBezTo>
                  <a:pt x="323875" y="148069"/>
                  <a:pt x="355096" y="254432"/>
                  <a:pt x="361975" y="257607"/>
                </a:cubicBezTo>
                <a:cubicBezTo>
                  <a:pt x="368854" y="260782"/>
                  <a:pt x="323875" y="155478"/>
                  <a:pt x="304825" y="124257"/>
                </a:cubicBezTo>
                <a:cubicBezTo>
                  <a:pt x="285775" y="93036"/>
                  <a:pt x="294771" y="91449"/>
                  <a:pt x="247675" y="70282"/>
                </a:cubicBezTo>
                <a:cubicBezTo>
                  <a:pt x="200579" y="49115"/>
                  <a:pt x="-2621" y="-5389"/>
                  <a:pt x="25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787077AB-15D9-904A-FAC7-B653C0E2C22C}"/>
              </a:ext>
            </a:extLst>
          </p:cNvPr>
          <p:cNvSpPr/>
          <p:nvPr/>
        </p:nvSpPr>
        <p:spPr>
          <a:xfrm>
            <a:off x="8359775" y="6931025"/>
            <a:ext cx="307988" cy="288925"/>
          </a:xfrm>
          <a:custGeom>
            <a:avLst/>
            <a:gdLst>
              <a:gd name="connsiteX0" fmla="*/ 0 w 307988"/>
              <a:gd name="connsiteY0" fmla="*/ 0 h 288925"/>
              <a:gd name="connsiteX1" fmla="*/ 206375 w 307988"/>
              <a:gd name="connsiteY1" fmla="*/ 193675 h 288925"/>
              <a:gd name="connsiteX2" fmla="*/ 307975 w 307988"/>
              <a:gd name="connsiteY2" fmla="*/ 288925 h 288925"/>
              <a:gd name="connsiteX3" fmla="*/ 212725 w 307988"/>
              <a:gd name="connsiteY3" fmla="*/ 193675 h 288925"/>
              <a:gd name="connsiteX4" fmla="*/ 98425 w 307988"/>
              <a:gd name="connsiteY4" fmla="*/ 92075 h 288925"/>
              <a:gd name="connsiteX5" fmla="*/ 0 w 307988"/>
              <a:gd name="connsiteY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88" h="288925">
                <a:moveTo>
                  <a:pt x="0" y="0"/>
                </a:moveTo>
                <a:lnTo>
                  <a:pt x="206375" y="193675"/>
                </a:lnTo>
                <a:lnTo>
                  <a:pt x="307975" y="288925"/>
                </a:lnTo>
                <a:cubicBezTo>
                  <a:pt x="309033" y="288925"/>
                  <a:pt x="247650" y="226483"/>
                  <a:pt x="212725" y="193675"/>
                </a:cubicBezTo>
                <a:cubicBezTo>
                  <a:pt x="177800" y="160867"/>
                  <a:pt x="125942" y="122767"/>
                  <a:pt x="98425" y="92075"/>
                </a:cubicBezTo>
                <a:cubicBezTo>
                  <a:pt x="70908" y="61383"/>
                  <a:pt x="59266" y="3545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660A1FB1-BE2D-B9AC-89C3-EFAAC542D61E}"/>
              </a:ext>
            </a:extLst>
          </p:cNvPr>
          <p:cNvSpPr/>
          <p:nvPr/>
        </p:nvSpPr>
        <p:spPr>
          <a:xfrm>
            <a:off x="7515138" y="6981597"/>
            <a:ext cx="654253" cy="276453"/>
          </a:xfrm>
          <a:custGeom>
            <a:avLst/>
            <a:gdLst>
              <a:gd name="connsiteX0" fmla="*/ 87 w 654253"/>
              <a:gd name="connsiteY0" fmla="*/ 276453 h 276453"/>
              <a:gd name="connsiteX1" fmla="*/ 374737 w 654253"/>
              <a:gd name="connsiteY1" fmla="*/ 41503 h 276453"/>
              <a:gd name="connsiteX2" fmla="*/ 654137 w 654253"/>
              <a:gd name="connsiteY2" fmla="*/ 228 h 276453"/>
              <a:gd name="connsiteX3" fmla="*/ 342987 w 654253"/>
              <a:gd name="connsiteY3" fmla="*/ 41503 h 276453"/>
              <a:gd name="connsiteX4" fmla="*/ 87 w 654253"/>
              <a:gd name="connsiteY4" fmla="*/ 276453 h 27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253" h="276453">
                <a:moveTo>
                  <a:pt x="87" y="276453"/>
                </a:moveTo>
                <a:cubicBezTo>
                  <a:pt x="5379" y="276453"/>
                  <a:pt x="265729" y="87540"/>
                  <a:pt x="374737" y="41503"/>
                </a:cubicBezTo>
                <a:cubicBezTo>
                  <a:pt x="483745" y="-4534"/>
                  <a:pt x="659429" y="228"/>
                  <a:pt x="654137" y="228"/>
                </a:cubicBezTo>
                <a:cubicBezTo>
                  <a:pt x="648845" y="228"/>
                  <a:pt x="455700" y="-5593"/>
                  <a:pt x="342987" y="41503"/>
                </a:cubicBezTo>
                <a:cubicBezTo>
                  <a:pt x="230275" y="88599"/>
                  <a:pt x="-5205" y="276453"/>
                  <a:pt x="87" y="276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BB323B19-8B0A-E93E-053A-4C2BE025AC92}"/>
              </a:ext>
            </a:extLst>
          </p:cNvPr>
          <p:cNvSpPr/>
          <p:nvPr/>
        </p:nvSpPr>
        <p:spPr>
          <a:xfrm>
            <a:off x="7575654" y="7098939"/>
            <a:ext cx="654015" cy="139382"/>
          </a:xfrm>
          <a:custGeom>
            <a:avLst/>
            <a:gdLst>
              <a:gd name="connsiteX0" fmla="*/ 88796 w 654015"/>
              <a:gd name="connsiteY0" fmla="*/ 117836 h 139382"/>
              <a:gd name="connsiteX1" fmla="*/ 488846 w 654015"/>
              <a:gd name="connsiteY1" fmla="*/ 13061 h 139382"/>
              <a:gd name="connsiteX2" fmla="*/ 653946 w 654015"/>
              <a:gd name="connsiteY2" fmla="*/ 89261 h 139382"/>
              <a:gd name="connsiteX3" fmla="*/ 472971 w 654015"/>
              <a:gd name="connsiteY3" fmla="*/ 361 h 139382"/>
              <a:gd name="connsiteX4" fmla="*/ 28471 w 654015"/>
              <a:gd name="connsiteY4" fmla="*/ 130536 h 139382"/>
              <a:gd name="connsiteX5" fmla="*/ 88796 w 654015"/>
              <a:gd name="connsiteY5" fmla="*/ 117836 h 13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015" h="139382">
                <a:moveTo>
                  <a:pt x="88796" y="117836"/>
                </a:moveTo>
                <a:cubicBezTo>
                  <a:pt x="165525" y="98257"/>
                  <a:pt x="394654" y="17823"/>
                  <a:pt x="488846" y="13061"/>
                </a:cubicBezTo>
                <a:cubicBezTo>
                  <a:pt x="583038" y="8299"/>
                  <a:pt x="656592" y="91378"/>
                  <a:pt x="653946" y="89261"/>
                </a:cubicBezTo>
                <a:cubicBezTo>
                  <a:pt x="651300" y="87144"/>
                  <a:pt x="577217" y="-6518"/>
                  <a:pt x="472971" y="361"/>
                </a:cubicBezTo>
                <a:cubicBezTo>
                  <a:pt x="368725" y="7240"/>
                  <a:pt x="89325" y="113074"/>
                  <a:pt x="28471" y="130536"/>
                </a:cubicBezTo>
                <a:cubicBezTo>
                  <a:pt x="-32383" y="147998"/>
                  <a:pt x="12067" y="137415"/>
                  <a:pt x="88796" y="117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9B2AD13D-3EA7-8E2B-AAB8-7B21BDDDB879}"/>
              </a:ext>
            </a:extLst>
          </p:cNvPr>
          <p:cNvSpPr/>
          <p:nvPr/>
        </p:nvSpPr>
        <p:spPr>
          <a:xfrm>
            <a:off x="7975598" y="7032619"/>
            <a:ext cx="804349" cy="282584"/>
          </a:xfrm>
          <a:custGeom>
            <a:avLst/>
            <a:gdLst>
              <a:gd name="connsiteX0" fmla="*/ 2 w 804349"/>
              <a:gd name="connsiteY0" fmla="*/ 206381 h 282584"/>
              <a:gd name="connsiteX1" fmla="*/ 412752 w 804349"/>
              <a:gd name="connsiteY1" fmla="*/ 136531 h 282584"/>
              <a:gd name="connsiteX2" fmla="*/ 698502 w 804349"/>
              <a:gd name="connsiteY2" fmla="*/ 203206 h 282584"/>
              <a:gd name="connsiteX3" fmla="*/ 803277 w 804349"/>
              <a:gd name="connsiteY3" fmla="*/ 282581 h 282584"/>
              <a:gd name="connsiteX4" fmla="*/ 644527 w 804349"/>
              <a:gd name="connsiteY4" fmla="*/ 206381 h 282584"/>
              <a:gd name="connsiteX5" fmla="*/ 596902 w 804349"/>
              <a:gd name="connsiteY5" fmla="*/ 158756 h 282584"/>
              <a:gd name="connsiteX6" fmla="*/ 387352 w 804349"/>
              <a:gd name="connsiteY6" fmla="*/ 6 h 282584"/>
              <a:gd name="connsiteX7" fmla="*/ 590552 w 804349"/>
              <a:gd name="connsiteY7" fmla="*/ 165106 h 282584"/>
              <a:gd name="connsiteX8" fmla="*/ 419102 w 804349"/>
              <a:gd name="connsiteY8" fmla="*/ 149231 h 282584"/>
              <a:gd name="connsiteX9" fmla="*/ 2 w 804349"/>
              <a:gd name="connsiteY9" fmla="*/ 206381 h 28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349" h="282584">
                <a:moveTo>
                  <a:pt x="2" y="206381"/>
                </a:moveTo>
                <a:cubicBezTo>
                  <a:pt x="-1056" y="204264"/>
                  <a:pt x="296335" y="137060"/>
                  <a:pt x="412752" y="136531"/>
                </a:cubicBezTo>
                <a:cubicBezTo>
                  <a:pt x="529169" y="136002"/>
                  <a:pt x="633415" y="178864"/>
                  <a:pt x="698502" y="203206"/>
                </a:cubicBezTo>
                <a:cubicBezTo>
                  <a:pt x="763589" y="227548"/>
                  <a:pt x="812273" y="282052"/>
                  <a:pt x="803277" y="282581"/>
                </a:cubicBezTo>
                <a:cubicBezTo>
                  <a:pt x="794281" y="283110"/>
                  <a:pt x="678923" y="227018"/>
                  <a:pt x="644527" y="206381"/>
                </a:cubicBezTo>
                <a:cubicBezTo>
                  <a:pt x="610131" y="185744"/>
                  <a:pt x="639764" y="193152"/>
                  <a:pt x="596902" y="158756"/>
                </a:cubicBezTo>
                <a:cubicBezTo>
                  <a:pt x="554040" y="124360"/>
                  <a:pt x="388410" y="-1052"/>
                  <a:pt x="387352" y="6"/>
                </a:cubicBezTo>
                <a:cubicBezTo>
                  <a:pt x="386294" y="1064"/>
                  <a:pt x="585260" y="140235"/>
                  <a:pt x="590552" y="165106"/>
                </a:cubicBezTo>
                <a:cubicBezTo>
                  <a:pt x="595844" y="189977"/>
                  <a:pt x="515940" y="147114"/>
                  <a:pt x="419102" y="149231"/>
                </a:cubicBezTo>
                <a:cubicBezTo>
                  <a:pt x="322265" y="151348"/>
                  <a:pt x="1060" y="208498"/>
                  <a:pt x="2" y="206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96E9EE10-4964-9607-A345-2ED12F687726}"/>
              </a:ext>
            </a:extLst>
          </p:cNvPr>
          <p:cNvSpPr/>
          <p:nvPr/>
        </p:nvSpPr>
        <p:spPr>
          <a:xfrm>
            <a:off x="7349728" y="7209856"/>
            <a:ext cx="1429217" cy="203770"/>
          </a:xfrm>
          <a:custGeom>
            <a:avLst/>
            <a:gdLst>
              <a:gd name="connsiteX0" fmla="*/ 397 w 1429217"/>
              <a:gd name="connsiteY0" fmla="*/ 203769 h 203770"/>
              <a:gd name="connsiteX1" fmla="*/ 584597 w 1429217"/>
              <a:gd name="connsiteY1" fmla="*/ 48194 h 203770"/>
              <a:gd name="connsiteX2" fmla="*/ 1016397 w 1429217"/>
              <a:gd name="connsiteY2" fmla="*/ 6919 h 203770"/>
              <a:gd name="connsiteX3" fmla="*/ 1292622 w 1429217"/>
              <a:gd name="connsiteY3" fmla="*/ 32319 h 203770"/>
              <a:gd name="connsiteX4" fmla="*/ 1429147 w 1429217"/>
              <a:gd name="connsiteY4" fmla="*/ 121219 h 203770"/>
              <a:gd name="connsiteX5" fmla="*/ 1305322 w 1429217"/>
              <a:gd name="connsiteY5" fmla="*/ 48194 h 203770"/>
              <a:gd name="connsiteX6" fmla="*/ 946547 w 1429217"/>
              <a:gd name="connsiteY6" fmla="*/ 569 h 203770"/>
              <a:gd name="connsiteX7" fmla="*/ 425847 w 1429217"/>
              <a:gd name="connsiteY7" fmla="*/ 79944 h 203770"/>
              <a:gd name="connsiteX8" fmla="*/ 492522 w 1429217"/>
              <a:gd name="connsiteY8" fmla="*/ 51369 h 203770"/>
              <a:gd name="connsiteX9" fmla="*/ 397 w 1429217"/>
              <a:gd name="connsiteY9" fmla="*/ 203769 h 20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9217" h="203770">
                <a:moveTo>
                  <a:pt x="397" y="203769"/>
                </a:moveTo>
                <a:cubicBezTo>
                  <a:pt x="15743" y="203240"/>
                  <a:pt x="415264" y="81002"/>
                  <a:pt x="584597" y="48194"/>
                </a:cubicBezTo>
                <a:cubicBezTo>
                  <a:pt x="753930" y="15386"/>
                  <a:pt x="898393" y="9565"/>
                  <a:pt x="1016397" y="6919"/>
                </a:cubicBezTo>
                <a:cubicBezTo>
                  <a:pt x="1134401" y="4273"/>
                  <a:pt x="1223830" y="13269"/>
                  <a:pt x="1292622" y="32319"/>
                </a:cubicBezTo>
                <a:cubicBezTo>
                  <a:pt x="1361414" y="51369"/>
                  <a:pt x="1427030" y="118573"/>
                  <a:pt x="1429147" y="121219"/>
                </a:cubicBezTo>
                <a:cubicBezTo>
                  <a:pt x="1431264" y="123865"/>
                  <a:pt x="1385755" y="68302"/>
                  <a:pt x="1305322" y="48194"/>
                </a:cubicBezTo>
                <a:cubicBezTo>
                  <a:pt x="1224889" y="28086"/>
                  <a:pt x="1093126" y="-4723"/>
                  <a:pt x="946547" y="569"/>
                </a:cubicBezTo>
                <a:cubicBezTo>
                  <a:pt x="799968" y="5861"/>
                  <a:pt x="501518" y="71477"/>
                  <a:pt x="425847" y="79944"/>
                </a:cubicBezTo>
                <a:cubicBezTo>
                  <a:pt x="350176" y="88411"/>
                  <a:pt x="566605" y="34965"/>
                  <a:pt x="492522" y="51369"/>
                </a:cubicBezTo>
                <a:cubicBezTo>
                  <a:pt x="418439" y="67773"/>
                  <a:pt x="-14949" y="204298"/>
                  <a:pt x="397" y="20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E83CF3BF-DA7A-4BF3-7EFB-6534E75097B7}"/>
              </a:ext>
            </a:extLst>
          </p:cNvPr>
          <p:cNvSpPr/>
          <p:nvPr/>
        </p:nvSpPr>
        <p:spPr>
          <a:xfrm>
            <a:off x="7453048" y="7280272"/>
            <a:ext cx="1367749" cy="159629"/>
          </a:xfrm>
          <a:custGeom>
            <a:avLst/>
            <a:gdLst>
              <a:gd name="connsiteX0" fmla="*/ 14552 w 1367749"/>
              <a:gd name="connsiteY0" fmla="*/ 158753 h 159629"/>
              <a:gd name="connsiteX1" fmla="*/ 608277 w 1367749"/>
              <a:gd name="connsiteY1" fmla="*/ 34928 h 159629"/>
              <a:gd name="connsiteX2" fmla="*/ 1106752 w 1367749"/>
              <a:gd name="connsiteY2" fmla="*/ 9528 h 159629"/>
              <a:gd name="connsiteX3" fmla="*/ 1287727 w 1367749"/>
              <a:gd name="connsiteY3" fmla="*/ 66678 h 159629"/>
              <a:gd name="connsiteX4" fmla="*/ 1367102 w 1367749"/>
              <a:gd name="connsiteY4" fmla="*/ 133353 h 159629"/>
              <a:gd name="connsiteX5" fmla="*/ 1325827 w 1367749"/>
              <a:gd name="connsiteY5" fmla="*/ 44453 h 159629"/>
              <a:gd name="connsiteX6" fmla="*/ 1335352 w 1367749"/>
              <a:gd name="connsiteY6" fmla="*/ 88903 h 159629"/>
              <a:gd name="connsiteX7" fmla="*/ 992452 w 1367749"/>
              <a:gd name="connsiteY7" fmla="*/ 3 h 159629"/>
              <a:gd name="connsiteX8" fmla="*/ 252677 w 1367749"/>
              <a:gd name="connsiteY8" fmla="*/ 85728 h 159629"/>
              <a:gd name="connsiteX9" fmla="*/ 14552 w 1367749"/>
              <a:gd name="connsiteY9" fmla="*/ 158753 h 15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7749" h="159629">
                <a:moveTo>
                  <a:pt x="14552" y="158753"/>
                </a:moveTo>
                <a:cubicBezTo>
                  <a:pt x="73819" y="150286"/>
                  <a:pt x="426244" y="59799"/>
                  <a:pt x="608277" y="34928"/>
                </a:cubicBezTo>
                <a:cubicBezTo>
                  <a:pt x="790310" y="10057"/>
                  <a:pt x="993510" y="4236"/>
                  <a:pt x="1106752" y="9528"/>
                </a:cubicBezTo>
                <a:cubicBezTo>
                  <a:pt x="1219994" y="14820"/>
                  <a:pt x="1244335" y="46040"/>
                  <a:pt x="1287727" y="66678"/>
                </a:cubicBezTo>
                <a:cubicBezTo>
                  <a:pt x="1331119" y="87315"/>
                  <a:pt x="1360752" y="137057"/>
                  <a:pt x="1367102" y="133353"/>
                </a:cubicBezTo>
                <a:cubicBezTo>
                  <a:pt x="1373452" y="129649"/>
                  <a:pt x="1331119" y="51861"/>
                  <a:pt x="1325827" y="44453"/>
                </a:cubicBezTo>
                <a:cubicBezTo>
                  <a:pt x="1320535" y="37045"/>
                  <a:pt x="1390914" y="96311"/>
                  <a:pt x="1335352" y="88903"/>
                </a:cubicBezTo>
                <a:cubicBezTo>
                  <a:pt x="1279790" y="81495"/>
                  <a:pt x="1172898" y="532"/>
                  <a:pt x="992452" y="3"/>
                </a:cubicBezTo>
                <a:cubicBezTo>
                  <a:pt x="812006" y="-526"/>
                  <a:pt x="419894" y="59270"/>
                  <a:pt x="252677" y="85728"/>
                </a:cubicBezTo>
                <a:cubicBezTo>
                  <a:pt x="85460" y="112186"/>
                  <a:pt x="-44715" y="167220"/>
                  <a:pt x="14552" y="15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F249C27F-C036-D8A3-8573-B15D154AEB8D}"/>
              </a:ext>
            </a:extLst>
          </p:cNvPr>
          <p:cNvSpPr/>
          <p:nvPr/>
        </p:nvSpPr>
        <p:spPr>
          <a:xfrm>
            <a:off x="7511660" y="7353361"/>
            <a:ext cx="1333796" cy="238404"/>
          </a:xfrm>
          <a:custGeom>
            <a:avLst/>
            <a:gdLst>
              <a:gd name="connsiteX0" fmla="*/ 390 w 1333796"/>
              <a:gd name="connsiteY0" fmla="*/ 177739 h 238404"/>
              <a:gd name="connsiteX1" fmla="*/ 670315 w 1333796"/>
              <a:gd name="connsiteY1" fmla="*/ 38039 h 238404"/>
              <a:gd name="connsiteX2" fmla="*/ 1086240 w 1333796"/>
              <a:gd name="connsiteY2" fmla="*/ 31689 h 238404"/>
              <a:gd name="connsiteX3" fmla="*/ 1264040 w 1333796"/>
              <a:gd name="connsiteY3" fmla="*/ 79314 h 238404"/>
              <a:gd name="connsiteX4" fmla="*/ 1314840 w 1333796"/>
              <a:gd name="connsiteY4" fmla="*/ 145989 h 238404"/>
              <a:gd name="connsiteX5" fmla="*/ 1327540 w 1333796"/>
              <a:gd name="connsiteY5" fmla="*/ 238064 h 238404"/>
              <a:gd name="connsiteX6" fmla="*/ 1330715 w 1333796"/>
              <a:gd name="connsiteY6" fmla="*/ 171389 h 238404"/>
              <a:gd name="connsiteX7" fmla="*/ 1283090 w 1333796"/>
              <a:gd name="connsiteY7" fmla="*/ 28514 h 238404"/>
              <a:gd name="connsiteX8" fmla="*/ 1305315 w 1333796"/>
              <a:gd name="connsiteY8" fmla="*/ 101539 h 238404"/>
              <a:gd name="connsiteX9" fmla="*/ 1051315 w 1333796"/>
              <a:gd name="connsiteY9" fmla="*/ 15814 h 238404"/>
              <a:gd name="connsiteX10" fmla="*/ 848115 w 1333796"/>
              <a:gd name="connsiteY10" fmla="*/ 6289 h 238404"/>
              <a:gd name="connsiteX11" fmla="*/ 136915 w 1333796"/>
              <a:gd name="connsiteY11" fmla="*/ 85664 h 238404"/>
              <a:gd name="connsiteX12" fmla="*/ 768740 w 1333796"/>
              <a:gd name="connsiteY12" fmla="*/ 34864 h 238404"/>
              <a:gd name="connsiteX13" fmla="*/ 390 w 1333796"/>
              <a:gd name="connsiteY13" fmla="*/ 177739 h 2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3796" h="238404">
                <a:moveTo>
                  <a:pt x="390" y="177739"/>
                </a:moveTo>
                <a:cubicBezTo>
                  <a:pt x="-16014" y="178268"/>
                  <a:pt x="489340" y="62381"/>
                  <a:pt x="670315" y="38039"/>
                </a:cubicBezTo>
                <a:cubicBezTo>
                  <a:pt x="851290" y="13697"/>
                  <a:pt x="987286" y="24810"/>
                  <a:pt x="1086240" y="31689"/>
                </a:cubicBezTo>
                <a:cubicBezTo>
                  <a:pt x="1185194" y="38568"/>
                  <a:pt x="1225940" y="60264"/>
                  <a:pt x="1264040" y="79314"/>
                </a:cubicBezTo>
                <a:cubicBezTo>
                  <a:pt x="1302140" y="98364"/>
                  <a:pt x="1304257" y="119531"/>
                  <a:pt x="1314840" y="145989"/>
                </a:cubicBezTo>
                <a:cubicBezTo>
                  <a:pt x="1325423" y="172447"/>
                  <a:pt x="1324894" y="233831"/>
                  <a:pt x="1327540" y="238064"/>
                </a:cubicBezTo>
                <a:cubicBezTo>
                  <a:pt x="1330186" y="242297"/>
                  <a:pt x="1338123" y="206314"/>
                  <a:pt x="1330715" y="171389"/>
                </a:cubicBezTo>
                <a:cubicBezTo>
                  <a:pt x="1323307" y="136464"/>
                  <a:pt x="1287323" y="40156"/>
                  <a:pt x="1283090" y="28514"/>
                </a:cubicBezTo>
                <a:cubicBezTo>
                  <a:pt x="1278857" y="16872"/>
                  <a:pt x="1343944" y="103656"/>
                  <a:pt x="1305315" y="101539"/>
                </a:cubicBezTo>
                <a:cubicBezTo>
                  <a:pt x="1266686" y="99422"/>
                  <a:pt x="1127515" y="31689"/>
                  <a:pt x="1051315" y="15814"/>
                </a:cubicBezTo>
                <a:cubicBezTo>
                  <a:pt x="975115" y="-61"/>
                  <a:pt x="1000515" y="-5353"/>
                  <a:pt x="848115" y="6289"/>
                </a:cubicBezTo>
                <a:cubicBezTo>
                  <a:pt x="695715" y="17931"/>
                  <a:pt x="150144" y="80902"/>
                  <a:pt x="136915" y="85664"/>
                </a:cubicBezTo>
                <a:cubicBezTo>
                  <a:pt x="123686" y="90426"/>
                  <a:pt x="798373" y="21635"/>
                  <a:pt x="768740" y="34864"/>
                </a:cubicBezTo>
                <a:cubicBezTo>
                  <a:pt x="739107" y="48093"/>
                  <a:pt x="16794" y="177210"/>
                  <a:pt x="390" y="17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17D0E5AA-37F5-C114-36EC-6B32FCA62B8A}"/>
              </a:ext>
            </a:extLst>
          </p:cNvPr>
          <p:cNvSpPr/>
          <p:nvPr/>
        </p:nvSpPr>
        <p:spPr>
          <a:xfrm>
            <a:off x="8724782" y="7346865"/>
            <a:ext cx="92324" cy="217178"/>
          </a:xfrm>
          <a:custGeom>
            <a:avLst/>
            <a:gdLst>
              <a:gd name="connsiteX0" fmla="*/ 118 w 92324"/>
              <a:gd name="connsiteY0" fmla="*/ 85 h 217178"/>
              <a:gd name="connsiteX1" fmla="*/ 50918 w 92324"/>
              <a:gd name="connsiteY1" fmla="*/ 76285 h 217178"/>
              <a:gd name="connsiteX2" fmla="*/ 66793 w 92324"/>
              <a:gd name="connsiteY2" fmla="*/ 114385 h 217178"/>
              <a:gd name="connsiteX3" fmla="*/ 76318 w 92324"/>
              <a:gd name="connsiteY3" fmla="*/ 215985 h 217178"/>
              <a:gd name="connsiteX4" fmla="*/ 92193 w 92324"/>
              <a:gd name="connsiteY4" fmla="*/ 165185 h 217178"/>
              <a:gd name="connsiteX5" fmla="*/ 66793 w 92324"/>
              <a:gd name="connsiteY5" fmla="*/ 92160 h 217178"/>
              <a:gd name="connsiteX6" fmla="*/ 118 w 92324"/>
              <a:gd name="connsiteY6" fmla="*/ 85 h 2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24" h="217178">
                <a:moveTo>
                  <a:pt x="118" y="85"/>
                </a:moveTo>
                <a:cubicBezTo>
                  <a:pt x="-2528" y="-2561"/>
                  <a:pt x="39806" y="57235"/>
                  <a:pt x="50918" y="76285"/>
                </a:cubicBezTo>
                <a:cubicBezTo>
                  <a:pt x="62030" y="95335"/>
                  <a:pt x="62560" y="91102"/>
                  <a:pt x="66793" y="114385"/>
                </a:cubicBezTo>
                <a:cubicBezTo>
                  <a:pt x="71026" y="137668"/>
                  <a:pt x="72085" y="207518"/>
                  <a:pt x="76318" y="215985"/>
                </a:cubicBezTo>
                <a:cubicBezTo>
                  <a:pt x="80551" y="224452"/>
                  <a:pt x="93780" y="185822"/>
                  <a:pt x="92193" y="165185"/>
                </a:cubicBezTo>
                <a:cubicBezTo>
                  <a:pt x="90606" y="144548"/>
                  <a:pt x="77376" y="117031"/>
                  <a:pt x="66793" y="92160"/>
                </a:cubicBezTo>
                <a:cubicBezTo>
                  <a:pt x="56210" y="67289"/>
                  <a:pt x="2764" y="2731"/>
                  <a:pt x="11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4A5DDB8C-D2A8-E3D2-ADFB-C91C07EE3F0C}"/>
              </a:ext>
            </a:extLst>
          </p:cNvPr>
          <p:cNvSpPr/>
          <p:nvPr/>
        </p:nvSpPr>
        <p:spPr>
          <a:xfrm>
            <a:off x="8822428" y="7552614"/>
            <a:ext cx="225998" cy="663180"/>
          </a:xfrm>
          <a:custGeom>
            <a:avLst/>
            <a:gdLst>
              <a:gd name="connsiteX0" fmla="*/ 897 w 225998"/>
              <a:gd name="connsiteY0" fmla="*/ 3886 h 663180"/>
              <a:gd name="connsiteX1" fmla="*/ 223147 w 225998"/>
              <a:gd name="connsiteY1" fmla="*/ 657936 h 663180"/>
              <a:gd name="connsiteX2" fmla="*/ 127897 w 225998"/>
              <a:gd name="connsiteY2" fmla="*/ 315036 h 663180"/>
              <a:gd name="connsiteX3" fmla="*/ 143772 w 225998"/>
              <a:gd name="connsiteY3" fmla="*/ 381711 h 663180"/>
              <a:gd name="connsiteX4" fmla="*/ 897 w 225998"/>
              <a:gd name="connsiteY4" fmla="*/ 3886 h 6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98" h="663180">
                <a:moveTo>
                  <a:pt x="897" y="3886"/>
                </a:moveTo>
                <a:cubicBezTo>
                  <a:pt x="14126" y="49924"/>
                  <a:pt x="201980" y="606078"/>
                  <a:pt x="223147" y="657936"/>
                </a:cubicBezTo>
                <a:cubicBezTo>
                  <a:pt x="244314" y="709794"/>
                  <a:pt x="141126" y="361074"/>
                  <a:pt x="127897" y="315036"/>
                </a:cubicBezTo>
                <a:cubicBezTo>
                  <a:pt x="114668" y="268998"/>
                  <a:pt x="162822" y="428278"/>
                  <a:pt x="143772" y="381711"/>
                </a:cubicBezTo>
                <a:cubicBezTo>
                  <a:pt x="124722" y="335144"/>
                  <a:pt x="-12332" y="-42152"/>
                  <a:pt x="897" y="3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924EB8A4-6AD2-FEF8-66C8-57EBF3233C4E}"/>
              </a:ext>
            </a:extLst>
          </p:cNvPr>
          <p:cNvSpPr/>
          <p:nvPr/>
        </p:nvSpPr>
        <p:spPr>
          <a:xfrm>
            <a:off x="9093092" y="8246517"/>
            <a:ext cx="61428" cy="631889"/>
          </a:xfrm>
          <a:custGeom>
            <a:avLst/>
            <a:gdLst>
              <a:gd name="connsiteX0" fmla="*/ 108 w 61428"/>
              <a:gd name="connsiteY0" fmla="*/ 8483 h 631889"/>
              <a:gd name="connsiteX1" fmla="*/ 41383 w 61428"/>
              <a:gd name="connsiteY1" fmla="*/ 325983 h 631889"/>
              <a:gd name="connsiteX2" fmla="*/ 28683 w 61428"/>
              <a:gd name="connsiteY2" fmla="*/ 373608 h 631889"/>
              <a:gd name="connsiteX3" fmla="*/ 60433 w 61428"/>
              <a:gd name="connsiteY3" fmla="*/ 618083 h 631889"/>
              <a:gd name="connsiteX4" fmla="*/ 50908 w 61428"/>
              <a:gd name="connsiteY4" fmla="*/ 557758 h 631889"/>
              <a:gd name="connsiteX5" fmla="*/ 25508 w 61428"/>
              <a:gd name="connsiteY5" fmla="*/ 195808 h 631889"/>
              <a:gd name="connsiteX6" fmla="*/ 28683 w 61428"/>
              <a:gd name="connsiteY6" fmla="*/ 97383 h 631889"/>
              <a:gd name="connsiteX7" fmla="*/ 108 w 61428"/>
              <a:gd name="connsiteY7" fmla="*/ 8483 h 6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8" h="631889">
                <a:moveTo>
                  <a:pt x="108" y="8483"/>
                </a:moveTo>
                <a:cubicBezTo>
                  <a:pt x="2225" y="46583"/>
                  <a:pt x="36621" y="265129"/>
                  <a:pt x="41383" y="325983"/>
                </a:cubicBezTo>
                <a:cubicBezTo>
                  <a:pt x="46145" y="386837"/>
                  <a:pt x="25508" y="324925"/>
                  <a:pt x="28683" y="373608"/>
                </a:cubicBezTo>
                <a:cubicBezTo>
                  <a:pt x="31858" y="422291"/>
                  <a:pt x="56729" y="587391"/>
                  <a:pt x="60433" y="618083"/>
                </a:cubicBezTo>
                <a:cubicBezTo>
                  <a:pt x="64137" y="648775"/>
                  <a:pt x="56729" y="628137"/>
                  <a:pt x="50908" y="557758"/>
                </a:cubicBezTo>
                <a:cubicBezTo>
                  <a:pt x="45087" y="487379"/>
                  <a:pt x="29212" y="272537"/>
                  <a:pt x="25508" y="195808"/>
                </a:cubicBezTo>
                <a:cubicBezTo>
                  <a:pt x="21804" y="119079"/>
                  <a:pt x="29741" y="123312"/>
                  <a:pt x="28683" y="97383"/>
                </a:cubicBezTo>
                <a:cubicBezTo>
                  <a:pt x="27625" y="71454"/>
                  <a:pt x="-2009" y="-29617"/>
                  <a:pt x="108" y="8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5661C861-FBE6-2896-FD18-DF57B123EF67}"/>
              </a:ext>
            </a:extLst>
          </p:cNvPr>
          <p:cNvSpPr/>
          <p:nvPr/>
        </p:nvSpPr>
        <p:spPr>
          <a:xfrm>
            <a:off x="8848680" y="8886743"/>
            <a:ext cx="270141" cy="397522"/>
          </a:xfrm>
          <a:custGeom>
            <a:avLst/>
            <a:gdLst>
              <a:gd name="connsiteX0" fmla="*/ 263570 w 270141"/>
              <a:gd name="connsiteY0" fmla="*/ 82 h 397522"/>
              <a:gd name="connsiteX1" fmla="*/ 225470 w 270141"/>
              <a:gd name="connsiteY1" fmla="*/ 152482 h 397522"/>
              <a:gd name="connsiteX2" fmla="*/ 45 w 270141"/>
              <a:gd name="connsiteY2" fmla="*/ 396957 h 397522"/>
              <a:gd name="connsiteX3" fmla="*/ 206420 w 270141"/>
              <a:gd name="connsiteY3" fmla="*/ 215982 h 397522"/>
              <a:gd name="connsiteX4" fmla="*/ 269920 w 270141"/>
              <a:gd name="connsiteY4" fmla="*/ 92157 h 397522"/>
              <a:gd name="connsiteX5" fmla="*/ 228645 w 270141"/>
              <a:gd name="connsiteY5" fmla="*/ 171532 h 397522"/>
              <a:gd name="connsiteX6" fmla="*/ 263570 w 270141"/>
              <a:gd name="connsiteY6" fmla="*/ 82 h 3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141" h="397522">
                <a:moveTo>
                  <a:pt x="263570" y="82"/>
                </a:moveTo>
                <a:cubicBezTo>
                  <a:pt x="263041" y="-3093"/>
                  <a:pt x="269391" y="86336"/>
                  <a:pt x="225470" y="152482"/>
                </a:cubicBezTo>
                <a:cubicBezTo>
                  <a:pt x="181549" y="218628"/>
                  <a:pt x="3220" y="386374"/>
                  <a:pt x="45" y="396957"/>
                </a:cubicBezTo>
                <a:cubicBezTo>
                  <a:pt x="-3130" y="407540"/>
                  <a:pt x="161441" y="266782"/>
                  <a:pt x="206420" y="215982"/>
                </a:cubicBezTo>
                <a:cubicBezTo>
                  <a:pt x="251399" y="165182"/>
                  <a:pt x="266216" y="99565"/>
                  <a:pt x="269920" y="92157"/>
                </a:cubicBezTo>
                <a:cubicBezTo>
                  <a:pt x="273624" y="84749"/>
                  <a:pt x="229703" y="189523"/>
                  <a:pt x="228645" y="171532"/>
                </a:cubicBezTo>
                <a:cubicBezTo>
                  <a:pt x="227587" y="153541"/>
                  <a:pt x="264099" y="3257"/>
                  <a:pt x="26357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3D1E223A-02CA-3FA9-4C5A-0B881AA04825}"/>
              </a:ext>
            </a:extLst>
          </p:cNvPr>
          <p:cNvSpPr/>
          <p:nvPr/>
        </p:nvSpPr>
        <p:spPr>
          <a:xfrm>
            <a:off x="8458173" y="7946651"/>
            <a:ext cx="609633" cy="359448"/>
          </a:xfrm>
          <a:custGeom>
            <a:avLst/>
            <a:gdLst>
              <a:gd name="connsiteX0" fmla="*/ 27 w 609633"/>
              <a:gd name="connsiteY0" fmla="*/ 374 h 359448"/>
              <a:gd name="connsiteX1" fmla="*/ 225452 w 609633"/>
              <a:gd name="connsiteY1" fmla="*/ 89274 h 359448"/>
              <a:gd name="connsiteX2" fmla="*/ 231802 w 609633"/>
              <a:gd name="connsiteY2" fmla="*/ 70224 h 359448"/>
              <a:gd name="connsiteX3" fmla="*/ 425477 w 609633"/>
              <a:gd name="connsiteY3" fmla="*/ 165474 h 359448"/>
              <a:gd name="connsiteX4" fmla="*/ 390552 w 609633"/>
              <a:gd name="connsiteY4" fmla="*/ 133724 h 359448"/>
              <a:gd name="connsiteX5" fmla="*/ 511202 w 609633"/>
              <a:gd name="connsiteY5" fmla="*/ 260724 h 359448"/>
              <a:gd name="connsiteX6" fmla="*/ 609627 w 609633"/>
              <a:gd name="connsiteY6" fmla="*/ 359149 h 359448"/>
              <a:gd name="connsiteX7" fmla="*/ 514377 w 609633"/>
              <a:gd name="connsiteY7" fmla="*/ 228974 h 359448"/>
              <a:gd name="connsiteX8" fmla="*/ 241327 w 609633"/>
              <a:gd name="connsiteY8" fmla="*/ 63874 h 359448"/>
              <a:gd name="connsiteX9" fmla="*/ 27 w 609633"/>
              <a:gd name="connsiteY9" fmla="*/ 374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33" h="359448">
                <a:moveTo>
                  <a:pt x="27" y="374"/>
                </a:moveTo>
                <a:cubicBezTo>
                  <a:pt x="-2619" y="4607"/>
                  <a:pt x="186823" y="77632"/>
                  <a:pt x="225452" y="89274"/>
                </a:cubicBezTo>
                <a:cubicBezTo>
                  <a:pt x="264081" y="100916"/>
                  <a:pt x="198465" y="57524"/>
                  <a:pt x="231802" y="70224"/>
                </a:cubicBezTo>
                <a:cubicBezTo>
                  <a:pt x="265140" y="82924"/>
                  <a:pt x="399019" y="154891"/>
                  <a:pt x="425477" y="165474"/>
                </a:cubicBezTo>
                <a:cubicBezTo>
                  <a:pt x="451935" y="176057"/>
                  <a:pt x="376265" y="117849"/>
                  <a:pt x="390552" y="133724"/>
                </a:cubicBezTo>
                <a:cubicBezTo>
                  <a:pt x="404840" y="149599"/>
                  <a:pt x="474690" y="223153"/>
                  <a:pt x="511202" y="260724"/>
                </a:cubicBezTo>
                <a:cubicBezTo>
                  <a:pt x="547715" y="298295"/>
                  <a:pt x="609098" y="364441"/>
                  <a:pt x="609627" y="359149"/>
                </a:cubicBezTo>
                <a:cubicBezTo>
                  <a:pt x="610156" y="353857"/>
                  <a:pt x="575760" y="278187"/>
                  <a:pt x="514377" y="228974"/>
                </a:cubicBezTo>
                <a:cubicBezTo>
                  <a:pt x="452994" y="179762"/>
                  <a:pt x="332873" y="99328"/>
                  <a:pt x="241327" y="63874"/>
                </a:cubicBezTo>
                <a:cubicBezTo>
                  <a:pt x="149781" y="28420"/>
                  <a:pt x="2673" y="-3859"/>
                  <a:pt x="2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306FC4F0-302A-AC25-836A-4C0628A246C6}"/>
              </a:ext>
            </a:extLst>
          </p:cNvPr>
          <p:cNvSpPr/>
          <p:nvPr/>
        </p:nvSpPr>
        <p:spPr>
          <a:xfrm>
            <a:off x="7549526" y="7606649"/>
            <a:ext cx="1131744" cy="442067"/>
          </a:xfrm>
          <a:custGeom>
            <a:avLst/>
            <a:gdLst>
              <a:gd name="connsiteX0" fmla="*/ 624 w 1131744"/>
              <a:gd name="connsiteY0" fmla="*/ 651 h 442067"/>
              <a:gd name="connsiteX1" fmla="*/ 356224 w 1131744"/>
              <a:gd name="connsiteY1" fmla="*/ 207026 h 442067"/>
              <a:gd name="connsiteX2" fmla="*/ 635624 w 1131744"/>
              <a:gd name="connsiteY2" fmla="*/ 286401 h 442067"/>
              <a:gd name="connsiteX3" fmla="*/ 521324 w 1131744"/>
              <a:gd name="connsiteY3" fmla="*/ 292751 h 442067"/>
              <a:gd name="connsiteX4" fmla="*/ 892799 w 1131744"/>
              <a:gd name="connsiteY4" fmla="*/ 334026 h 442067"/>
              <a:gd name="connsiteX5" fmla="*/ 1130924 w 1131744"/>
              <a:gd name="connsiteY5" fmla="*/ 441976 h 442067"/>
              <a:gd name="connsiteX6" fmla="*/ 813424 w 1131744"/>
              <a:gd name="connsiteY6" fmla="*/ 349901 h 442067"/>
              <a:gd name="connsiteX7" fmla="*/ 359399 w 1131744"/>
              <a:gd name="connsiteY7" fmla="*/ 203851 h 442067"/>
              <a:gd name="connsiteX8" fmla="*/ 168899 w 1131744"/>
              <a:gd name="connsiteY8" fmla="*/ 80026 h 442067"/>
              <a:gd name="connsiteX9" fmla="*/ 267324 w 1131744"/>
              <a:gd name="connsiteY9" fmla="*/ 140351 h 442067"/>
              <a:gd name="connsiteX10" fmla="*/ 624 w 1131744"/>
              <a:gd name="connsiteY10" fmla="*/ 651 h 4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744" h="442067">
                <a:moveTo>
                  <a:pt x="624" y="651"/>
                </a:moveTo>
                <a:cubicBezTo>
                  <a:pt x="15440" y="11763"/>
                  <a:pt x="250391" y="159401"/>
                  <a:pt x="356224" y="207026"/>
                </a:cubicBezTo>
                <a:cubicBezTo>
                  <a:pt x="462057" y="254651"/>
                  <a:pt x="608107" y="272114"/>
                  <a:pt x="635624" y="286401"/>
                </a:cubicBezTo>
                <a:cubicBezTo>
                  <a:pt x="663141" y="300689"/>
                  <a:pt x="478462" y="284814"/>
                  <a:pt x="521324" y="292751"/>
                </a:cubicBezTo>
                <a:cubicBezTo>
                  <a:pt x="564186" y="300688"/>
                  <a:pt x="791199" y="309155"/>
                  <a:pt x="892799" y="334026"/>
                </a:cubicBezTo>
                <a:cubicBezTo>
                  <a:pt x="994399" y="358897"/>
                  <a:pt x="1144153" y="439330"/>
                  <a:pt x="1130924" y="441976"/>
                </a:cubicBezTo>
                <a:cubicBezTo>
                  <a:pt x="1117695" y="444622"/>
                  <a:pt x="942012" y="389589"/>
                  <a:pt x="813424" y="349901"/>
                </a:cubicBezTo>
                <a:cubicBezTo>
                  <a:pt x="684837" y="310214"/>
                  <a:pt x="466820" y="248830"/>
                  <a:pt x="359399" y="203851"/>
                </a:cubicBezTo>
                <a:cubicBezTo>
                  <a:pt x="251978" y="158872"/>
                  <a:pt x="184245" y="90609"/>
                  <a:pt x="168899" y="80026"/>
                </a:cubicBezTo>
                <a:cubicBezTo>
                  <a:pt x="153553" y="69443"/>
                  <a:pt x="295370" y="156755"/>
                  <a:pt x="267324" y="140351"/>
                </a:cubicBezTo>
                <a:cubicBezTo>
                  <a:pt x="239278" y="123947"/>
                  <a:pt x="-14192" y="-10461"/>
                  <a:pt x="624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8DE14CA7-E57A-C4FD-9E73-470753B97F9B}"/>
              </a:ext>
            </a:extLst>
          </p:cNvPr>
          <p:cNvSpPr/>
          <p:nvPr/>
        </p:nvSpPr>
        <p:spPr>
          <a:xfrm>
            <a:off x="8534072" y="8048533"/>
            <a:ext cx="331021" cy="112834"/>
          </a:xfrm>
          <a:custGeom>
            <a:avLst/>
            <a:gdLst>
              <a:gd name="connsiteX0" fmla="*/ 328 w 331021"/>
              <a:gd name="connsiteY0" fmla="*/ 92 h 112834"/>
              <a:gd name="connsiteX1" fmla="*/ 178128 w 331021"/>
              <a:gd name="connsiteY1" fmla="*/ 79467 h 112834"/>
              <a:gd name="connsiteX2" fmla="*/ 327353 w 331021"/>
              <a:gd name="connsiteY2" fmla="*/ 111217 h 112834"/>
              <a:gd name="connsiteX3" fmla="*/ 270203 w 331021"/>
              <a:gd name="connsiteY3" fmla="*/ 104867 h 112834"/>
              <a:gd name="connsiteX4" fmla="*/ 105103 w 331021"/>
              <a:gd name="connsiteY4" fmla="*/ 76292 h 112834"/>
              <a:gd name="connsiteX5" fmla="*/ 133678 w 331021"/>
              <a:gd name="connsiteY5" fmla="*/ 63592 h 112834"/>
              <a:gd name="connsiteX6" fmla="*/ 328 w 331021"/>
              <a:gd name="connsiteY6" fmla="*/ 92 h 11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021" h="112834">
                <a:moveTo>
                  <a:pt x="328" y="92"/>
                </a:moveTo>
                <a:cubicBezTo>
                  <a:pt x="7736" y="2738"/>
                  <a:pt x="123624" y="60946"/>
                  <a:pt x="178128" y="79467"/>
                </a:cubicBezTo>
                <a:cubicBezTo>
                  <a:pt x="232632" y="97988"/>
                  <a:pt x="312007" y="106984"/>
                  <a:pt x="327353" y="111217"/>
                </a:cubicBezTo>
                <a:cubicBezTo>
                  <a:pt x="342699" y="115450"/>
                  <a:pt x="307245" y="110688"/>
                  <a:pt x="270203" y="104867"/>
                </a:cubicBezTo>
                <a:cubicBezTo>
                  <a:pt x="233161" y="99046"/>
                  <a:pt x="127857" y="83171"/>
                  <a:pt x="105103" y="76292"/>
                </a:cubicBezTo>
                <a:cubicBezTo>
                  <a:pt x="82349" y="69413"/>
                  <a:pt x="154315" y="74704"/>
                  <a:pt x="133678" y="63592"/>
                </a:cubicBezTo>
                <a:cubicBezTo>
                  <a:pt x="113041" y="52480"/>
                  <a:pt x="-7080" y="-2554"/>
                  <a:pt x="32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E0B363A0-F1C2-FDC5-F45B-BFE3DD3D1439}"/>
              </a:ext>
            </a:extLst>
          </p:cNvPr>
          <p:cNvSpPr/>
          <p:nvPr/>
        </p:nvSpPr>
        <p:spPr>
          <a:xfrm>
            <a:off x="8778311" y="8206088"/>
            <a:ext cx="242107" cy="112916"/>
          </a:xfrm>
          <a:custGeom>
            <a:avLst/>
            <a:gdLst>
              <a:gd name="connsiteX0" fmla="*/ 564 w 242107"/>
              <a:gd name="connsiteY0" fmla="*/ 45737 h 112916"/>
              <a:gd name="connsiteX1" fmla="*/ 121214 w 242107"/>
              <a:gd name="connsiteY1" fmla="*/ 42562 h 112916"/>
              <a:gd name="connsiteX2" fmla="*/ 241864 w 242107"/>
              <a:gd name="connsiteY2" fmla="*/ 112412 h 112916"/>
              <a:gd name="connsiteX3" fmla="*/ 152964 w 242107"/>
              <a:gd name="connsiteY3" fmla="*/ 1287 h 112916"/>
              <a:gd name="connsiteX4" fmla="*/ 172014 w 242107"/>
              <a:gd name="connsiteY4" fmla="*/ 52087 h 112916"/>
              <a:gd name="connsiteX5" fmla="*/ 564 w 242107"/>
              <a:gd name="connsiteY5" fmla="*/ 45737 h 11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107" h="112916">
                <a:moveTo>
                  <a:pt x="564" y="45737"/>
                </a:moveTo>
                <a:cubicBezTo>
                  <a:pt x="-7903" y="44150"/>
                  <a:pt x="80997" y="31449"/>
                  <a:pt x="121214" y="42562"/>
                </a:cubicBezTo>
                <a:cubicBezTo>
                  <a:pt x="161431" y="53675"/>
                  <a:pt x="236572" y="119291"/>
                  <a:pt x="241864" y="112412"/>
                </a:cubicBezTo>
                <a:cubicBezTo>
                  <a:pt x="247156" y="105533"/>
                  <a:pt x="164606" y="11341"/>
                  <a:pt x="152964" y="1287"/>
                </a:cubicBezTo>
                <a:cubicBezTo>
                  <a:pt x="141322" y="-8767"/>
                  <a:pt x="197943" y="43091"/>
                  <a:pt x="172014" y="52087"/>
                </a:cubicBezTo>
                <a:cubicBezTo>
                  <a:pt x="146085" y="61083"/>
                  <a:pt x="9031" y="47324"/>
                  <a:pt x="564" y="45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ECA5922B-B717-2619-1FE4-AB388F9DA430}"/>
              </a:ext>
            </a:extLst>
          </p:cNvPr>
          <p:cNvSpPr/>
          <p:nvPr/>
        </p:nvSpPr>
        <p:spPr>
          <a:xfrm>
            <a:off x="7880270" y="7953108"/>
            <a:ext cx="784493" cy="333652"/>
          </a:xfrm>
          <a:custGeom>
            <a:avLst/>
            <a:gdLst>
              <a:gd name="connsiteX0" fmla="*/ 80 w 784493"/>
              <a:gd name="connsiteY0" fmla="*/ 267 h 333652"/>
              <a:gd name="connsiteX1" fmla="*/ 530305 w 784493"/>
              <a:gd name="connsiteY1" fmla="*/ 292367 h 333652"/>
              <a:gd name="connsiteX2" fmla="*/ 536655 w 784493"/>
              <a:gd name="connsiteY2" fmla="*/ 247917 h 333652"/>
              <a:gd name="connsiteX3" fmla="*/ 784305 w 784493"/>
              <a:gd name="connsiteY3" fmla="*/ 333642 h 333652"/>
              <a:gd name="connsiteX4" fmla="*/ 492205 w 784493"/>
              <a:gd name="connsiteY4" fmla="*/ 241567 h 333652"/>
              <a:gd name="connsiteX5" fmla="*/ 80 w 784493"/>
              <a:gd name="connsiteY5" fmla="*/ 267 h 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493" h="333652">
                <a:moveTo>
                  <a:pt x="80" y="267"/>
                </a:moveTo>
                <a:cubicBezTo>
                  <a:pt x="6430" y="8734"/>
                  <a:pt x="440876" y="251092"/>
                  <a:pt x="530305" y="292367"/>
                </a:cubicBezTo>
                <a:cubicBezTo>
                  <a:pt x="619734" y="333642"/>
                  <a:pt x="494322" y="241038"/>
                  <a:pt x="536655" y="247917"/>
                </a:cubicBezTo>
                <a:cubicBezTo>
                  <a:pt x="578988" y="254796"/>
                  <a:pt x="791713" y="334700"/>
                  <a:pt x="784305" y="333642"/>
                </a:cubicBezTo>
                <a:cubicBezTo>
                  <a:pt x="776897" y="332584"/>
                  <a:pt x="618676" y="296071"/>
                  <a:pt x="492205" y="241567"/>
                </a:cubicBezTo>
                <a:cubicBezTo>
                  <a:pt x="365734" y="187063"/>
                  <a:pt x="-6270" y="-8200"/>
                  <a:pt x="8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44505330-389B-4794-0DDA-B122A9385B4A}"/>
              </a:ext>
            </a:extLst>
          </p:cNvPr>
          <p:cNvSpPr/>
          <p:nvPr/>
        </p:nvSpPr>
        <p:spPr>
          <a:xfrm>
            <a:off x="8503211" y="8318023"/>
            <a:ext cx="412883" cy="76988"/>
          </a:xfrm>
          <a:custGeom>
            <a:avLst/>
            <a:gdLst>
              <a:gd name="connsiteX0" fmla="*/ 2614 w 412883"/>
              <a:gd name="connsiteY0" fmla="*/ 477 h 76988"/>
              <a:gd name="connsiteX1" fmla="*/ 208989 w 412883"/>
              <a:gd name="connsiteY1" fmla="*/ 76677 h 76988"/>
              <a:gd name="connsiteX2" fmla="*/ 412189 w 412883"/>
              <a:gd name="connsiteY2" fmla="*/ 29052 h 76988"/>
              <a:gd name="connsiteX3" fmla="*/ 269314 w 412883"/>
              <a:gd name="connsiteY3" fmla="*/ 70327 h 76988"/>
              <a:gd name="connsiteX4" fmla="*/ 104214 w 412883"/>
              <a:gd name="connsiteY4" fmla="*/ 44927 h 76988"/>
              <a:gd name="connsiteX5" fmla="*/ 2614 w 412883"/>
              <a:gd name="connsiteY5" fmla="*/ 477 h 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83" h="76988">
                <a:moveTo>
                  <a:pt x="2614" y="477"/>
                </a:moveTo>
                <a:cubicBezTo>
                  <a:pt x="20076" y="5769"/>
                  <a:pt x="140727" y="71915"/>
                  <a:pt x="208989" y="76677"/>
                </a:cubicBezTo>
                <a:cubicBezTo>
                  <a:pt x="277251" y="81439"/>
                  <a:pt x="402135" y="30110"/>
                  <a:pt x="412189" y="29052"/>
                </a:cubicBezTo>
                <a:cubicBezTo>
                  <a:pt x="422243" y="27994"/>
                  <a:pt x="320643" y="67681"/>
                  <a:pt x="269314" y="70327"/>
                </a:cubicBezTo>
                <a:cubicBezTo>
                  <a:pt x="217985" y="72973"/>
                  <a:pt x="149193" y="54452"/>
                  <a:pt x="104214" y="44927"/>
                </a:cubicBezTo>
                <a:cubicBezTo>
                  <a:pt x="59235" y="35402"/>
                  <a:pt x="-14848" y="-4815"/>
                  <a:pt x="2614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FF723A7B-5A07-3120-6AA8-9FBF7033E1FA}"/>
              </a:ext>
            </a:extLst>
          </p:cNvPr>
          <p:cNvSpPr/>
          <p:nvPr/>
        </p:nvSpPr>
        <p:spPr>
          <a:xfrm>
            <a:off x="7273881" y="8096250"/>
            <a:ext cx="267973" cy="330200"/>
          </a:xfrm>
          <a:custGeom>
            <a:avLst/>
            <a:gdLst>
              <a:gd name="connsiteX0" fmla="*/ 44 w 267973"/>
              <a:gd name="connsiteY0" fmla="*/ 0 h 330200"/>
              <a:gd name="connsiteX1" fmla="*/ 209594 w 267973"/>
              <a:gd name="connsiteY1" fmla="*/ 196850 h 330200"/>
              <a:gd name="connsiteX2" fmla="*/ 266744 w 267973"/>
              <a:gd name="connsiteY2" fmla="*/ 330200 h 330200"/>
              <a:gd name="connsiteX3" fmla="*/ 228644 w 267973"/>
              <a:gd name="connsiteY3" fmla="*/ 196850 h 330200"/>
              <a:gd name="connsiteX4" fmla="*/ 44 w 267973"/>
              <a:gd name="connsiteY4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73" h="330200">
                <a:moveTo>
                  <a:pt x="44" y="0"/>
                </a:moveTo>
                <a:cubicBezTo>
                  <a:pt x="-3131" y="0"/>
                  <a:pt x="165144" y="141817"/>
                  <a:pt x="209594" y="196850"/>
                </a:cubicBezTo>
                <a:cubicBezTo>
                  <a:pt x="254044" y="251883"/>
                  <a:pt x="263569" y="330200"/>
                  <a:pt x="266744" y="330200"/>
                </a:cubicBezTo>
                <a:cubicBezTo>
                  <a:pt x="269919" y="330200"/>
                  <a:pt x="269919" y="250296"/>
                  <a:pt x="228644" y="196850"/>
                </a:cubicBezTo>
                <a:cubicBezTo>
                  <a:pt x="187369" y="143404"/>
                  <a:pt x="3219" y="0"/>
                  <a:pt x="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9CB905EF-811F-0CF1-40D1-0B07C81F057E}"/>
              </a:ext>
            </a:extLst>
          </p:cNvPr>
          <p:cNvSpPr/>
          <p:nvPr/>
        </p:nvSpPr>
        <p:spPr>
          <a:xfrm>
            <a:off x="7104389" y="8031043"/>
            <a:ext cx="906777" cy="954904"/>
          </a:xfrm>
          <a:custGeom>
            <a:avLst/>
            <a:gdLst>
              <a:gd name="connsiteX0" fmla="*/ 20311 w 906777"/>
              <a:gd name="connsiteY0" fmla="*/ 27107 h 954904"/>
              <a:gd name="connsiteX1" fmla="*/ 360036 w 906777"/>
              <a:gd name="connsiteY1" fmla="*/ 385882 h 954904"/>
              <a:gd name="connsiteX2" fmla="*/ 537836 w 906777"/>
              <a:gd name="connsiteY2" fmla="*/ 646232 h 954904"/>
              <a:gd name="connsiteX3" fmla="*/ 744211 w 906777"/>
              <a:gd name="connsiteY3" fmla="*/ 849432 h 954904"/>
              <a:gd name="connsiteX4" fmla="*/ 906136 w 906777"/>
              <a:gd name="connsiteY4" fmla="*/ 954207 h 954904"/>
              <a:gd name="connsiteX5" fmla="*/ 683886 w 906777"/>
              <a:gd name="connsiteY5" fmla="*/ 801807 h 954904"/>
              <a:gd name="connsiteX6" fmla="*/ 471161 w 906777"/>
              <a:gd name="connsiteY6" fmla="*/ 516057 h 954904"/>
              <a:gd name="connsiteX7" fmla="*/ 296536 w 906777"/>
              <a:gd name="connsiteY7" fmla="*/ 309682 h 954904"/>
              <a:gd name="connsiteX8" fmla="*/ 64761 w 906777"/>
              <a:gd name="connsiteY8" fmla="*/ 55682 h 954904"/>
              <a:gd name="connsiteX9" fmla="*/ 20311 w 906777"/>
              <a:gd name="connsiteY9" fmla="*/ 27107 h 95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777" h="954904">
                <a:moveTo>
                  <a:pt x="20311" y="27107"/>
                </a:moveTo>
                <a:cubicBezTo>
                  <a:pt x="69524" y="82140"/>
                  <a:pt x="273782" y="282695"/>
                  <a:pt x="360036" y="385882"/>
                </a:cubicBezTo>
                <a:cubicBezTo>
                  <a:pt x="446290" y="489069"/>
                  <a:pt x="473807" y="568974"/>
                  <a:pt x="537836" y="646232"/>
                </a:cubicBezTo>
                <a:cubicBezTo>
                  <a:pt x="601865" y="723490"/>
                  <a:pt x="682828" y="798103"/>
                  <a:pt x="744211" y="849432"/>
                </a:cubicBezTo>
                <a:cubicBezTo>
                  <a:pt x="805594" y="900761"/>
                  <a:pt x="916190" y="962144"/>
                  <a:pt x="906136" y="954207"/>
                </a:cubicBezTo>
                <a:cubicBezTo>
                  <a:pt x="896082" y="946270"/>
                  <a:pt x="756382" y="874832"/>
                  <a:pt x="683886" y="801807"/>
                </a:cubicBezTo>
                <a:cubicBezTo>
                  <a:pt x="611390" y="728782"/>
                  <a:pt x="535719" y="598078"/>
                  <a:pt x="471161" y="516057"/>
                </a:cubicBezTo>
                <a:cubicBezTo>
                  <a:pt x="406603" y="434036"/>
                  <a:pt x="364269" y="386411"/>
                  <a:pt x="296536" y="309682"/>
                </a:cubicBezTo>
                <a:cubicBezTo>
                  <a:pt x="228803" y="232953"/>
                  <a:pt x="108153" y="100661"/>
                  <a:pt x="64761" y="55682"/>
                </a:cubicBezTo>
                <a:cubicBezTo>
                  <a:pt x="21369" y="10703"/>
                  <a:pt x="-28902" y="-27926"/>
                  <a:pt x="20311" y="27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B5A0BCA2-5C66-52D2-FF7B-3A5FCA61245D}"/>
              </a:ext>
            </a:extLst>
          </p:cNvPr>
          <p:cNvSpPr/>
          <p:nvPr/>
        </p:nvSpPr>
        <p:spPr>
          <a:xfrm>
            <a:off x="8011407" y="8981550"/>
            <a:ext cx="841372" cy="320550"/>
          </a:xfrm>
          <a:custGeom>
            <a:avLst/>
            <a:gdLst>
              <a:gd name="connsiteX0" fmla="*/ 5468 w 841372"/>
              <a:gd name="connsiteY0" fmla="*/ 525 h 320550"/>
              <a:gd name="connsiteX1" fmla="*/ 199143 w 841372"/>
              <a:gd name="connsiteY1" fmla="*/ 86250 h 320550"/>
              <a:gd name="connsiteX2" fmla="*/ 338843 w 841372"/>
              <a:gd name="connsiteY2" fmla="*/ 121175 h 320550"/>
              <a:gd name="connsiteX3" fmla="*/ 503943 w 841372"/>
              <a:gd name="connsiteY3" fmla="*/ 159275 h 320550"/>
              <a:gd name="connsiteX4" fmla="*/ 751593 w 841372"/>
              <a:gd name="connsiteY4" fmla="*/ 311675 h 320550"/>
              <a:gd name="connsiteX5" fmla="*/ 840493 w 841372"/>
              <a:gd name="connsiteY5" fmla="*/ 298975 h 320550"/>
              <a:gd name="connsiteX6" fmla="*/ 707143 w 841372"/>
              <a:gd name="connsiteY6" fmla="*/ 270400 h 320550"/>
              <a:gd name="connsiteX7" fmla="*/ 484893 w 841372"/>
              <a:gd name="connsiteY7" fmla="*/ 200550 h 320550"/>
              <a:gd name="connsiteX8" fmla="*/ 532518 w 841372"/>
              <a:gd name="connsiteY8" fmla="*/ 178325 h 320550"/>
              <a:gd name="connsiteX9" fmla="*/ 430918 w 841372"/>
              <a:gd name="connsiteY9" fmla="*/ 130700 h 320550"/>
              <a:gd name="connsiteX10" fmla="*/ 5468 w 841372"/>
              <a:gd name="connsiteY10" fmla="*/ 525 h 32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1372" h="320550">
                <a:moveTo>
                  <a:pt x="5468" y="525"/>
                </a:moveTo>
                <a:cubicBezTo>
                  <a:pt x="-33161" y="-6883"/>
                  <a:pt x="143581" y="66142"/>
                  <a:pt x="199143" y="86250"/>
                </a:cubicBezTo>
                <a:cubicBezTo>
                  <a:pt x="254706" y="106358"/>
                  <a:pt x="338843" y="121175"/>
                  <a:pt x="338843" y="121175"/>
                </a:cubicBezTo>
                <a:cubicBezTo>
                  <a:pt x="389643" y="133346"/>
                  <a:pt x="435151" y="127525"/>
                  <a:pt x="503943" y="159275"/>
                </a:cubicBezTo>
                <a:cubicBezTo>
                  <a:pt x="572735" y="191025"/>
                  <a:pt x="695501" y="288392"/>
                  <a:pt x="751593" y="311675"/>
                </a:cubicBezTo>
                <a:cubicBezTo>
                  <a:pt x="807685" y="334958"/>
                  <a:pt x="847901" y="305854"/>
                  <a:pt x="840493" y="298975"/>
                </a:cubicBezTo>
                <a:cubicBezTo>
                  <a:pt x="833085" y="292096"/>
                  <a:pt x="766410" y="286804"/>
                  <a:pt x="707143" y="270400"/>
                </a:cubicBezTo>
                <a:cubicBezTo>
                  <a:pt x="647876" y="253996"/>
                  <a:pt x="513997" y="215896"/>
                  <a:pt x="484893" y="200550"/>
                </a:cubicBezTo>
                <a:cubicBezTo>
                  <a:pt x="455789" y="185204"/>
                  <a:pt x="541514" y="189967"/>
                  <a:pt x="532518" y="178325"/>
                </a:cubicBezTo>
                <a:cubicBezTo>
                  <a:pt x="523522" y="166683"/>
                  <a:pt x="515056" y="155042"/>
                  <a:pt x="430918" y="130700"/>
                </a:cubicBezTo>
                <a:cubicBezTo>
                  <a:pt x="346781" y="106358"/>
                  <a:pt x="44097" y="7933"/>
                  <a:pt x="5468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14427089-50C9-C17F-9BB4-B34ABCC75BE3}"/>
              </a:ext>
            </a:extLst>
          </p:cNvPr>
          <p:cNvSpPr/>
          <p:nvPr/>
        </p:nvSpPr>
        <p:spPr>
          <a:xfrm>
            <a:off x="8829530" y="8562973"/>
            <a:ext cx="73891" cy="234955"/>
          </a:xfrm>
          <a:custGeom>
            <a:avLst/>
            <a:gdLst>
              <a:gd name="connsiteX0" fmla="*/ 145 w 73891"/>
              <a:gd name="connsiteY0" fmla="*/ 2 h 234955"/>
              <a:gd name="connsiteX1" fmla="*/ 54120 w 73891"/>
              <a:gd name="connsiteY1" fmla="*/ 130177 h 234955"/>
              <a:gd name="connsiteX2" fmla="*/ 44595 w 73891"/>
              <a:gd name="connsiteY2" fmla="*/ 234952 h 234955"/>
              <a:gd name="connsiteX3" fmla="*/ 73170 w 73891"/>
              <a:gd name="connsiteY3" fmla="*/ 133352 h 234955"/>
              <a:gd name="connsiteX4" fmla="*/ 145 w 73891"/>
              <a:gd name="connsiteY4" fmla="*/ 2 h 2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1" h="234955">
                <a:moveTo>
                  <a:pt x="145" y="2"/>
                </a:moveTo>
                <a:cubicBezTo>
                  <a:pt x="-3030" y="-527"/>
                  <a:pt x="46712" y="91019"/>
                  <a:pt x="54120" y="130177"/>
                </a:cubicBezTo>
                <a:cubicBezTo>
                  <a:pt x="61528" y="169335"/>
                  <a:pt x="41420" y="234423"/>
                  <a:pt x="44595" y="234952"/>
                </a:cubicBezTo>
                <a:cubicBezTo>
                  <a:pt x="47770" y="235481"/>
                  <a:pt x="78991" y="169864"/>
                  <a:pt x="73170" y="133352"/>
                </a:cubicBezTo>
                <a:cubicBezTo>
                  <a:pt x="67349" y="96840"/>
                  <a:pt x="3320" y="531"/>
                  <a:pt x="14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54D2D0BD-CF2B-C00C-FB24-DDA33D219266}"/>
              </a:ext>
            </a:extLst>
          </p:cNvPr>
          <p:cNvSpPr/>
          <p:nvPr/>
        </p:nvSpPr>
        <p:spPr>
          <a:xfrm>
            <a:off x="7473950" y="7699374"/>
            <a:ext cx="127117" cy="285755"/>
          </a:xfrm>
          <a:custGeom>
            <a:avLst/>
            <a:gdLst>
              <a:gd name="connsiteX0" fmla="*/ 117475 w 127117"/>
              <a:gd name="connsiteY0" fmla="*/ 1 h 285755"/>
              <a:gd name="connsiteX1" fmla="*/ 117475 w 127117"/>
              <a:gd name="connsiteY1" fmla="*/ 184151 h 285755"/>
              <a:gd name="connsiteX2" fmla="*/ 0 w 127117"/>
              <a:gd name="connsiteY2" fmla="*/ 285751 h 285755"/>
              <a:gd name="connsiteX3" fmla="*/ 117475 w 127117"/>
              <a:gd name="connsiteY3" fmla="*/ 187326 h 285755"/>
              <a:gd name="connsiteX4" fmla="*/ 117475 w 127117"/>
              <a:gd name="connsiteY4" fmla="*/ 1 h 2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17" h="285755">
                <a:moveTo>
                  <a:pt x="117475" y="1"/>
                </a:moveTo>
                <a:cubicBezTo>
                  <a:pt x="117475" y="-528"/>
                  <a:pt x="137054" y="136526"/>
                  <a:pt x="117475" y="184151"/>
                </a:cubicBezTo>
                <a:cubicBezTo>
                  <a:pt x="97896" y="231776"/>
                  <a:pt x="0" y="285222"/>
                  <a:pt x="0" y="285751"/>
                </a:cubicBezTo>
                <a:cubicBezTo>
                  <a:pt x="0" y="286280"/>
                  <a:pt x="95779" y="235480"/>
                  <a:pt x="117475" y="187326"/>
                </a:cubicBezTo>
                <a:cubicBezTo>
                  <a:pt x="139171" y="139172"/>
                  <a:pt x="117475" y="530"/>
                  <a:pt x="11747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91AACD9C-24F8-DB38-7B51-512D48C8753D}"/>
              </a:ext>
            </a:extLst>
          </p:cNvPr>
          <p:cNvSpPr/>
          <p:nvPr/>
        </p:nvSpPr>
        <p:spPr>
          <a:xfrm>
            <a:off x="8157476" y="8212199"/>
            <a:ext cx="423208" cy="194657"/>
          </a:xfrm>
          <a:custGeom>
            <a:avLst/>
            <a:gdLst>
              <a:gd name="connsiteX0" fmla="*/ 2274 w 423208"/>
              <a:gd name="connsiteY0" fmla="*/ 1526 h 194657"/>
              <a:gd name="connsiteX1" fmla="*/ 415024 w 423208"/>
              <a:gd name="connsiteY1" fmla="*/ 192026 h 194657"/>
              <a:gd name="connsiteX2" fmla="*/ 256274 w 423208"/>
              <a:gd name="connsiteY2" fmla="*/ 106301 h 194657"/>
              <a:gd name="connsiteX3" fmla="*/ 2274 w 423208"/>
              <a:gd name="connsiteY3" fmla="*/ 1526 h 1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208" h="194657">
                <a:moveTo>
                  <a:pt x="2274" y="1526"/>
                </a:moveTo>
                <a:cubicBezTo>
                  <a:pt x="28732" y="15813"/>
                  <a:pt x="372691" y="174564"/>
                  <a:pt x="415024" y="192026"/>
                </a:cubicBezTo>
                <a:cubicBezTo>
                  <a:pt x="457357" y="209488"/>
                  <a:pt x="325066" y="135405"/>
                  <a:pt x="256274" y="106301"/>
                </a:cubicBezTo>
                <a:cubicBezTo>
                  <a:pt x="187482" y="77197"/>
                  <a:pt x="-24184" y="-12761"/>
                  <a:pt x="2274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89847537-268B-E7CB-954A-4B72BEA43820}"/>
              </a:ext>
            </a:extLst>
          </p:cNvPr>
          <p:cNvSpPr/>
          <p:nvPr/>
        </p:nvSpPr>
        <p:spPr>
          <a:xfrm>
            <a:off x="7797561" y="8572418"/>
            <a:ext cx="485665" cy="361565"/>
          </a:xfrm>
          <a:custGeom>
            <a:avLst/>
            <a:gdLst>
              <a:gd name="connsiteX0" fmla="*/ 239 w 485665"/>
              <a:gd name="connsiteY0" fmla="*/ 82 h 361565"/>
              <a:gd name="connsiteX1" fmla="*/ 95489 w 485665"/>
              <a:gd name="connsiteY1" fmla="*/ 177882 h 361565"/>
              <a:gd name="connsiteX2" fmla="*/ 476489 w 485665"/>
              <a:gd name="connsiteY2" fmla="*/ 355682 h 361565"/>
              <a:gd name="connsiteX3" fmla="*/ 346314 w 485665"/>
              <a:gd name="connsiteY3" fmla="*/ 308057 h 361565"/>
              <a:gd name="connsiteX4" fmla="*/ 111364 w 485665"/>
              <a:gd name="connsiteY4" fmla="*/ 200107 h 361565"/>
              <a:gd name="connsiteX5" fmla="*/ 239 w 485665"/>
              <a:gd name="connsiteY5" fmla="*/ 82 h 36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665" h="361565">
                <a:moveTo>
                  <a:pt x="239" y="82"/>
                </a:moveTo>
                <a:cubicBezTo>
                  <a:pt x="-2407" y="-3622"/>
                  <a:pt x="16114" y="118615"/>
                  <a:pt x="95489" y="177882"/>
                </a:cubicBezTo>
                <a:cubicBezTo>
                  <a:pt x="174864" y="237149"/>
                  <a:pt x="434685" y="333986"/>
                  <a:pt x="476489" y="355682"/>
                </a:cubicBezTo>
                <a:cubicBezTo>
                  <a:pt x="518293" y="377378"/>
                  <a:pt x="407168" y="333986"/>
                  <a:pt x="346314" y="308057"/>
                </a:cubicBezTo>
                <a:cubicBezTo>
                  <a:pt x="285460" y="282128"/>
                  <a:pt x="167985" y="245615"/>
                  <a:pt x="111364" y="200107"/>
                </a:cubicBezTo>
                <a:cubicBezTo>
                  <a:pt x="54743" y="154599"/>
                  <a:pt x="2885" y="3786"/>
                  <a:pt x="23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66B744A-D98A-B6EF-D09E-E99BA509EE84}"/>
              </a:ext>
            </a:extLst>
          </p:cNvPr>
          <p:cNvSpPr/>
          <p:nvPr/>
        </p:nvSpPr>
        <p:spPr>
          <a:xfrm>
            <a:off x="7591184" y="7639050"/>
            <a:ext cx="47873" cy="241300"/>
          </a:xfrm>
          <a:custGeom>
            <a:avLst/>
            <a:gdLst>
              <a:gd name="connsiteX0" fmla="*/ 241 w 47873"/>
              <a:gd name="connsiteY0" fmla="*/ 0 h 241300"/>
              <a:gd name="connsiteX1" fmla="*/ 28816 w 47873"/>
              <a:gd name="connsiteY1" fmla="*/ 107950 h 241300"/>
              <a:gd name="connsiteX2" fmla="*/ 16116 w 47873"/>
              <a:gd name="connsiteY2" fmla="*/ 241300 h 241300"/>
              <a:gd name="connsiteX3" fmla="*/ 47866 w 47873"/>
              <a:gd name="connsiteY3" fmla="*/ 107950 h 241300"/>
              <a:gd name="connsiteX4" fmla="*/ 241 w 47873"/>
              <a:gd name="connsiteY4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" h="241300">
                <a:moveTo>
                  <a:pt x="241" y="0"/>
                </a:moveTo>
                <a:cubicBezTo>
                  <a:pt x="-2934" y="0"/>
                  <a:pt x="26170" y="67733"/>
                  <a:pt x="28816" y="107950"/>
                </a:cubicBezTo>
                <a:cubicBezTo>
                  <a:pt x="31462" y="148167"/>
                  <a:pt x="12941" y="241300"/>
                  <a:pt x="16116" y="241300"/>
                </a:cubicBezTo>
                <a:cubicBezTo>
                  <a:pt x="19291" y="241300"/>
                  <a:pt x="48395" y="144462"/>
                  <a:pt x="47866" y="107950"/>
                </a:cubicBezTo>
                <a:cubicBezTo>
                  <a:pt x="47337" y="71438"/>
                  <a:pt x="3416" y="0"/>
                  <a:pt x="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52BA5949-58CA-37C3-5690-F85C0DE01C4C}"/>
              </a:ext>
            </a:extLst>
          </p:cNvPr>
          <p:cNvSpPr/>
          <p:nvPr/>
        </p:nvSpPr>
        <p:spPr>
          <a:xfrm>
            <a:off x="7654719" y="7689003"/>
            <a:ext cx="85939" cy="286988"/>
          </a:xfrm>
          <a:custGeom>
            <a:avLst/>
            <a:gdLst>
              <a:gd name="connsiteX0" fmla="*/ 206 w 85939"/>
              <a:gd name="connsiteY0" fmla="*/ 847 h 286988"/>
              <a:gd name="connsiteX1" fmla="*/ 57356 w 85939"/>
              <a:gd name="connsiteY1" fmla="*/ 89747 h 286988"/>
              <a:gd name="connsiteX2" fmla="*/ 82756 w 85939"/>
              <a:gd name="connsiteY2" fmla="*/ 286597 h 286988"/>
              <a:gd name="connsiteX3" fmla="*/ 79581 w 85939"/>
              <a:gd name="connsiteY3" fmla="*/ 137372 h 286988"/>
              <a:gd name="connsiteX4" fmla="*/ 206 w 85939"/>
              <a:gd name="connsiteY4" fmla="*/ 847 h 2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39" h="286988">
                <a:moveTo>
                  <a:pt x="206" y="847"/>
                </a:moveTo>
                <a:cubicBezTo>
                  <a:pt x="-3498" y="-7090"/>
                  <a:pt x="43598" y="42122"/>
                  <a:pt x="57356" y="89747"/>
                </a:cubicBezTo>
                <a:cubicBezTo>
                  <a:pt x="71114" y="137372"/>
                  <a:pt x="79052" y="278660"/>
                  <a:pt x="82756" y="286597"/>
                </a:cubicBezTo>
                <a:cubicBezTo>
                  <a:pt x="86460" y="294534"/>
                  <a:pt x="88577" y="179705"/>
                  <a:pt x="79581" y="137372"/>
                </a:cubicBezTo>
                <a:cubicBezTo>
                  <a:pt x="70585" y="95039"/>
                  <a:pt x="3910" y="8784"/>
                  <a:pt x="206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B74316CE-35F9-FCC4-DB9B-C9220B5E444B}"/>
              </a:ext>
            </a:extLst>
          </p:cNvPr>
          <p:cNvSpPr/>
          <p:nvPr/>
        </p:nvSpPr>
        <p:spPr>
          <a:xfrm>
            <a:off x="7660348" y="7707438"/>
            <a:ext cx="264111" cy="392359"/>
          </a:xfrm>
          <a:custGeom>
            <a:avLst/>
            <a:gdLst>
              <a:gd name="connsiteX0" fmla="*/ 927 w 264111"/>
              <a:gd name="connsiteY0" fmla="*/ 1462 h 392359"/>
              <a:gd name="connsiteX1" fmla="*/ 197777 w 264111"/>
              <a:gd name="connsiteY1" fmla="*/ 233237 h 392359"/>
              <a:gd name="connsiteX2" fmla="*/ 261277 w 264111"/>
              <a:gd name="connsiteY2" fmla="*/ 391987 h 392359"/>
              <a:gd name="connsiteX3" fmla="*/ 235877 w 264111"/>
              <a:gd name="connsiteY3" fmla="*/ 271337 h 392359"/>
              <a:gd name="connsiteX4" fmla="*/ 86652 w 264111"/>
              <a:gd name="connsiteY4" fmla="*/ 87187 h 392359"/>
              <a:gd name="connsiteX5" fmla="*/ 121577 w 264111"/>
              <a:gd name="connsiteY5" fmla="*/ 131637 h 392359"/>
              <a:gd name="connsiteX6" fmla="*/ 927 w 264111"/>
              <a:gd name="connsiteY6" fmla="*/ 1462 h 3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11" h="392359">
                <a:moveTo>
                  <a:pt x="927" y="1462"/>
                </a:moveTo>
                <a:cubicBezTo>
                  <a:pt x="13627" y="18395"/>
                  <a:pt x="154385" y="168150"/>
                  <a:pt x="197777" y="233237"/>
                </a:cubicBezTo>
                <a:cubicBezTo>
                  <a:pt x="241169" y="298324"/>
                  <a:pt x="254927" y="385637"/>
                  <a:pt x="261277" y="391987"/>
                </a:cubicBezTo>
                <a:cubicBezTo>
                  <a:pt x="267627" y="398337"/>
                  <a:pt x="264981" y="322137"/>
                  <a:pt x="235877" y="271337"/>
                </a:cubicBezTo>
                <a:cubicBezTo>
                  <a:pt x="206773" y="220537"/>
                  <a:pt x="105702" y="110470"/>
                  <a:pt x="86652" y="87187"/>
                </a:cubicBezTo>
                <a:cubicBezTo>
                  <a:pt x="67602" y="63904"/>
                  <a:pt x="133219" y="143279"/>
                  <a:pt x="121577" y="131637"/>
                </a:cubicBezTo>
                <a:cubicBezTo>
                  <a:pt x="109935" y="119995"/>
                  <a:pt x="-11773" y="-15471"/>
                  <a:pt x="927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5CF6DD52-3C91-C933-C180-7171252F8CAC}"/>
              </a:ext>
            </a:extLst>
          </p:cNvPr>
          <p:cNvSpPr/>
          <p:nvPr/>
        </p:nvSpPr>
        <p:spPr>
          <a:xfrm>
            <a:off x="7934197" y="7848361"/>
            <a:ext cx="137018" cy="276284"/>
          </a:xfrm>
          <a:custGeom>
            <a:avLst/>
            <a:gdLst>
              <a:gd name="connsiteX0" fmla="*/ 47753 w 137018"/>
              <a:gd name="connsiteY0" fmla="*/ 257414 h 276284"/>
              <a:gd name="connsiteX1" fmla="*/ 44578 w 137018"/>
              <a:gd name="connsiteY1" fmla="*/ 133589 h 276284"/>
              <a:gd name="connsiteX2" fmla="*/ 128 w 137018"/>
              <a:gd name="connsiteY2" fmla="*/ 6589 h 276284"/>
              <a:gd name="connsiteX3" fmla="*/ 60453 w 137018"/>
              <a:gd name="connsiteY3" fmla="*/ 105014 h 276284"/>
              <a:gd name="connsiteX4" fmla="*/ 114428 w 137018"/>
              <a:gd name="connsiteY4" fmla="*/ 206614 h 276284"/>
              <a:gd name="connsiteX5" fmla="*/ 136653 w 137018"/>
              <a:gd name="connsiteY5" fmla="*/ 273289 h 276284"/>
              <a:gd name="connsiteX6" fmla="*/ 98553 w 137018"/>
              <a:gd name="connsiteY6" fmla="*/ 108189 h 276284"/>
              <a:gd name="connsiteX7" fmla="*/ 9653 w 137018"/>
              <a:gd name="connsiteY7" fmla="*/ 239 h 276284"/>
              <a:gd name="connsiteX8" fmla="*/ 38228 w 137018"/>
              <a:gd name="connsiteY8" fmla="*/ 136764 h 276284"/>
              <a:gd name="connsiteX9" fmla="*/ 47753 w 137018"/>
              <a:gd name="connsiteY9" fmla="*/ 257414 h 27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18" h="276284">
                <a:moveTo>
                  <a:pt x="47753" y="257414"/>
                </a:moveTo>
                <a:cubicBezTo>
                  <a:pt x="48811" y="256885"/>
                  <a:pt x="52515" y="175393"/>
                  <a:pt x="44578" y="133589"/>
                </a:cubicBezTo>
                <a:cubicBezTo>
                  <a:pt x="36641" y="91785"/>
                  <a:pt x="-2518" y="11351"/>
                  <a:pt x="128" y="6589"/>
                </a:cubicBezTo>
                <a:cubicBezTo>
                  <a:pt x="2774" y="1827"/>
                  <a:pt x="41403" y="71676"/>
                  <a:pt x="60453" y="105014"/>
                </a:cubicBezTo>
                <a:cubicBezTo>
                  <a:pt x="79503" y="138351"/>
                  <a:pt x="101728" y="178568"/>
                  <a:pt x="114428" y="206614"/>
                </a:cubicBezTo>
                <a:cubicBezTo>
                  <a:pt x="127128" y="234660"/>
                  <a:pt x="139299" y="289693"/>
                  <a:pt x="136653" y="273289"/>
                </a:cubicBezTo>
                <a:cubicBezTo>
                  <a:pt x="134007" y="256885"/>
                  <a:pt x="119720" y="153697"/>
                  <a:pt x="98553" y="108189"/>
                </a:cubicBezTo>
                <a:cubicBezTo>
                  <a:pt x="77386" y="62681"/>
                  <a:pt x="19707" y="-4524"/>
                  <a:pt x="9653" y="239"/>
                </a:cubicBezTo>
                <a:cubicBezTo>
                  <a:pt x="-401" y="5001"/>
                  <a:pt x="33466" y="95489"/>
                  <a:pt x="38228" y="136764"/>
                </a:cubicBezTo>
                <a:cubicBezTo>
                  <a:pt x="42990" y="178039"/>
                  <a:pt x="46695" y="257943"/>
                  <a:pt x="47753" y="257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654C6557-FFAA-F58E-BAC1-9A380F71760B}"/>
              </a:ext>
            </a:extLst>
          </p:cNvPr>
          <p:cNvSpPr/>
          <p:nvPr/>
        </p:nvSpPr>
        <p:spPr>
          <a:xfrm>
            <a:off x="7804107" y="7778546"/>
            <a:ext cx="165252" cy="305106"/>
          </a:xfrm>
          <a:custGeom>
            <a:avLst/>
            <a:gdLst>
              <a:gd name="connsiteX0" fmla="*/ 43 w 165252"/>
              <a:gd name="connsiteY0" fmla="*/ 204 h 305106"/>
              <a:gd name="connsiteX1" fmla="*/ 101643 w 165252"/>
              <a:gd name="connsiteY1" fmla="*/ 130379 h 305106"/>
              <a:gd name="connsiteX2" fmla="*/ 165143 w 165252"/>
              <a:gd name="connsiteY2" fmla="*/ 305004 h 305106"/>
              <a:gd name="connsiteX3" fmla="*/ 114343 w 165252"/>
              <a:gd name="connsiteY3" fmla="*/ 104979 h 305106"/>
              <a:gd name="connsiteX4" fmla="*/ 43 w 165252"/>
              <a:gd name="connsiteY4" fmla="*/ 204 h 30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2" h="305106">
                <a:moveTo>
                  <a:pt x="43" y="204"/>
                </a:moveTo>
                <a:cubicBezTo>
                  <a:pt x="-2074" y="4437"/>
                  <a:pt x="74126" y="79579"/>
                  <a:pt x="101643" y="130379"/>
                </a:cubicBezTo>
                <a:cubicBezTo>
                  <a:pt x="129160" y="181179"/>
                  <a:pt x="163026" y="309237"/>
                  <a:pt x="165143" y="305004"/>
                </a:cubicBezTo>
                <a:cubicBezTo>
                  <a:pt x="167260" y="300771"/>
                  <a:pt x="138156" y="151546"/>
                  <a:pt x="114343" y="104979"/>
                </a:cubicBezTo>
                <a:cubicBezTo>
                  <a:pt x="90531" y="58412"/>
                  <a:pt x="2160" y="-4029"/>
                  <a:pt x="43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0C999024-871F-B2B6-98C6-B33ACA981F5C}"/>
              </a:ext>
            </a:extLst>
          </p:cNvPr>
          <p:cNvSpPr/>
          <p:nvPr/>
        </p:nvSpPr>
        <p:spPr>
          <a:xfrm>
            <a:off x="8122510" y="7911521"/>
            <a:ext cx="208690" cy="264104"/>
          </a:xfrm>
          <a:custGeom>
            <a:avLst/>
            <a:gdLst>
              <a:gd name="connsiteX0" fmla="*/ 15015 w 208690"/>
              <a:gd name="connsiteY0" fmla="*/ 165679 h 264104"/>
              <a:gd name="connsiteX1" fmla="*/ 24540 w 208690"/>
              <a:gd name="connsiteY1" fmla="*/ 60904 h 264104"/>
              <a:gd name="connsiteX2" fmla="*/ 5490 w 208690"/>
              <a:gd name="connsiteY2" fmla="*/ 3754 h 264104"/>
              <a:gd name="connsiteX3" fmla="*/ 138840 w 208690"/>
              <a:gd name="connsiteY3" fmla="*/ 165679 h 264104"/>
              <a:gd name="connsiteX4" fmla="*/ 208690 w 208690"/>
              <a:gd name="connsiteY4" fmla="*/ 264104 h 264104"/>
              <a:gd name="connsiteX5" fmla="*/ 68990 w 208690"/>
              <a:gd name="connsiteY5" fmla="*/ 67254 h 264104"/>
              <a:gd name="connsiteX6" fmla="*/ 5490 w 208690"/>
              <a:gd name="connsiteY6" fmla="*/ 10104 h 264104"/>
              <a:gd name="connsiteX7" fmla="*/ 15015 w 208690"/>
              <a:gd name="connsiteY7" fmla="*/ 165679 h 26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90" h="264104">
                <a:moveTo>
                  <a:pt x="15015" y="165679"/>
                </a:moveTo>
                <a:cubicBezTo>
                  <a:pt x="18190" y="174146"/>
                  <a:pt x="26127" y="87891"/>
                  <a:pt x="24540" y="60904"/>
                </a:cubicBezTo>
                <a:cubicBezTo>
                  <a:pt x="22953" y="33917"/>
                  <a:pt x="-13560" y="-13708"/>
                  <a:pt x="5490" y="3754"/>
                </a:cubicBezTo>
                <a:cubicBezTo>
                  <a:pt x="24540" y="21216"/>
                  <a:pt x="104973" y="122287"/>
                  <a:pt x="138840" y="165679"/>
                </a:cubicBezTo>
                <a:cubicBezTo>
                  <a:pt x="172707" y="209071"/>
                  <a:pt x="208690" y="264104"/>
                  <a:pt x="208690" y="264104"/>
                </a:cubicBezTo>
                <a:cubicBezTo>
                  <a:pt x="197048" y="247700"/>
                  <a:pt x="102857" y="109587"/>
                  <a:pt x="68990" y="67254"/>
                </a:cubicBezTo>
                <a:cubicBezTo>
                  <a:pt x="35123" y="24921"/>
                  <a:pt x="13427" y="-4183"/>
                  <a:pt x="5490" y="10104"/>
                </a:cubicBezTo>
                <a:cubicBezTo>
                  <a:pt x="-2447" y="24391"/>
                  <a:pt x="11840" y="157212"/>
                  <a:pt x="15015" y="165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D506B869-0116-F6AD-82AA-A83806DA5424}"/>
              </a:ext>
            </a:extLst>
          </p:cNvPr>
          <p:cNvSpPr/>
          <p:nvPr/>
        </p:nvSpPr>
        <p:spPr>
          <a:xfrm>
            <a:off x="8183438" y="7905419"/>
            <a:ext cx="221133" cy="279425"/>
          </a:xfrm>
          <a:custGeom>
            <a:avLst/>
            <a:gdLst>
              <a:gd name="connsiteX0" fmla="*/ 4887 w 221133"/>
              <a:gd name="connsiteY0" fmla="*/ 9856 h 279425"/>
              <a:gd name="connsiteX1" fmla="*/ 214437 w 221133"/>
              <a:gd name="connsiteY1" fmla="*/ 273381 h 279425"/>
              <a:gd name="connsiteX2" fmla="*/ 160462 w 221133"/>
              <a:gd name="connsiteY2" fmla="*/ 184481 h 279425"/>
              <a:gd name="connsiteX3" fmla="*/ 71562 w 221133"/>
              <a:gd name="connsiteY3" fmla="*/ 67006 h 279425"/>
              <a:gd name="connsiteX4" fmla="*/ 4887 w 221133"/>
              <a:gd name="connsiteY4" fmla="*/ 9856 h 2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33" h="279425">
                <a:moveTo>
                  <a:pt x="4887" y="9856"/>
                </a:moveTo>
                <a:cubicBezTo>
                  <a:pt x="28700" y="44252"/>
                  <a:pt x="188508" y="244277"/>
                  <a:pt x="214437" y="273381"/>
                </a:cubicBezTo>
                <a:cubicBezTo>
                  <a:pt x="240366" y="302485"/>
                  <a:pt x="184275" y="218877"/>
                  <a:pt x="160462" y="184481"/>
                </a:cubicBezTo>
                <a:cubicBezTo>
                  <a:pt x="136650" y="150085"/>
                  <a:pt x="92200" y="93994"/>
                  <a:pt x="71562" y="67006"/>
                </a:cubicBezTo>
                <a:cubicBezTo>
                  <a:pt x="50924" y="40018"/>
                  <a:pt x="-18926" y="-24540"/>
                  <a:pt x="4887" y="9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4D9DD49F-E159-4459-5DD6-2EDF169D0370}"/>
              </a:ext>
            </a:extLst>
          </p:cNvPr>
          <p:cNvSpPr/>
          <p:nvPr/>
        </p:nvSpPr>
        <p:spPr>
          <a:xfrm>
            <a:off x="8254847" y="7924564"/>
            <a:ext cx="308317" cy="301873"/>
          </a:xfrm>
          <a:custGeom>
            <a:avLst/>
            <a:gdLst>
              <a:gd name="connsiteX0" fmla="*/ 193828 w 308317"/>
              <a:gd name="connsiteY0" fmla="*/ 254236 h 301873"/>
              <a:gd name="connsiteX1" fmla="*/ 85878 w 308317"/>
              <a:gd name="connsiteY1" fmla="*/ 95486 h 301873"/>
              <a:gd name="connsiteX2" fmla="*/ 31903 w 308317"/>
              <a:gd name="connsiteY2" fmla="*/ 16111 h 301873"/>
              <a:gd name="connsiteX3" fmla="*/ 155728 w 308317"/>
              <a:gd name="connsiteY3" fmla="*/ 82786 h 301873"/>
              <a:gd name="connsiteX4" fmla="*/ 190653 w 308317"/>
              <a:gd name="connsiteY4" fmla="*/ 114536 h 301873"/>
              <a:gd name="connsiteX5" fmla="*/ 308128 w 308317"/>
              <a:gd name="connsiteY5" fmla="*/ 301861 h 301873"/>
              <a:gd name="connsiteX6" fmla="*/ 216053 w 308317"/>
              <a:gd name="connsiteY6" fmla="*/ 105011 h 301873"/>
              <a:gd name="connsiteX7" fmla="*/ 136678 w 308317"/>
              <a:gd name="connsiteY7" fmla="*/ 60561 h 301873"/>
              <a:gd name="connsiteX8" fmla="*/ 153 w 308317"/>
              <a:gd name="connsiteY8" fmla="*/ 3411 h 301873"/>
              <a:gd name="connsiteX9" fmla="*/ 111278 w 308317"/>
              <a:gd name="connsiteY9" fmla="*/ 168511 h 301873"/>
              <a:gd name="connsiteX10" fmla="*/ 193828 w 308317"/>
              <a:gd name="connsiteY10" fmla="*/ 254236 h 30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17" h="301873">
                <a:moveTo>
                  <a:pt x="193828" y="254236"/>
                </a:moveTo>
                <a:cubicBezTo>
                  <a:pt x="189595" y="242065"/>
                  <a:pt x="85878" y="95486"/>
                  <a:pt x="85878" y="95486"/>
                </a:cubicBezTo>
                <a:cubicBezTo>
                  <a:pt x="58890" y="55798"/>
                  <a:pt x="20261" y="18228"/>
                  <a:pt x="31903" y="16111"/>
                </a:cubicBezTo>
                <a:cubicBezTo>
                  <a:pt x="43545" y="13994"/>
                  <a:pt x="129270" y="66382"/>
                  <a:pt x="155728" y="82786"/>
                </a:cubicBezTo>
                <a:cubicBezTo>
                  <a:pt x="182186" y="99190"/>
                  <a:pt x="165253" y="78024"/>
                  <a:pt x="190653" y="114536"/>
                </a:cubicBezTo>
                <a:cubicBezTo>
                  <a:pt x="216053" y="151048"/>
                  <a:pt x="303895" y="303448"/>
                  <a:pt x="308128" y="301861"/>
                </a:cubicBezTo>
                <a:cubicBezTo>
                  <a:pt x="312361" y="300274"/>
                  <a:pt x="244628" y="145228"/>
                  <a:pt x="216053" y="105011"/>
                </a:cubicBezTo>
                <a:cubicBezTo>
                  <a:pt x="187478" y="64794"/>
                  <a:pt x="172661" y="77494"/>
                  <a:pt x="136678" y="60561"/>
                </a:cubicBezTo>
                <a:cubicBezTo>
                  <a:pt x="100695" y="43628"/>
                  <a:pt x="4386" y="-14581"/>
                  <a:pt x="153" y="3411"/>
                </a:cubicBezTo>
                <a:cubicBezTo>
                  <a:pt x="-4080" y="21403"/>
                  <a:pt x="80587" y="126707"/>
                  <a:pt x="111278" y="168511"/>
                </a:cubicBezTo>
                <a:cubicBezTo>
                  <a:pt x="141969" y="210315"/>
                  <a:pt x="198061" y="266407"/>
                  <a:pt x="193828" y="254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F6B45D8E-86D1-58F1-6FF9-E2B398AF6563}"/>
              </a:ext>
            </a:extLst>
          </p:cNvPr>
          <p:cNvSpPr/>
          <p:nvPr/>
        </p:nvSpPr>
        <p:spPr>
          <a:xfrm>
            <a:off x="7826341" y="8089743"/>
            <a:ext cx="133411" cy="419328"/>
          </a:xfrm>
          <a:custGeom>
            <a:avLst/>
            <a:gdLst>
              <a:gd name="connsiteX0" fmla="*/ 34 w 133411"/>
              <a:gd name="connsiteY0" fmla="*/ 157 h 419328"/>
              <a:gd name="connsiteX1" fmla="*/ 34959 w 133411"/>
              <a:gd name="connsiteY1" fmla="*/ 203357 h 419328"/>
              <a:gd name="connsiteX2" fmla="*/ 50834 w 133411"/>
              <a:gd name="connsiteY2" fmla="*/ 314482 h 419328"/>
              <a:gd name="connsiteX3" fmla="*/ 133384 w 133411"/>
              <a:gd name="connsiteY3" fmla="*/ 419257 h 419328"/>
              <a:gd name="connsiteX4" fmla="*/ 41309 w 133411"/>
              <a:gd name="connsiteY4" fmla="*/ 298607 h 419328"/>
              <a:gd name="connsiteX5" fmla="*/ 28609 w 133411"/>
              <a:gd name="connsiteY5" fmla="*/ 171607 h 419328"/>
              <a:gd name="connsiteX6" fmla="*/ 34 w 133411"/>
              <a:gd name="connsiteY6" fmla="*/ 157 h 4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11" h="419328">
                <a:moveTo>
                  <a:pt x="34" y="157"/>
                </a:moveTo>
                <a:cubicBezTo>
                  <a:pt x="1092" y="5448"/>
                  <a:pt x="26492" y="150970"/>
                  <a:pt x="34959" y="203357"/>
                </a:cubicBezTo>
                <a:cubicBezTo>
                  <a:pt x="43426" y="255744"/>
                  <a:pt x="34430" y="278499"/>
                  <a:pt x="50834" y="314482"/>
                </a:cubicBezTo>
                <a:cubicBezTo>
                  <a:pt x="67238" y="350465"/>
                  <a:pt x="134972" y="421903"/>
                  <a:pt x="133384" y="419257"/>
                </a:cubicBezTo>
                <a:cubicBezTo>
                  <a:pt x="131797" y="416611"/>
                  <a:pt x="58772" y="339882"/>
                  <a:pt x="41309" y="298607"/>
                </a:cubicBezTo>
                <a:cubicBezTo>
                  <a:pt x="23847" y="257332"/>
                  <a:pt x="34959" y="219232"/>
                  <a:pt x="28609" y="171607"/>
                </a:cubicBezTo>
                <a:cubicBezTo>
                  <a:pt x="22259" y="123982"/>
                  <a:pt x="-1024" y="-5134"/>
                  <a:pt x="3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ABB24730-CF12-65AC-4F71-B0F04374414B}"/>
              </a:ext>
            </a:extLst>
          </p:cNvPr>
          <p:cNvSpPr/>
          <p:nvPr/>
        </p:nvSpPr>
        <p:spPr>
          <a:xfrm>
            <a:off x="8178800" y="8451850"/>
            <a:ext cx="482721" cy="152211"/>
          </a:xfrm>
          <a:custGeom>
            <a:avLst/>
            <a:gdLst>
              <a:gd name="connsiteX0" fmla="*/ 0 w 482721"/>
              <a:gd name="connsiteY0" fmla="*/ 0 h 152211"/>
              <a:gd name="connsiteX1" fmla="*/ 165100 w 482721"/>
              <a:gd name="connsiteY1" fmla="*/ 92075 h 152211"/>
              <a:gd name="connsiteX2" fmla="*/ 479425 w 482721"/>
              <a:gd name="connsiteY2" fmla="*/ 149225 h 152211"/>
              <a:gd name="connsiteX3" fmla="*/ 323850 w 482721"/>
              <a:gd name="connsiteY3" fmla="*/ 139700 h 152211"/>
              <a:gd name="connsiteX4" fmla="*/ 228600 w 482721"/>
              <a:gd name="connsiteY4" fmla="*/ 101600 h 152211"/>
              <a:gd name="connsiteX5" fmla="*/ 0 w 482721"/>
              <a:gd name="connsiteY5" fmla="*/ 0 h 15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21" h="152211">
                <a:moveTo>
                  <a:pt x="0" y="0"/>
                </a:moveTo>
                <a:cubicBezTo>
                  <a:pt x="42598" y="33602"/>
                  <a:pt x="85196" y="67204"/>
                  <a:pt x="165100" y="92075"/>
                </a:cubicBezTo>
                <a:cubicBezTo>
                  <a:pt x="245004" y="116946"/>
                  <a:pt x="452967" y="141287"/>
                  <a:pt x="479425" y="149225"/>
                </a:cubicBezTo>
                <a:cubicBezTo>
                  <a:pt x="505883" y="157163"/>
                  <a:pt x="365654" y="147637"/>
                  <a:pt x="323850" y="139700"/>
                </a:cubicBezTo>
                <a:cubicBezTo>
                  <a:pt x="282046" y="131763"/>
                  <a:pt x="228600" y="101600"/>
                  <a:pt x="228600" y="1016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B5734556-204C-9C0F-5320-8AF491495AE8}"/>
              </a:ext>
            </a:extLst>
          </p:cNvPr>
          <p:cNvSpPr/>
          <p:nvPr/>
        </p:nvSpPr>
        <p:spPr>
          <a:xfrm>
            <a:off x="9039173" y="8391244"/>
            <a:ext cx="52141" cy="336977"/>
          </a:xfrm>
          <a:custGeom>
            <a:avLst/>
            <a:gdLst>
              <a:gd name="connsiteX0" fmla="*/ 52 w 52141"/>
              <a:gd name="connsiteY0" fmla="*/ 281 h 336977"/>
              <a:gd name="connsiteX1" fmla="*/ 41327 w 52141"/>
              <a:gd name="connsiteY1" fmla="*/ 146331 h 336977"/>
              <a:gd name="connsiteX2" fmla="*/ 47677 w 52141"/>
              <a:gd name="connsiteY2" fmla="*/ 336831 h 336977"/>
              <a:gd name="connsiteX3" fmla="*/ 50852 w 52141"/>
              <a:gd name="connsiteY3" fmla="*/ 114581 h 336977"/>
              <a:gd name="connsiteX4" fmla="*/ 52 w 52141"/>
              <a:gd name="connsiteY4" fmla="*/ 281 h 33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41" h="336977">
                <a:moveTo>
                  <a:pt x="52" y="281"/>
                </a:moveTo>
                <a:cubicBezTo>
                  <a:pt x="-1535" y="5573"/>
                  <a:pt x="33390" y="90239"/>
                  <a:pt x="41327" y="146331"/>
                </a:cubicBezTo>
                <a:cubicBezTo>
                  <a:pt x="49264" y="202423"/>
                  <a:pt x="46090" y="342123"/>
                  <a:pt x="47677" y="336831"/>
                </a:cubicBezTo>
                <a:cubicBezTo>
                  <a:pt x="49264" y="331539"/>
                  <a:pt x="54556" y="163794"/>
                  <a:pt x="50852" y="114581"/>
                </a:cubicBezTo>
                <a:cubicBezTo>
                  <a:pt x="47148" y="65369"/>
                  <a:pt x="1639" y="-5011"/>
                  <a:pt x="52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1243EEED-D10F-7B2E-DA8C-29387379EA18}"/>
              </a:ext>
            </a:extLst>
          </p:cNvPr>
          <p:cNvSpPr/>
          <p:nvPr/>
        </p:nvSpPr>
        <p:spPr>
          <a:xfrm>
            <a:off x="8485301" y="8823365"/>
            <a:ext cx="407925" cy="335308"/>
          </a:xfrm>
          <a:custGeom>
            <a:avLst/>
            <a:gdLst>
              <a:gd name="connsiteX0" fmla="*/ 1474 w 407925"/>
              <a:gd name="connsiteY0" fmla="*/ 3135 h 335308"/>
              <a:gd name="connsiteX1" fmla="*/ 71324 w 407925"/>
              <a:gd name="connsiteY1" fmla="*/ 152360 h 335308"/>
              <a:gd name="connsiteX2" fmla="*/ 160224 w 407925"/>
              <a:gd name="connsiteY2" fmla="*/ 301585 h 335308"/>
              <a:gd name="connsiteX3" fmla="*/ 407874 w 407925"/>
              <a:gd name="connsiteY3" fmla="*/ 333335 h 335308"/>
              <a:gd name="connsiteX4" fmla="*/ 137999 w 407925"/>
              <a:gd name="connsiteY4" fmla="*/ 298410 h 335308"/>
              <a:gd name="connsiteX5" fmla="*/ 1474 w 407925"/>
              <a:gd name="connsiteY5" fmla="*/ 3135 h 33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25" h="335308">
                <a:moveTo>
                  <a:pt x="1474" y="3135"/>
                </a:moveTo>
                <a:cubicBezTo>
                  <a:pt x="-9638" y="-21207"/>
                  <a:pt x="44866" y="102618"/>
                  <a:pt x="71324" y="152360"/>
                </a:cubicBezTo>
                <a:cubicBezTo>
                  <a:pt x="97782" y="202102"/>
                  <a:pt x="104132" y="271423"/>
                  <a:pt x="160224" y="301585"/>
                </a:cubicBezTo>
                <a:cubicBezTo>
                  <a:pt x="216316" y="331748"/>
                  <a:pt x="411578" y="333864"/>
                  <a:pt x="407874" y="333335"/>
                </a:cubicBezTo>
                <a:cubicBezTo>
                  <a:pt x="404170" y="332806"/>
                  <a:pt x="202557" y="348681"/>
                  <a:pt x="137999" y="298410"/>
                </a:cubicBezTo>
                <a:cubicBezTo>
                  <a:pt x="73441" y="248139"/>
                  <a:pt x="12586" y="27477"/>
                  <a:pt x="1474" y="3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7D344485-AE18-1E0C-68D6-EEBE79C9B3C3}"/>
              </a:ext>
            </a:extLst>
          </p:cNvPr>
          <p:cNvSpPr/>
          <p:nvPr/>
        </p:nvSpPr>
        <p:spPr>
          <a:xfrm>
            <a:off x="7081017" y="7878721"/>
            <a:ext cx="380529" cy="171755"/>
          </a:xfrm>
          <a:custGeom>
            <a:avLst/>
            <a:gdLst>
              <a:gd name="connsiteX0" fmla="*/ 2408 w 380529"/>
              <a:gd name="connsiteY0" fmla="*/ 147679 h 171755"/>
              <a:gd name="connsiteX1" fmla="*/ 135758 w 380529"/>
              <a:gd name="connsiteY1" fmla="*/ 169904 h 171755"/>
              <a:gd name="connsiteX2" fmla="*/ 291333 w 380529"/>
              <a:gd name="connsiteY2" fmla="*/ 93704 h 171755"/>
              <a:gd name="connsiteX3" fmla="*/ 380233 w 380529"/>
              <a:gd name="connsiteY3" fmla="*/ 1629 h 171755"/>
              <a:gd name="connsiteX4" fmla="*/ 319908 w 380529"/>
              <a:gd name="connsiteY4" fmla="*/ 36554 h 171755"/>
              <a:gd name="connsiteX5" fmla="*/ 313558 w 380529"/>
              <a:gd name="connsiteY5" fmla="*/ 58779 h 171755"/>
              <a:gd name="connsiteX6" fmla="*/ 237358 w 380529"/>
              <a:gd name="connsiteY6" fmla="*/ 96879 h 171755"/>
              <a:gd name="connsiteX7" fmla="*/ 186558 w 380529"/>
              <a:gd name="connsiteY7" fmla="*/ 122279 h 171755"/>
              <a:gd name="connsiteX8" fmla="*/ 253233 w 380529"/>
              <a:gd name="connsiteY8" fmla="*/ 141329 h 171755"/>
              <a:gd name="connsiteX9" fmla="*/ 2408 w 380529"/>
              <a:gd name="connsiteY9" fmla="*/ 147679 h 17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529" h="171755">
                <a:moveTo>
                  <a:pt x="2408" y="147679"/>
                </a:moveTo>
                <a:cubicBezTo>
                  <a:pt x="-17171" y="152441"/>
                  <a:pt x="87604" y="178900"/>
                  <a:pt x="135758" y="169904"/>
                </a:cubicBezTo>
                <a:cubicBezTo>
                  <a:pt x="183912" y="160908"/>
                  <a:pt x="250587" y="121750"/>
                  <a:pt x="291333" y="93704"/>
                </a:cubicBezTo>
                <a:cubicBezTo>
                  <a:pt x="332079" y="65658"/>
                  <a:pt x="375470" y="11154"/>
                  <a:pt x="380233" y="1629"/>
                </a:cubicBezTo>
                <a:cubicBezTo>
                  <a:pt x="384996" y="-7896"/>
                  <a:pt x="331021" y="27029"/>
                  <a:pt x="319908" y="36554"/>
                </a:cubicBezTo>
                <a:cubicBezTo>
                  <a:pt x="308796" y="46079"/>
                  <a:pt x="327316" y="48725"/>
                  <a:pt x="313558" y="58779"/>
                </a:cubicBezTo>
                <a:cubicBezTo>
                  <a:pt x="299800" y="68833"/>
                  <a:pt x="237358" y="96879"/>
                  <a:pt x="237358" y="96879"/>
                </a:cubicBezTo>
                <a:cubicBezTo>
                  <a:pt x="216191" y="107462"/>
                  <a:pt x="183912" y="114871"/>
                  <a:pt x="186558" y="122279"/>
                </a:cubicBezTo>
                <a:cubicBezTo>
                  <a:pt x="189204" y="129687"/>
                  <a:pt x="281279" y="136567"/>
                  <a:pt x="253233" y="141329"/>
                </a:cubicBezTo>
                <a:cubicBezTo>
                  <a:pt x="225187" y="146091"/>
                  <a:pt x="21987" y="142917"/>
                  <a:pt x="2408" y="147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93C2D2D6-2994-A39C-C947-1800D72677BD}"/>
              </a:ext>
            </a:extLst>
          </p:cNvPr>
          <p:cNvSpPr/>
          <p:nvPr/>
        </p:nvSpPr>
        <p:spPr>
          <a:xfrm>
            <a:off x="7496031" y="7530950"/>
            <a:ext cx="60472" cy="365048"/>
          </a:xfrm>
          <a:custGeom>
            <a:avLst/>
            <a:gdLst>
              <a:gd name="connsiteX0" fmla="*/ 144 w 60472"/>
              <a:gd name="connsiteY0" fmla="*/ 150 h 365048"/>
              <a:gd name="connsiteX1" fmla="*/ 41419 w 60472"/>
              <a:gd name="connsiteY1" fmla="*/ 95400 h 365048"/>
              <a:gd name="connsiteX2" fmla="*/ 57294 w 60472"/>
              <a:gd name="connsiteY2" fmla="*/ 200175 h 365048"/>
              <a:gd name="connsiteX3" fmla="*/ 57294 w 60472"/>
              <a:gd name="connsiteY3" fmla="*/ 260500 h 365048"/>
              <a:gd name="connsiteX4" fmla="*/ 54119 w 60472"/>
              <a:gd name="connsiteY4" fmla="*/ 362100 h 365048"/>
              <a:gd name="connsiteX5" fmla="*/ 57294 w 60472"/>
              <a:gd name="connsiteY5" fmla="*/ 317650 h 365048"/>
              <a:gd name="connsiteX6" fmla="*/ 57294 w 60472"/>
              <a:gd name="connsiteY6" fmla="*/ 117625 h 365048"/>
              <a:gd name="connsiteX7" fmla="*/ 144 w 60472"/>
              <a:gd name="connsiteY7" fmla="*/ 150 h 36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72" h="365048">
                <a:moveTo>
                  <a:pt x="144" y="150"/>
                </a:moveTo>
                <a:cubicBezTo>
                  <a:pt x="-2502" y="-3554"/>
                  <a:pt x="31894" y="62063"/>
                  <a:pt x="41419" y="95400"/>
                </a:cubicBezTo>
                <a:cubicBezTo>
                  <a:pt x="50944" y="128738"/>
                  <a:pt x="54648" y="172658"/>
                  <a:pt x="57294" y="200175"/>
                </a:cubicBezTo>
                <a:cubicBezTo>
                  <a:pt x="59940" y="227692"/>
                  <a:pt x="57823" y="233513"/>
                  <a:pt x="57294" y="260500"/>
                </a:cubicBezTo>
                <a:cubicBezTo>
                  <a:pt x="56765" y="287487"/>
                  <a:pt x="54119" y="352575"/>
                  <a:pt x="54119" y="362100"/>
                </a:cubicBezTo>
                <a:cubicBezTo>
                  <a:pt x="54119" y="371625"/>
                  <a:pt x="56765" y="358396"/>
                  <a:pt x="57294" y="317650"/>
                </a:cubicBezTo>
                <a:cubicBezTo>
                  <a:pt x="57823" y="276904"/>
                  <a:pt x="64173" y="167896"/>
                  <a:pt x="57294" y="117625"/>
                </a:cubicBezTo>
                <a:cubicBezTo>
                  <a:pt x="50415" y="67354"/>
                  <a:pt x="2790" y="3854"/>
                  <a:pt x="144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ABEEC201-5923-644E-E81D-499B4254020E}"/>
              </a:ext>
            </a:extLst>
          </p:cNvPr>
          <p:cNvSpPr/>
          <p:nvPr/>
        </p:nvSpPr>
        <p:spPr>
          <a:xfrm>
            <a:off x="7190241" y="7244956"/>
            <a:ext cx="324995" cy="311579"/>
          </a:xfrm>
          <a:custGeom>
            <a:avLst/>
            <a:gdLst>
              <a:gd name="connsiteX0" fmla="*/ 1134 w 324995"/>
              <a:gd name="connsiteY0" fmla="*/ 394 h 311579"/>
              <a:gd name="connsiteX1" fmla="*/ 86859 w 324995"/>
              <a:gd name="connsiteY1" fmla="*/ 124219 h 311579"/>
              <a:gd name="connsiteX2" fmla="*/ 182109 w 324995"/>
              <a:gd name="connsiteY2" fmla="*/ 194069 h 311579"/>
              <a:gd name="connsiteX3" fmla="*/ 283709 w 324995"/>
              <a:gd name="connsiteY3" fmla="*/ 270269 h 311579"/>
              <a:gd name="connsiteX4" fmla="*/ 324984 w 324995"/>
              <a:gd name="connsiteY4" fmla="*/ 311544 h 311579"/>
              <a:gd name="connsiteX5" fmla="*/ 280534 w 324995"/>
              <a:gd name="connsiteY5" fmla="*/ 263919 h 311579"/>
              <a:gd name="connsiteX6" fmla="*/ 182109 w 324995"/>
              <a:gd name="connsiteY6" fmla="*/ 187719 h 311579"/>
              <a:gd name="connsiteX7" fmla="*/ 105909 w 324995"/>
              <a:gd name="connsiteY7" fmla="*/ 155969 h 311579"/>
              <a:gd name="connsiteX8" fmla="*/ 80509 w 324995"/>
              <a:gd name="connsiteY8" fmla="*/ 121044 h 311579"/>
              <a:gd name="connsiteX9" fmla="*/ 150359 w 324995"/>
              <a:gd name="connsiteY9" fmla="*/ 168669 h 311579"/>
              <a:gd name="connsiteX10" fmla="*/ 1134 w 324995"/>
              <a:gd name="connsiteY10" fmla="*/ 394 h 3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995" h="311579">
                <a:moveTo>
                  <a:pt x="1134" y="394"/>
                </a:moveTo>
                <a:cubicBezTo>
                  <a:pt x="-9449" y="-7014"/>
                  <a:pt x="56697" y="91940"/>
                  <a:pt x="86859" y="124219"/>
                </a:cubicBezTo>
                <a:cubicBezTo>
                  <a:pt x="117022" y="156498"/>
                  <a:pt x="182109" y="194069"/>
                  <a:pt x="182109" y="194069"/>
                </a:cubicBezTo>
                <a:cubicBezTo>
                  <a:pt x="214917" y="218411"/>
                  <a:pt x="259897" y="250690"/>
                  <a:pt x="283709" y="270269"/>
                </a:cubicBezTo>
                <a:cubicBezTo>
                  <a:pt x="307521" y="289848"/>
                  <a:pt x="325513" y="312602"/>
                  <a:pt x="324984" y="311544"/>
                </a:cubicBezTo>
                <a:cubicBezTo>
                  <a:pt x="324455" y="310486"/>
                  <a:pt x="304346" y="284556"/>
                  <a:pt x="280534" y="263919"/>
                </a:cubicBezTo>
                <a:cubicBezTo>
                  <a:pt x="256722" y="243282"/>
                  <a:pt x="211213" y="205711"/>
                  <a:pt x="182109" y="187719"/>
                </a:cubicBezTo>
                <a:cubicBezTo>
                  <a:pt x="153005" y="169727"/>
                  <a:pt x="122842" y="167081"/>
                  <a:pt x="105909" y="155969"/>
                </a:cubicBezTo>
                <a:cubicBezTo>
                  <a:pt x="88976" y="144857"/>
                  <a:pt x="73101" y="118927"/>
                  <a:pt x="80509" y="121044"/>
                </a:cubicBezTo>
                <a:cubicBezTo>
                  <a:pt x="87917" y="123161"/>
                  <a:pt x="160413" y="184015"/>
                  <a:pt x="150359" y="168669"/>
                </a:cubicBezTo>
                <a:cubicBezTo>
                  <a:pt x="140305" y="153323"/>
                  <a:pt x="11717" y="7802"/>
                  <a:pt x="1134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FA929041-4FE6-8370-D8B8-6C311E95EAC9}"/>
              </a:ext>
            </a:extLst>
          </p:cNvPr>
          <p:cNvSpPr/>
          <p:nvPr/>
        </p:nvSpPr>
        <p:spPr>
          <a:xfrm>
            <a:off x="7169041" y="7245260"/>
            <a:ext cx="346590" cy="675603"/>
          </a:xfrm>
          <a:custGeom>
            <a:avLst/>
            <a:gdLst>
              <a:gd name="connsiteX0" fmla="*/ 109 w 346590"/>
              <a:gd name="connsiteY0" fmla="*/ 90 h 675603"/>
              <a:gd name="connsiteX1" fmla="*/ 44559 w 346590"/>
              <a:gd name="connsiteY1" fmla="*/ 155665 h 675603"/>
              <a:gd name="connsiteX2" fmla="*/ 38209 w 346590"/>
              <a:gd name="connsiteY2" fmla="*/ 130265 h 675603"/>
              <a:gd name="connsiteX3" fmla="*/ 111234 w 346590"/>
              <a:gd name="connsiteY3" fmla="*/ 254090 h 675603"/>
              <a:gd name="connsiteX4" fmla="*/ 133459 w 346590"/>
              <a:gd name="connsiteY4" fmla="*/ 304890 h 675603"/>
              <a:gd name="connsiteX5" fmla="*/ 120759 w 346590"/>
              <a:gd name="connsiteY5" fmla="*/ 349340 h 675603"/>
              <a:gd name="connsiteX6" fmla="*/ 149334 w 346590"/>
              <a:gd name="connsiteY6" fmla="*/ 406490 h 675603"/>
              <a:gd name="connsiteX7" fmla="*/ 235059 w 346590"/>
              <a:gd name="connsiteY7" fmla="*/ 539840 h 675603"/>
              <a:gd name="connsiteX8" fmla="*/ 343009 w 346590"/>
              <a:gd name="connsiteY8" fmla="*/ 673190 h 675603"/>
              <a:gd name="connsiteX9" fmla="*/ 308084 w 346590"/>
              <a:gd name="connsiteY9" fmla="*/ 612865 h 675603"/>
              <a:gd name="connsiteX10" fmla="*/ 184259 w 346590"/>
              <a:gd name="connsiteY10" fmla="*/ 454115 h 675603"/>
              <a:gd name="connsiteX11" fmla="*/ 127109 w 346590"/>
              <a:gd name="connsiteY11" fmla="*/ 368390 h 675603"/>
              <a:gd name="connsiteX12" fmla="*/ 120759 w 346590"/>
              <a:gd name="connsiteY12" fmla="*/ 289015 h 675603"/>
              <a:gd name="connsiteX13" fmla="*/ 41384 w 346590"/>
              <a:gd name="connsiteY13" fmla="*/ 196940 h 675603"/>
              <a:gd name="connsiteX14" fmla="*/ 22334 w 346590"/>
              <a:gd name="connsiteY14" fmla="*/ 162015 h 675603"/>
              <a:gd name="connsiteX15" fmla="*/ 47734 w 346590"/>
              <a:gd name="connsiteY15" fmla="*/ 190590 h 675603"/>
              <a:gd name="connsiteX16" fmla="*/ 31859 w 346590"/>
              <a:gd name="connsiteY16" fmla="*/ 133440 h 675603"/>
              <a:gd name="connsiteX17" fmla="*/ 109 w 346590"/>
              <a:gd name="connsiteY17" fmla="*/ 90 h 67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6590" h="675603">
                <a:moveTo>
                  <a:pt x="109" y="90"/>
                </a:moveTo>
                <a:cubicBezTo>
                  <a:pt x="2226" y="3794"/>
                  <a:pt x="38209" y="133969"/>
                  <a:pt x="44559" y="155665"/>
                </a:cubicBezTo>
                <a:cubicBezTo>
                  <a:pt x="50909" y="177361"/>
                  <a:pt x="27097" y="113861"/>
                  <a:pt x="38209" y="130265"/>
                </a:cubicBezTo>
                <a:cubicBezTo>
                  <a:pt x="49321" y="146669"/>
                  <a:pt x="95359" y="224986"/>
                  <a:pt x="111234" y="254090"/>
                </a:cubicBezTo>
                <a:cubicBezTo>
                  <a:pt x="127109" y="283194"/>
                  <a:pt x="131872" y="289015"/>
                  <a:pt x="133459" y="304890"/>
                </a:cubicBezTo>
                <a:cubicBezTo>
                  <a:pt x="135047" y="320765"/>
                  <a:pt x="118113" y="332407"/>
                  <a:pt x="120759" y="349340"/>
                </a:cubicBezTo>
                <a:cubicBezTo>
                  <a:pt x="123405" y="366273"/>
                  <a:pt x="130284" y="374740"/>
                  <a:pt x="149334" y="406490"/>
                </a:cubicBezTo>
                <a:cubicBezTo>
                  <a:pt x="168384" y="438240"/>
                  <a:pt x="202780" y="495390"/>
                  <a:pt x="235059" y="539840"/>
                </a:cubicBezTo>
                <a:cubicBezTo>
                  <a:pt x="267338" y="584290"/>
                  <a:pt x="330838" y="661019"/>
                  <a:pt x="343009" y="673190"/>
                </a:cubicBezTo>
                <a:cubicBezTo>
                  <a:pt x="355180" y="685361"/>
                  <a:pt x="334542" y="649377"/>
                  <a:pt x="308084" y="612865"/>
                </a:cubicBezTo>
                <a:cubicBezTo>
                  <a:pt x="281626" y="576353"/>
                  <a:pt x="214422" y="494861"/>
                  <a:pt x="184259" y="454115"/>
                </a:cubicBezTo>
                <a:cubicBezTo>
                  <a:pt x="154097" y="413369"/>
                  <a:pt x="137692" y="395907"/>
                  <a:pt x="127109" y="368390"/>
                </a:cubicBezTo>
                <a:cubicBezTo>
                  <a:pt x="116526" y="340873"/>
                  <a:pt x="135046" y="317590"/>
                  <a:pt x="120759" y="289015"/>
                </a:cubicBezTo>
                <a:cubicBezTo>
                  <a:pt x="106472" y="260440"/>
                  <a:pt x="57788" y="218107"/>
                  <a:pt x="41384" y="196940"/>
                </a:cubicBezTo>
                <a:cubicBezTo>
                  <a:pt x="24980" y="175773"/>
                  <a:pt x="21276" y="163073"/>
                  <a:pt x="22334" y="162015"/>
                </a:cubicBezTo>
                <a:cubicBezTo>
                  <a:pt x="23392" y="160957"/>
                  <a:pt x="46147" y="195352"/>
                  <a:pt x="47734" y="190590"/>
                </a:cubicBezTo>
                <a:cubicBezTo>
                  <a:pt x="49321" y="185828"/>
                  <a:pt x="36621" y="159898"/>
                  <a:pt x="31859" y="133440"/>
                </a:cubicBezTo>
                <a:cubicBezTo>
                  <a:pt x="27097" y="106982"/>
                  <a:pt x="-2008" y="-3614"/>
                  <a:pt x="10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EB268F80-427D-A18C-E25B-5CDADD98DAEA}"/>
              </a:ext>
            </a:extLst>
          </p:cNvPr>
          <p:cNvSpPr/>
          <p:nvPr/>
        </p:nvSpPr>
        <p:spPr>
          <a:xfrm>
            <a:off x="7146415" y="7219866"/>
            <a:ext cx="45343" cy="203690"/>
          </a:xfrm>
          <a:custGeom>
            <a:avLst/>
            <a:gdLst>
              <a:gd name="connsiteX0" fmla="*/ 510 w 45343"/>
              <a:gd name="connsiteY0" fmla="*/ 84 h 203690"/>
              <a:gd name="connsiteX1" fmla="*/ 16385 w 45343"/>
              <a:gd name="connsiteY1" fmla="*/ 79459 h 203690"/>
              <a:gd name="connsiteX2" fmla="*/ 25910 w 45343"/>
              <a:gd name="connsiteY2" fmla="*/ 130259 h 203690"/>
              <a:gd name="connsiteX3" fmla="*/ 44960 w 45343"/>
              <a:gd name="connsiteY3" fmla="*/ 203284 h 203690"/>
              <a:gd name="connsiteX4" fmla="*/ 6860 w 45343"/>
              <a:gd name="connsiteY4" fmla="*/ 95334 h 203690"/>
              <a:gd name="connsiteX5" fmla="*/ 510 w 45343"/>
              <a:gd name="connsiteY5" fmla="*/ 84 h 2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3" h="203690">
                <a:moveTo>
                  <a:pt x="510" y="84"/>
                </a:moveTo>
                <a:cubicBezTo>
                  <a:pt x="2098" y="-2562"/>
                  <a:pt x="12152" y="57763"/>
                  <a:pt x="16385" y="79459"/>
                </a:cubicBezTo>
                <a:cubicBezTo>
                  <a:pt x="20618" y="101155"/>
                  <a:pt x="21148" y="109622"/>
                  <a:pt x="25910" y="130259"/>
                </a:cubicBezTo>
                <a:cubicBezTo>
                  <a:pt x="30672" y="150896"/>
                  <a:pt x="48135" y="209105"/>
                  <a:pt x="44960" y="203284"/>
                </a:cubicBezTo>
                <a:cubicBezTo>
                  <a:pt x="41785" y="197463"/>
                  <a:pt x="12681" y="122851"/>
                  <a:pt x="6860" y="95334"/>
                </a:cubicBezTo>
                <a:cubicBezTo>
                  <a:pt x="1039" y="67817"/>
                  <a:pt x="-1078" y="2730"/>
                  <a:pt x="51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E3404508-8960-D5CC-83EF-CAE18030EF58}"/>
              </a:ext>
            </a:extLst>
          </p:cNvPr>
          <p:cNvSpPr/>
          <p:nvPr/>
        </p:nvSpPr>
        <p:spPr>
          <a:xfrm>
            <a:off x="7477000" y="7531010"/>
            <a:ext cx="42679" cy="311304"/>
          </a:xfrm>
          <a:custGeom>
            <a:avLst/>
            <a:gdLst>
              <a:gd name="connsiteX0" fmla="*/ 125 w 42679"/>
              <a:gd name="connsiteY0" fmla="*/ 90 h 311304"/>
              <a:gd name="connsiteX1" fmla="*/ 28700 w 42679"/>
              <a:gd name="connsiteY1" fmla="*/ 130265 h 311304"/>
              <a:gd name="connsiteX2" fmla="*/ 31875 w 42679"/>
              <a:gd name="connsiteY2" fmla="*/ 311240 h 311304"/>
              <a:gd name="connsiteX3" fmla="*/ 41400 w 42679"/>
              <a:gd name="connsiteY3" fmla="*/ 149315 h 311304"/>
              <a:gd name="connsiteX4" fmla="*/ 125 w 42679"/>
              <a:gd name="connsiteY4" fmla="*/ 90 h 3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9" h="311304">
                <a:moveTo>
                  <a:pt x="125" y="90"/>
                </a:moveTo>
                <a:cubicBezTo>
                  <a:pt x="-1992" y="-3085"/>
                  <a:pt x="23408" y="78407"/>
                  <a:pt x="28700" y="130265"/>
                </a:cubicBezTo>
                <a:cubicBezTo>
                  <a:pt x="33992" y="182123"/>
                  <a:pt x="29758" y="308065"/>
                  <a:pt x="31875" y="311240"/>
                </a:cubicBezTo>
                <a:cubicBezTo>
                  <a:pt x="33992" y="314415"/>
                  <a:pt x="46692" y="199586"/>
                  <a:pt x="41400" y="149315"/>
                </a:cubicBezTo>
                <a:cubicBezTo>
                  <a:pt x="36108" y="99044"/>
                  <a:pt x="2242" y="3265"/>
                  <a:pt x="12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F7D248F0-47E4-CCA2-1AAD-25B489C4DAA9}"/>
              </a:ext>
            </a:extLst>
          </p:cNvPr>
          <p:cNvSpPr/>
          <p:nvPr/>
        </p:nvSpPr>
        <p:spPr>
          <a:xfrm>
            <a:off x="7308240" y="7422967"/>
            <a:ext cx="19680" cy="189452"/>
          </a:xfrm>
          <a:custGeom>
            <a:avLst/>
            <a:gdLst>
              <a:gd name="connsiteX0" fmla="*/ 19660 w 19680"/>
              <a:gd name="connsiteY0" fmla="*/ 183 h 189452"/>
              <a:gd name="connsiteX1" fmla="*/ 6960 w 19680"/>
              <a:gd name="connsiteY1" fmla="*/ 66858 h 189452"/>
              <a:gd name="connsiteX2" fmla="*/ 610 w 19680"/>
              <a:gd name="connsiteY2" fmla="*/ 127183 h 189452"/>
              <a:gd name="connsiteX3" fmla="*/ 610 w 19680"/>
              <a:gd name="connsiteY3" fmla="*/ 187508 h 189452"/>
              <a:gd name="connsiteX4" fmla="*/ 3785 w 19680"/>
              <a:gd name="connsiteY4" fmla="*/ 50983 h 189452"/>
              <a:gd name="connsiteX5" fmla="*/ 19660 w 19680"/>
              <a:gd name="connsiteY5" fmla="*/ 183 h 18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0" h="189452">
                <a:moveTo>
                  <a:pt x="19660" y="183"/>
                </a:moveTo>
                <a:cubicBezTo>
                  <a:pt x="20189" y="2829"/>
                  <a:pt x="10135" y="45691"/>
                  <a:pt x="6960" y="66858"/>
                </a:cubicBezTo>
                <a:cubicBezTo>
                  <a:pt x="3785" y="88025"/>
                  <a:pt x="1668" y="107075"/>
                  <a:pt x="610" y="127183"/>
                </a:cubicBezTo>
                <a:cubicBezTo>
                  <a:pt x="-448" y="147291"/>
                  <a:pt x="81" y="200208"/>
                  <a:pt x="610" y="187508"/>
                </a:cubicBezTo>
                <a:cubicBezTo>
                  <a:pt x="1139" y="174808"/>
                  <a:pt x="1139" y="77971"/>
                  <a:pt x="3785" y="50983"/>
                </a:cubicBezTo>
                <a:cubicBezTo>
                  <a:pt x="6431" y="23996"/>
                  <a:pt x="19131" y="-2463"/>
                  <a:pt x="1966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E4C1C555-5372-7AB5-77C8-76001822915D}"/>
              </a:ext>
            </a:extLst>
          </p:cNvPr>
          <p:cNvSpPr/>
          <p:nvPr/>
        </p:nvSpPr>
        <p:spPr>
          <a:xfrm>
            <a:off x="7330536" y="7445154"/>
            <a:ext cx="178999" cy="394074"/>
          </a:xfrm>
          <a:custGeom>
            <a:avLst/>
            <a:gdLst>
              <a:gd name="connsiteX0" fmla="*/ 3714 w 178999"/>
              <a:gd name="connsiteY0" fmla="*/ 221 h 394074"/>
              <a:gd name="connsiteX1" fmla="*/ 539 w 178999"/>
              <a:gd name="connsiteY1" fmla="*/ 114521 h 394074"/>
              <a:gd name="connsiteX2" fmla="*/ 16414 w 178999"/>
              <a:gd name="connsiteY2" fmla="*/ 171671 h 394074"/>
              <a:gd name="connsiteX3" fmla="*/ 89439 w 178999"/>
              <a:gd name="connsiteY3" fmla="*/ 276446 h 394074"/>
              <a:gd name="connsiteX4" fmla="*/ 178339 w 178999"/>
              <a:gd name="connsiteY4" fmla="*/ 393921 h 394074"/>
              <a:gd name="connsiteX5" fmla="*/ 124364 w 178999"/>
              <a:gd name="connsiteY5" fmla="*/ 298671 h 394074"/>
              <a:gd name="connsiteX6" fmla="*/ 22764 w 178999"/>
              <a:gd name="connsiteY6" fmla="*/ 184371 h 394074"/>
              <a:gd name="connsiteX7" fmla="*/ 3714 w 178999"/>
              <a:gd name="connsiteY7" fmla="*/ 146271 h 394074"/>
              <a:gd name="connsiteX8" fmla="*/ 3714 w 178999"/>
              <a:gd name="connsiteY8" fmla="*/ 221 h 3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99" h="394074">
                <a:moveTo>
                  <a:pt x="3714" y="221"/>
                </a:moveTo>
                <a:cubicBezTo>
                  <a:pt x="3185" y="-5071"/>
                  <a:pt x="-1578" y="85946"/>
                  <a:pt x="539" y="114521"/>
                </a:cubicBezTo>
                <a:cubicBezTo>
                  <a:pt x="2656" y="143096"/>
                  <a:pt x="1597" y="144683"/>
                  <a:pt x="16414" y="171671"/>
                </a:cubicBezTo>
                <a:cubicBezTo>
                  <a:pt x="31231" y="198659"/>
                  <a:pt x="62452" y="239404"/>
                  <a:pt x="89439" y="276446"/>
                </a:cubicBezTo>
                <a:cubicBezTo>
                  <a:pt x="116426" y="313488"/>
                  <a:pt x="172518" y="390217"/>
                  <a:pt x="178339" y="393921"/>
                </a:cubicBezTo>
                <a:cubicBezTo>
                  <a:pt x="184160" y="397625"/>
                  <a:pt x="150293" y="333596"/>
                  <a:pt x="124364" y="298671"/>
                </a:cubicBezTo>
                <a:cubicBezTo>
                  <a:pt x="98435" y="263746"/>
                  <a:pt x="42872" y="209771"/>
                  <a:pt x="22764" y="184371"/>
                </a:cubicBezTo>
                <a:cubicBezTo>
                  <a:pt x="2656" y="158971"/>
                  <a:pt x="6360" y="174317"/>
                  <a:pt x="3714" y="146271"/>
                </a:cubicBezTo>
                <a:cubicBezTo>
                  <a:pt x="1068" y="118225"/>
                  <a:pt x="4243" y="5513"/>
                  <a:pt x="371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C3D2CE88-E518-851D-2B0D-D9371B3D89C5}"/>
              </a:ext>
            </a:extLst>
          </p:cNvPr>
          <p:cNvSpPr/>
          <p:nvPr/>
        </p:nvSpPr>
        <p:spPr>
          <a:xfrm>
            <a:off x="6927399" y="7841157"/>
            <a:ext cx="186983" cy="211350"/>
          </a:xfrm>
          <a:custGeom>
            <a:avLst/>
            <a:gdLst>
              <a:gd name="connsiteX0" fmla="*/ 451 w 186983"/>
              <a:gd name="connsiteY0" fmla="*/ 1093 h 211350"/>
              <a:gd name="connsiteX1" fmla="*/ 181426 w 186983"/>
              <a:gd name="connsiteY1" fmla="*/ 207468 h 211350"/>
              <a:gd name="connsiteX2" fmla="*/ 130626 w 186983"/>
              <a:gd name="connsiteY2" fmla="*/ 128093 h 211350"/>
              <a:gd name="connsiteX3" fmla="*/ 451 w 186983"/>
              <a:gd name="connsiteY3" fmla="*/ 1093 h 2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83" h="211350">
                <a:moveTo>
                  <a:pt x="451" y="1093"/>
                </a:moveTo>
                <a:cubicBezTo>
                  <a:pt x="8918" y="14322"/>
                  <a:pt x="159730" y="186301"/>
                  <a:pt x="181426" y="207468"/>
                </a:cubicBezTo>
                <a:cubicBezTo>
                  <a:pt x="203122" y="228635"/>
                  <a:pt x="156026" y="157726"/>
                  <a:pt x="130626" y="128093"/>
                </a:cubicBezTo>
                <a:cubicBezTo>
                  <a:pt x="105226" y="98460"/>
                  <a:pt x="-8016" y="-12136"/>
                  <a:pt x="451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F8C5AAFD-E28D-206D-33B4-F93BE63C9D07}"/>
              </a:ext>
            </a:extLst>
          </p:cNvPr>
          <p:cNvSpPr/>
          <p:nvPr/>
        </p:nvSpPr>
        <p:spPr>
          <a:xfrm>
            <a:off x="7212382" y="7743487"/>
            <a:ext cx="151902" cy="130865"/>
          </a:xfrm>
          <a:custGeom>
            <a:avLst/>
            <a:gdLst>
              <a:gd name="connsiteX0" fmla="*/ 1218 w 151902"/>
              <a:gd name="connsiteY0" fmla="*/ 338 h 130865"/>
              <a:gd name="connsiteX1" fmla="*/ 55193 w 151902"/>
              <a:gd name="connsiteY1" fmla="*/ 54313 h 130865"/>
              <a:gd name="connsiteX2" fmla="*/ 150443 w 151902"/>
              <a:gd name="connsiteY2" fmla="*/ 130513 h 130865"/>
              <a:gd name="connsiteX3" fmla="*/ 105993 w 151902"/>
              <a:gd name="connsiteY3" fmla="*/ 79713 h 130865"/>
              <a:gd name="connsiteX4" fmla="*/ 1218 w 151902"/>
              <a:gd name="connsiteY4" fmla="*/ 338 h 1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2" h="130865">
                <a:moveTo>
                  <a:pt x="1218" y="338"/>
                </a:moveTo>
                <a:cubicBezTo>
                  <a:pt x="-7249" y="-3895"/>
                  <a:pt x="30322" y="32617"/>
                  <a:pt x="55193" y="54313"/>
                </a:cubicBezTo>
                <a:cubicBezTo>
                  <a:pt x="80064" y="76009"/>
                  <a:pt x="141976" y="126280"/>
                  <a:pt x="150443" y="130513"/>
                </a:cubicBezTo>
                <a:cubicBezTo>
                  <a:pt x="158910" y="134746"/>
                  <a:pt x="128747" y="99821"/>
                  <a:pt x="105993" y="79713"/>
                </a:cubicBezTo>
                <a:cubicBezTo>
                  <a:pt x="83239" y="59605"/>
                  <a:pt x="9685" y="4571"/>
                  <a:pt x="1218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C8DA22EA-9744-810B-9965-FA3A633D9B1F}"/>
              </a:ext>
            </a:extLst>
          </p:cNvPr>
          <p:cNvSpPr/>
          <p:nvPr/>
        </p:nvSpPr>
        <p:spPr>
          <a:xfrm>
            <a:off x="6997102" y="7526940"/>
            <a:ext cx="268952" cy="336056"/>
          </a:xfrm>
          <a:custGeom>
            <a:avLst/>
            <a:gdLst>
              <a:gd name="connsiteX0" fmla="*/ 257773 w 268952"/>
              <a:gd name="connsiteY0" fmla="*/ 985 h 336056"/>
              <a:gd name="connsiteX1" fmla="*/ 267298 w 268952"/>
              <a:gd name="connsiteY1" fmla="*/ 115285 h 336056"/>
              <a:gd name="connsiteX2" fmla="*/ 241898 w 268952"/>
              <a:gd name="connsiteY2" fmla="*/ 188310 h 336056"/>
              <a:gd name="connsiteX3" fmla="*/ 200623 w 268952"/>
              <a:gd name="connsiteY3" fmla="*/ 258160 h 336056"/>
              <a:gd name="connsiteX4" fmla="*/ 143473 w 268952"/>
              <a:gd name="connsiteY4" fmla="*/ 302610 h 336056"/>
              <a:gd name="connsiteX5" fmla="*/ 598 w 268952"/>
              <a:gd name="connsiteY5" fmla="*/ 324835 h 336056"/>
              <a:gd name="connsiteX6" fmla="*/ 99023 w 268952"/>
              <a:gd name="connsiteY6" fmla="*/ 324835 h 336056"/>
              <a:gd name="connsiteX7" fmla="*/ 257773 w 268952"/>
              <a:gd name="connsiteY7" fmla="*/ 185135 h 336056"/>
              <a:gd name="connsiteX8" fmla="*/ 257773 w 268952"/>
              <a:gd name="connsiteY8" fmla="*/ 985 h 33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52" h="336056">
                <a:moveTo>
                  <a:pt x="257773" y="985"/>
                </a:moveTo>
                <a:cubicBezTo>
                  <a:pt x="259360" y="-10657"/>
                  <a:pt x="269944" y="84064"/>
                  <a:pt x="267298" y="115285"/>
                </a:cubicBezTo>
                <a:cubicBezTo>
                  <a:pt x="264652" y="146506"/>
                  <a:pt x="253010" y="164498"/>
                  <a:pt x="241898" y="188310"/>
                </a:cubicBezTo>
                <a:cubicBezTo>
                  <a:pt x="230785" y="212123"/>
                  <a:pt x="217027" y="239110"/>
                  <a:pt x="200623" y="258160"/>
                </a:cubicBezTo>
                <a:cubicBezTo>
                  <a:pt x="184219" y="277210"/>
                  <a:pt x="176810" y="291498"/>
                  <a:pt x="143473" y="302610"/>
                </a:cubicBezTo>
                <a:cubicBezTo>
                  <a:pt x="110136" y="313722"/>
                  <a:pt x="8006" y="321131"/>
                  <a:pt x="598" y="324835"/>
                </a:cubicBezTo>
                <a:cubicBezTo>
                  <a:pt x="-6810" y="328539"/>
                  <a:pt x="56161" y="348118"/>
                  <a:pt x="99023" y="324835"/>
                </a:cubicBezTo>
                <a:cubicBezTo>
                  <a:pt x="141885" y="301552"/>
                  <a:pt x="231844" y="239639"/>
                  <a:pt x="257773" y="185135"/>
                </a:cubicBezTo>
                <a:cubicBezTo>
                  <a:pt x="283702" y="130631"/>
                  <a:pt x="256186" y="12627"/>
                  <a:pt x="257773" y="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20ACD377-3C67-A835-009B-706801249319}"/>
              </a:ext>
            </a:extLst>
          </p:cNvPr>
          <p:cNvSpPr/>
          <p:nvPr/>
        </p:nvSpPr>
        <p:spPr>
          <a:xfrm>
            <a:off x="7118231" y="7776987"/>
            <a:ext cx="272935" cy="173661"/>
          </a:xfrm>
          <a:custGeom>
            <a:avLst/>
            <a:gdLst>
              <a:gd name="connsiteX0" fmla="*/ 269994 w 272935"/>
              <a:gd name="connsiteY0" fmla="*/ 1763 h 173661"/>
              <a:gd name="connsiteX1" fmla="*/ 216019 w 272935"/>
              <a:gd name="connsiteY1" fmla="*/ 55738 h 173661"/>
              <a:gd name="connsiteX2" fmla="*/ 146169 w 272935"/>
              <a:gd name="connsiteY2" fmla="*/ 100188 h 173661"/>
              <a:gd name="connsiteX3" fmla="*/ 119 w 272935"/>
              <a:gd name="connsiteY3" fmla="*/ 173213 h 173661"/>
              <a:gd name="connsiteX4" fmla="*/ 123944 w 272935"/>
              <a:gd name="connsiteY4" fmla="*/ 125588 h 173661"/>
              <a:gd name="connsiteX5" fmla="*/ 269994 w 272935"/>
              <a:gd name="connsiteY5" fmla="*/ 1763 h 17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35" h="173661">
                <a:moveTo>
                  <a:pt x="269994" y="1763"/>
                </a:moveTo>
                <a:cubicBezTo>
                  <a:pt x="285340" y="-9879"/>
                  <a:pt x="236656" y="39334"/>
                  <a:pt x="216019" y="55738"/>
                </a:cubicBezTo>
                <a:cubicBezTo>
                  <a:pt x="195382" y="72142"/>
                  <a:pt x="182152" y="80609"/>
                  <a:pt x="146169" y="100188"/>
                </a:cubicBezTo>
                <a:cubicBezTo>
                  <a:pt x="110186" y="119767"/>
                  <a:pt x="3823" y="168980"/>
                  <a:pt x="119" y="173213"/>
                </a:cubicBezTo>
                <a:cubicBezTo>
                  <a:pt x="-3585" y="177446"/>
                  <a:pt x="79494" y="150988"/>
                  <a:pt x="123944" y="125588"/>
                </a:cubicBezTo>
                <a:cubicBezTo>
                  <a:pt x="168394" y="100188"/>
                  <a:pt x="254648" y="13405"/>
                  <a:pt x="269994" y="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3CAA838B-EF3E-7DE6-FD4A-61F45E54E059}"/>
              </a:ext>
            </a:extLst>
          </p:cNvPr>
          <p:cNvSpPr/>
          <p:nvPr/>
        </p:nvSpPr>
        <p:spPr>
          <a:xfrm>
            <a:off x="7054766" y="7705334"/>
            <a:ext cx="270321" cy="197246"/>
          </a:xfrm>
          <a:custGeom>
            <a:avLst/>
            <a:gdLst>
              <a:gd name="connsiteX0" fmla="*/ 269959 w 270321"/>
              <a:gd name="connsiteY0" fmla="*/ 391 h 197246"/>
              <a:gd name="connsiteX1" fmla="*/ 165184 w 270321"/>
              <a:gd name="connsiteY1" fmla="*/ 98816 h 197246"/>
              <a:gd name="connsiteX2" fmla="*/ 158834 w 270321"/>
              <a:gd name="connsiteY2" fmla="*/ 117866 h 197246"/>
              <a:gd name="connsiteX3" fmla="*/ 142959 w 270321"/>
              <a:gd name="connsiteY3" fmla="*/ 143266 h 197246"/>
              <a:gd name="connsiteX4" fmla="*/ 84 w 270321"/>
              <a:gd name="connsiteY4" fmla="*/ 197241 h 197246"/>
              <a:gd name="connsiteX5" fmla="*/ 123909 w 270321"/>
              <a:gd name="connsiteY5" fmla="*/ 140091 h 197246"/>
              <a:gd name="connsiteX6" fmla="*/ 269959 w 270321"/>
              <a:gd name="connsiteY6" fmla="*/ 391 h 1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21" h="197246">
                <a:moveTo>
                  <a:pt x="269959" y="391"/>
                </a:moveTo>
                <a:cubicBezTo>
                  <a:pt x="276838" y="-6488"/>
                  <a:pt x="183705" y="79237"/>
                  <a:pt x="165184" y="98816"/>
                </a:cubicBezTo>
                <a:cubicBezTo>
                  <a:pt x="146663" y="118395"/>
                  <a:pt x="162538" y="110458"/>
                  <a:pt x="158834" y="117866"/>
                </a:cubicBezTo>
                <a:cubicBezTo>
                  <a:pt x="155130" y="125274"/>
                  <a:pt x="169417" y="130037"/>
                  <a:pt x="142959" y="143266"/>
                </a:cubicBezTo>
                <a:cubicBezTo>
                  <a:pt x="116501" y="156495"/>
                  <a:pt x="3259" y="197770"/>
                  <a:pt x="84" y="197241"/>
                </a:cubicBezTo>
                <a:cubicBezTo>
                  <a:pt x="-3091" y="196712"/>
                  <a:pt x="83692" y="168666"/>
                  <a:pt x="123909" y="140091"/>
                </a:cubicBezTo>
                <a:cubicBezTo>
                  <a:pt x="164126" y="111516"/>
                  <a:pt x="263080" y="7270"/>
                  <a:pt x="269959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0CB01FE6-1AF0-A794-9EF2-F5E34E0FB4DF}"/>
              </a:ext>
            </a:extLst>
          </p:cNvPr>
          <p:cNvSpPr/>
          <p:nvPr/>
        </p:nvSpPr>
        <p:spPr>
          <a:xfrm>
            <a:off x="6991246" y="7870825"/>
            <a:ext cx="134129" cy="114300"/>
          </a:xfrm>
          <a:custGeom>
            <a:avLst/>
            <a:gdLst>
              <a:gd name="connsiteX0" fmla="*/ 104 w 134129"/>
              <a:gd name="connsiteY0" fmla="*/ 0 h 114300"/>
              <a:gd name="connsiteX1" fmla="*/ 89004 w 134129"/>
              <a:gd name="connsiteY1" fmla="*/ 60325 h 114300"/>
              <a:gd name="connsiteX2" fmla="*/ 133454 w 134129"/>
              <a:gd name="connsiteY2" fmla="*/ 114300 h 114300"/>
              <a:gd name="connsiteX3" fmla="*/ 108054 w 134129"/>
              <a:gd name="connsiteY3" fmla="*/ 60325 h 114300"/>
              <a:gd name="connsiteX4" fmla="*/ 104 w 13412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29" h="114300">
                <a:moveTo>
                  <a:pt x="104" y="0"/>
                </a:moveTo>
                <a:cubicBezTo>
                  <a:pt x="-3071" y="0"/>
                  <a:pt x="66779" y="41275"/>
                  <a:pt x="89004" y="60325"/>
                </a:cubicBezTo>
                <a:cubicBezTo>
                  <a:pt x="111229" y="79375"/>
                  <a:pt x="130279" y="114300"/>
                  <a:pt x="133454" y="114300"/>
                </a:cubicBezTo>
                <a:cubicBezTo>
                  <a:pt x="136629" y="114300"/>
                  <a:pt x="128691" y="77787"/>
                  <a:pt x="108054" y="60325"/>
                </a:cubicBezTo>
                <a:cubicBezTo>
                  <a:pt x="87417" y="42863"/>
                  <a:pt x="3279" y="0"/>
                  <a:pt x="1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CA63E0FB-BF00-1AE4-A439-44F597A0F88A}"/>
              </a:ext>
            </a:extLst>
          </p:cNvPr>
          <p:cNvSpPr/>
          <p:nvPr/>
        </p:nvSpPr>
        <p:spPr>
          <a:xfrm>
            <a:off x="7153222" y="7847327"/>
            <a:ext cx="255570" cy="130064"/>
          </a:xfrm>
          <a:custGeom>
            <a:avLst/>
            <a:gdLst>
              <a:gd name="connsiteX0" fmla="*/ 53 w 255570"/>
              <a:gd name="connsiteY0" fmla="*/ 128273 h 130064"/>
              <a:gd name="connsiteX1" fmla="*/ 136578 w 255570"/>
              <a:gd name="connsiteY1" fmla="*/ 109223 h 130064"/>
              <a:gd name="connsiteX2" fmla="*/ 254053 w 255570"/>
              <a:gd name="connsiteY2" fmla="*/ 1273 h 130064"/>
              <a:gd name="connsiteX3" fmla="*/ 200078 w 255570"/>
              <a:gd name="connsiteY3" fmla="*/ 52073 h 130064"/>
              <a:gd name="connsiteX4" fmla="*/ 152453 w 255570"/>
              <a:gd name="connsiteY4" fmla="*/ 83823 h 130064"/>
              <a:gd name="connsiteX5" fmla="*/ 53 w 255570"/>
              <a:gd name="connsiteY5" fmla="*/ 128273 h 13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70" h="130064">
                <a:moveTo>
                  <a:pt x="53" y="128273"/>
                </a:moveTo>
                <a:cubicBezTo>
                  <a:pt x="-2593" y="132506"/>
                  <a:pt x="94245" y="130390"/>
                  <a:pt x="136578" y="109223"/>
                </a:cubicBezTo>
                <a:cubicBezTo>
                  <a:pt x="178911" y="88056"/>
                  <a:pt x="243470" y="10798"/>
                  <a:pt x="254053" y="1273"/>
                </a:cubicBezTo>
                <a:cubicBezTo>
                  <a:pt x="264636" y="-8252"/>
                  <a:pt x="217011" y="38315"/>
                  <a:pt x="200078" y="52073"/>
                </a:cubicBezTo>
                <a:cubicBezTo>
                  <a:pt x="183145" y="65831"/>
                  <a:pt x="180499" y="72181"/>
                  <a:pt x="152453" y="83823"/>
                </a:cubicBezTo>
                <a:cubicBezTo>
                  <a:pt x="124407" y="95465"/>
                  <a:pt x="2699" y="124040"/>
                  <a:pt x="53" y="128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87CEC59C-D2F1-875B-B519-D3D78AA60E4A}"/>
              </a:ext>
            </a:extLst>
          </p:cNvPr>
          <p:cNvSpPr/>
          <p:nvPr/>
        </p:nvSpPr>
        <p:spPr>
          <a:xfrm>
            <a:off x="7022693" y="6832528"/>
            <a:ext cx="147253" cy="433121"/>
          </a:xfrm>
          <a:custGeom>
            <a:avLst/>
            <a:gdLst>
              <a:gd name="connsiteX0" fmla="*/ 407 w 147253"/>
              <a:gd name="connsiteY0" fmla="*/ 72 h 433121"/>
              <a:gd name="connsiteX1" fmla="*/ 73432 w 147253"/>
              <a:gd name="connsiteY1" fmla="*/ 219147 h 433121"/>
              <a:gd name="connsiteX2" fmla="*/ 102007 w 147253"/>
              <a:gd name="connsiteY2" fmla="*/ 342972 h 433121"/>
              <a:gd name="connsiteX3" fmla="*/ 146457 w 147253"/>
              <a:gd name="connsiteY3" fmla="*/ 431872 h 433121"/>
              <a:gd name="connsiteX4" fmla="*/ 124232 w 147253"/>
              <a:gd name="connsiteY4" fmla="*/ 381072 h 433121"/>
              <a:gd name="connsiteX5" fmla="*/ 48032 w 147253"/>
              <a:gd name="connsiteY5" fmla="*/ 196922 h 433121"/>
              <a:gd name="connsiteX6" fmla="*/ 407 w 147253"/>
              <a:gd name="connsiteY6" fmla="*/ 72 h 43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253" h="433121">
                <a:moveTo>
                  <a:pt x="407" y="72"/>
                </a:moveTo>
                <a:cubicBezTo>
                  <a:pt x="4640" y="3776"/>
                  <a:pt x="56499" y="161997"/>
                  <a:pt x="73432" y="219147"/>
                </a:cubicBezTo>
                <a:cubicBezTo>
                  <a:pt x="90365" y="276297"/>
                  <a:pt x="89836" y="307518"/>
                  <a:pt x="102007" y="342972"/>
                </a:cubicBezTo>
                <a:cubicBezTo>
                  <a:pt x="114178" y="378426"/>
                  <a:pt x="142753" y="425522"/>
                  <a:pt x="146457" y="431872"/>
                </a:cubicBezTo>
                <a:cubicBezTo>
                  <a:pt x="150161" y="438222"/>
                  <a:pt x="140636" y="420230"/>
                  <a:pt x="124232" y="381072"/>
                </a:cubicBezTo>
                <a:cubicBezTo>
                  <a:pt x="107828" y="341914"/>
                  <a:pt x="70257" y="258305"/>
                  <a:pt x="48032" y="196922"/>
                </a:cubicBezTo>
                <a:cubicBezTo>
                  <a:pt x="25807" y="135539"/>
                  <a:pt x="-3826" y="-3632"/>
                  <a:pt x="40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1B6FD387-BCD3-2AC2-8E63-B55A6016A750}"/>
              </a:ext>
            </a:extLst>
          </p:cNvPr>
          <p:cNvSpPr/>
          <p:nvPr/>
        </p:nvSpPr>
        <p:spPr>
          <a:xfrm>
            <a:off x="6165494" y="6410904"/>
            <a:ext cx="588141" cy="155023"/>
          </a:xfrm>
          <a:custGeom>
            <a:avLst/>
            <a:gdLst>
              <a:gd name="connsiteX0" fmla="*/ 356 w 588141"/>
              <a:gd name="connsiteY0" fmla="*/ 27996 h 155023"/>
              <a:gd name="connsiteX1" fmla="*/ 213081 w 588141"/>
              <a:gd name="connsiteY1" fmla="*/ 2596 h 155023"/>
              <a:gd name="connsiteX2" fmla="*/ 460731 w 588141"/>
              <a:gd name="connsiteY2" fmla="*/ 101021 h 155023"/>
              <a:gd name="connsiteX3" fmla="*/ 587731 w 588141"/>
              <a:gd name="connsiteY3" fmla="*/ 154996 h 155023"/>
              <a:gd name="connsiteX4" fmla="*/ 492481 w 588141"/>
              <a:gd name="connsiteY4" fmla="*/ 94671 h 155023"/>
              <a:gd name="connsiteX5" fmla="*/ 263881 w 588141"/>
              <a:gd name="connsiteY5" fmla="*/ 21646 h 155023"/>
              <a:gd name="connsiteX6" fmla="*/ 356 w 588141"/>
              <a:gd name="connsiteY6" fmla="*/ 27996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141" h="155023">
                <a:moveTo>
                  <a:pt x="356" y="27996"/>
                </a:moveTo>
                <a:cubicBezTo>
                  <a:pt x="-8111" y="24821"/>
                  <a:pt x="136352" y="-9575"/>
                  <a:pt x="213081" y="2596"/>
                </a:cubicBezTo>
                <a:cubicBezTo>
                  <a:pt x="289810" y="14767"/>
                  <a:pt x="398289" y="75621"/>
                  <a:pt x="460731" y="101021"/>
                </a:cubicBezTo>
                <a:cubicBezTo>
                  <a:pt x="523173" y="126421"/>
                  <a:pt x="582440" y="156054"/>
                  <a:pt x="587731" y="154996"/>
                </a:cubicBezTo>
                <a:cubicBezTo>
                  <a:pt x="593022" y="153938"/>
                  <a:pt x="546456" y="116896"/>
                  <a:pt x="492481" y="94671"/>
                </a:cubicBezTo>
                <a:cubicBezTo>
                  <a:pt x="438506" y="72446"/>
                  <a:pt x="343785" y="34875"/>
                  <a:pt x="263881" y="21646"/>
                </a:cubicBezTo>
                <a:cubicBezTo>
                  <a:pt x="183977" y="8417"/>
                  <a:pt x="8823" y="31171"/>
                  <a:pt x="356" y="2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A6B9AC73-7E7B-3D32-F7DE-29D0AE9D0EE8}"/>
              </a:ext>
            </a:extLst>
          </p:cNvPr>
          <p:cNvSpPr/>
          <p:nvPr/>
        </p:nvSpPr>
        <p:spPr>
          <a:xfrm>
            <a:off x="6134990" y="6435702"/>
            <a:ext cx="18176" cy="138548"/>
          </a:xfrm>
          <a:custGeom>
            <a:avLst/>
            <a:gdLst>
              <a:gd name="connsiteX0" fmla="*/ 18160 w 18176"/>
              <a:gd name="connsiteY0" fmla="*/ 23 h 138548"/>
              <a:gd name="connsiteX1" fmla="*/ 5460 w 18176"/>
              <a:gd name="connsiteY1" fmla="*/ 60348 h 138548"/>
              <a:gd name="connsiteX2" fmla="*/ 11810 w 18176"/>
              <a:gd name="connsiteY2" fmla="*/ 133373 h 138548"/>
              <a:gd name="connsiteX3" fmla="*/ 2285 w 18176"/>
              <a:gd name="connsiteY3" fmla="*/ 123848 h 138548"/>
              <a:gd name="connsiteX4" fmla="*/ 2285 w 18176"/>
              <a:gd name="connsiteY4" fmla="*/ 53998 h 138548"/>
              <a:gd name="connsiteX5" fmla="*/ 18160 w 18176"/>
              <a:gd name="connsiteY5" fmla="*/ 23 h 13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6" h="138548">
                <a:moveTo>
                  <a:pt x="18160" y="23"/>
                </a:moveTo>
                <a:cubicBezTo>
                  <a:pt x="18689" y="1081"/>
                  <a:pt x="6518" y="38123"/>
                  <a:pt x="5460" y="60348"/>
                </a:cubicBezTo>
                <a:cubicBezTo>
                  <a:pt x="4402" y="82573"/>
                  <a:pt x="12339" y="122790"/>
                  <a:pt x="11810" y="133373"/>
                </a:cubicBezTo>
                <a:cubicBezTo>
                  <a:pt x="11281" y="143956"/>
                  <a:pt x="3872" y="137077"/>
                  <a:pt x="2285" y="123848"/>
                </a:cubicBezTo>
                <a:cubicBezTo>
                  <a:pt x="698" y="110619"/>
                  <a:pt x="-1948" y="74106"/>
                  <a:pt x="2285" y="53998"/>
                </a:cubicBezTo>
                <a:cubicBezTo>
                  <a:pt x="6518" y="33890"/>
                  <a:pt x="17631" y="-1035"/>
                  <a:pt x="1816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9172C2CF-DD5E-98F4-E918-A3BF210E485B}"/>
              </a:ext>
            </a:extLst>
          </p:cNvPr>
          <p:cNvSpPr/>
          <p:nvPr/>
        </p:nvSpPr>
        <p:spPr>
          <a:xfrm>
            <a:off x="6169024" y="6538640"/>
            <a:ext cx="423464" cy="106819"/>
          </a:xfrm>
          <a:custGeom>
            <a:avLst/>
            <a:gdLst>
              <a:gd name="connsiteX0" fmla="*/ 1 w 423464"/>
              <a:gd name="connsiteY0" fmla="*/ 24085 h 106819"/>
              <a:gd name="connsiteX1" fmla="*/ 209551 w 423464"/>
              <a:gd name="connsiteY1" fmla="*/ 14560 h 106819"/>
              <a:gd name="connsiteX2" fmla="*/ 282576 w 423464"/>
              <a:gd name="connsiteY2" fmla="*/ 62185 h 106819"/>
              <a:gd name="connsiteX3" fmla="*/ 422276 w 423464"/>
              <a:gd name="connsiteY3" fmla="*/ 106635 h 106819"/>
              <a:gd name="connsiteX4" fmla="*/ 342901 w 423464"/>
              <a:gd name="connsiteY4" fmla="*/ 74885 h 106819"/>
              <a:gd name="connsiteX5" fmla="*/ 222251 w 423464"/>
              <a:gd name="connsiteY5" fmla="*/ 1860 h 106819"/>
              <a:gd name="connsiteX6" fmla="*/ 238126 w 423464"/>
              <a:gd name="connsiteY6" fmla="*/ 20910 h 106819"/>
              <a:gd name="connsiteX7" fmla="*/ 212726 w 423464"/>
              <a:gd name="connsiteY7" fmla="*/ 11385 h 106819"/>
              <a:gd name="connsiteX8" fmla="*/ 1 w 423464"/>
              <a:gd name="connsiteY8" fmla="*/ 24085 h 1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64" h="106819">
                <a:moveTo>
                  <a:pt x="1" y="24085"/>
                </a:moveTo>
                <a:cubicBezTo>
                  <a:pt x="-528" y="24614"/>
                  <a:pt x="162455" y="8210"/>
                  <a:pt x="209551" y="14560"/>
                </a:cubicBezTo>
                <a:cubicBezTo>
                  <a:pt x="256647" y="20910"/>
                  <a:pt x="247122" y="46839"/>
                  <a:pt x="282576" y="62185"/>
                </a:cubicBezTo>
                <a:cubicBezTo>
                  <a:pt x="318030" y="77531"/>
                  <a:pt x="412222" y="104518"/>
                  <a:pt x="422276" y="106635"/>
                </a:cubicBezTo>
                <a:cubicBezTo>
                  <a:pt x="432330" y="108752"/>
                  <a:pt x="376238" y="92347"/>
                  <a:pt x="342901" y="74885"/>
                </a:cubicBezTo>
                <a:cubicBezTo>
                  <a:pt x="309564" y="57423"/>
                  <a:pt x="239714" y="10856"/>
                  <a:pt x="222251" y="1860"/>
                </a:cubicBezTo>
                <a:cubicBezTo>
                  <a:pt x="204789" y="-7136"/>
                  <a:pt x="239713" y="19323"/>
                  <a:pt x="238126" y="20910"/>
                </a:cubicBezTo>
                <a:cubicBezTo>
                  <a:pt x="236539" y="22497"/>
                  <a:pt x="253472" y="10327"/>
                  <a:pt x="212726" y="11385"/>
                </a:cubicBezTo>
                <a:cubicBezTo>
                  <a:pt x="171980" y="12443"/>
                  <a:pt x="530" y="23556"/>
                  <a:pt x="1" y="24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452A84A2-013C-A0FB-8715-B185D4F7897B}"/>
              </a:ext>
            </a:extLst>
          </p:cNvPr>
          <p:cNvSpPr/>
          <p:nvPr/>
        </p:nvSpPr>
        <p:spPr>
          <a:xfrm>
            <a:off x="6210247" y="6587756"/>
            <a:ext cx="233145" cy="65607"/>
          </a:xfrm>
          <a:custGeom>
            <a:avLst/>
            <a:gdLst>
              <a:gd name="connsiteX0" fmla="*/ 53 w 233145"/>
              <a:gd name="connsiteY0" fmla="*/ 369 h 65607"/>
              <a:gd name="connsiteX1" fmla="*/ 136578 w 233145"/>
              <a:gd name="connsiteY1" fmla="*/ 63869 h 65607"/>
              <a:gd name="connsiteX2" fmla="*/ 231828 w 233145"/>
              <a:gd name="connsiteY2" fmla="*/ 47994 h 65607"/>
              <a:gd name="connsiteX3" fmla="*/ 187378 w 233145"/>
              <a:gd name="connsiteY3" fmla="*/ 51169 h 65607"/>
              <a:gd name="connsiteX4" fmla="*/ 120703 w 233145"/>
              <a:gd name="connsiteY4" fmla="*/ 38469 h 65607"/>
              <a:gd name="connsiteX5" fmla="*/ 53 w 233145"/>
              <a:gd name="connsiteY5" fmla="*/ 369 h 6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45" h="65607">
                <a:moveTo>
                  <a:pt x="53" y="369"/>
                </a:moveTo>
                <a:cubicBezTo>
                  <a:pt x="2699" y="4602"/>
                  <a:pt x="97949" y="55932"/>
                  <a:pt x="136578" y="63869"/>
                </a:cubicBezTo>
                <a:cubicBezTo>
                  <a:pt x="175207" y="71807"/>
                  <a:pt x="223361" y="50111"/>
                  <a:pt x="231828" y="47994"/>
                </a:cubicBezTo>
                <a:cubicBezTo>
                  <a:pt x="240295" y="45877"/>
                  <a:pt x="205899" y="52756"/>
                  <a:pt x="187378" y="51169"/>
                </a:cubicBezTo>
                <a:cubicBezTo>
                  <a:pt x="168857" y="49582"/>
                  <a:pt x="147161" y="47465"/>
                  <a:pt x="120703" y="38469"/>
                </a:cubicBezTo>
                <a:cubicBezTo>
                  <a:pt x="94245" y="29473"/>
                  <a:pt x="-2593" y="-3864"/>
                  <a:pt x="53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E4015998-E2A0-840D-7416-30F2D8C40F22}"/>
              </a:ext>
            </a:extLst>
          </p:cNvPr>
          <p:cNvSpPr/>
          <p:nvPr/>
        </p:nvSpPr>
        <p:spPr>
          <a:xfrm>
            <a:off x="6416661" y="6619464"/>
            <a:ext cx="397015" cy="149675"/>
          </a:xfrm>
          <a:custGeom>
            <a:avLst/>
            <a:gdLst>
              <a:gd name="connsiteX0" fmla="*/ 14 w 397015"/>
              <a:gd name="connsiteY0" fmla="*/ 411 h 149675"/>
              <a:gd name="connsiteX1" fmla="*/ 44464 w 397015"/>
              <a:gd name="connsiteY1" fmla="*/ 60736 h 149675"/>
              <a:gd name="connsiteX2" fmla="*/ 184164 w 397015"/>
              <a:gd name="connsiteY2" fmla="*/ 95661 h 149675"/>
              <a:gd name="connsiteX3" fmla="*/ 231789 w 397015"/>
              <a:gd name="connsiteY3" fmla="*/ 95661 h 149675"/>
              <a:gd name="connsiteX4" fmla="*/ 396889 w 397015"/>
              <a:gd name="connsiteY4" fmla="*/ 149636 h 149675"/>
              <a:gd name="connsiteX5" fmla="*/ 257189 w 397015"/>
              <a:gd name="connsiteY5" fmla="*/ 86136 h 149675"/>
              <a:gd name="connsiteX6" fmla="*/ 152414 w 397015"/>
              <a:gd name="connsiteY6" fmla="*/ 73436 h 149675"/>
              <a:gd name="connsiteX7" fmla="*/ 111139 w 397015"/>
              <a:gd name="connsiteY7" fmla="*/ 60736 h 149675"/>
              <a:gd name="connsiteX8" fmla="*/ 47639 w 397015"/>
              <a:gd name="connsiteY8" fmla="*/ 35336 h 149675"/>
              <a:gd name="connsiteX9" fmla="*/ 14 w 397015"/>
              <a:gd name="connsiteY9" fmla="*/ 411 h 14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015" h="149675">
                <a:moveTo>
                  <a:pt x="14" y="411"/>
                </a:moveTo>
                <a:cubicBezTo>
                  <a:pt x="-515" y="4644"/>
                  <a:pt x="13772" y="44861"/>
                  <a:pt x="44464" y="60736"/>
                </a:cubicBezTo>
                <a:cubicBezTo>
                  <a:pt x="75156" y="76611"/>
                  <a:pt x="152943" y="89840"/>
                  <a:pt x="184164" y="95661"/>
                </a:cubicBezTo>
                <a:cubicBezTo>
                  <a:pt x="215385" y="101482"/>
                  <a:pt x="196335" y="86665"/>
                  <a:pt x="231789" y="95661"/>
                </a:cubicBezTo>
                <a:cubicBezTo>
                  <a:pt x="267243" y="104657"/>
                  <a:pt x="392656" y="151223"/>
                  <a:pt x="396889" y="149636"/>
                </a:cubicBezTo>
                <a:cubicBezTo>
                  <a:pt x="401122" y="148049"/>
                  <a:pt x="297935" y="98836"/>
                  <a:pt x="257189" y="86136"/>
                </a:cubicBezTo>
                <a:cubicBezTo>
                  <a:pt x="216443" y="73436"/>
                  <a:pt x="176756" y="77669"/>
                  <a:pt x="152414" y="73436"/>
                </a:cubicBezTo>
                <a:cubicBezTo>
                  <a:pt x="128072" y="69203"/>
                  <a:pt x="128601" y="67086"/>
                  <a:pt x="111139" y="60736"/>
                </a:cubicBezTo>
                <a:cubicBezTo>
                  <a:pt x="93677" y="54386"/>
                  <a:pt x="67747" y="44861"/>
                  <a:pt x="47639" y="35336"/>
                </a:cubicBezTo>
                <a:cubicBezTo>
                  <a:pt x="27531" y="25811"/>
                  <a:pt x="543" y="-3822"/>
                  <a:pt x="14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9624F6D1-1735-6D81-A373-C9315D3DB6F0}"/>
              </a:ext>
            </a:extLst>
          </p:cNvPr>
          <p:cNvSpPr/>
          <p:nvPr/>
        </p:nvSpPr>
        <p:spPr>
          <a:xfrm>
            <a:off x="6756072" y="6578329"/>
            <a:ext cx="264231" cy="261998"/>
          </a:xfrm>
          <a:custGeom>
            <a:avLst/>
            <a:gdLst>
              <a:gd name="connsiteX0" fmla="*/ 328 w 264231"/>
              <a:gd name="connsiteY0" fmla="*/ 271 h 261998"/>
              <a:gd name="connsiteX1" fmla="*/ 190828 w 264231"/>
              <a:gd name="connsiteY1" fmla="*/ 171721 h 261998"/>
              <a:gd name="connsiteX2" fmla="*/ 263853 w 264231"/>
              <a:gd name="connsiteY2" fmla="*/ 260621 h 261998"/>
              <a:gd name="connsiteX3" fmla="*/ 216228 w 264231"/>
              <a:gd name="connsiteY3" fmla="*/ 219346 h 261998"/>
              <a:gd name="connsiteX4" fmla="*/ 146378 w 264231"/>
              <a:gd name="connsiteY4" fmla="*/ 133621 h 261998"/>
              <a:gd name="connsiteX5" fmla="*/ 328 w 264231"/>
              <a:gd name="connsiteY5" fmla="*/ 271 h 26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31" h="261998">
                <a:moveTo>
                  <a:pt x="328" y="271"/>
                </a:moveTo>
                <a:cubicBezTo>
                  <a:pt x="7736" y="6621"/>
                  <a:pt x="146907" y="128329"/>
                  <a:pt x="190828" y="171721"/>
                </a:cubicBezTo>
                <a:cubicBezTo>
                  <a:pt x="234749" y="215113"/>
                  <a:pt x="259620" y="252684"/>
                  <a:pt x="263853" y="260621"/>
                </a:cubicBezTo>
                <a:cubicBezTo>
                  <a:pt x="268086" y="268558"/>
                  <a:pt x="235807" y="240513"/>
                  <a:pt x="216228" y="219346"/>
                </a:cubicBezTo>
                <a:cubicBezTo>
                  <a:pt x="196649" y="198179"/>
                  <a:pt x="179716" y="166429"/>
                  <a:pt x="146378" y="133621"/>
                </a:cubicBezTo>
                <a:cubicBezTo>
                  <a:pt x="113041" y="100813"/>
                  <a:pt x="-7080" y="-6079"/>
                  <a:pt x="328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C3E000D0-B961-B343-CF37-A37D95E69F69}"/>
              </a:ext>
            </a:extLst>
          </p:cNvPr>
          <p:cNvSpPr/>
          <p:nvPr/>
        </p:nvSpPr>
        <p:spPr>
          <a:xfrm>
            <a:off x="6749815" y="6568732"/>
            <a:ext cx="165906" cy="161134"/>
          </a:xfrm>
          <a:custGeom>
            <a:avLst/>
            <a:gdLst>
              <a:gd name="connsiteX0" fmla="*/ 235 w 165906"/>
              <a:gd name="connsiteY0" fmla="*/ 343 h 161134"/>
              <a:gd name="connsiteX1" fmla="*/ 158985 w 165906"/>
              <a:gd name="connsiteY1" fmla="*/ 155918 h 161134"/>
              <a:gd name="connsiteX2" fmla="*/ 124060 w 165906"/>
              <a:gd name="connsiteY2" fmla="*/ 114643 h 161134"/>
              <a:gd name="connsiteX3" fmla="*/ 235 w 165906"/>
              <a:gd name="connsiteY3" fmla="*/ 343 h 1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06" h="161134">
                <a:moveTo>
                  <a:pt x="235" y="343"/>
                </a:moveTo>
                <a:cubicBezTo>
                  <a:pt x="6056" y="7222"/>
                  <a:pt x="138348" y="136868"/>
                  <a:pt x="158985" y="155918"/>
                </a:cubicBezTo>
                <a:cubicBezTo>
                  <a:pt x="179622" y="174968"/>
                  <a:pt x="149989" y="137397"/>
                  <a:pt x="124060" y="114643"/>
                </a:cubicBezTo>
                <a:cubicBezTo>
                  <a:pt x="98131" y="91889"/>
                  <a:pt x="-5586" y="-6536"/>
                  <a:pt x="235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DEA450A7-F56C-63B3-110A-BCF06685632E}"/>
              </a:ext>
            </a:extLst>
          </p:cNvPr>
          <p:cNvSpPr/>
          <p:nvPr/>
        </p:nvSpPr>
        <p:spPr>
          <a:xfrm>
            <a:off x="6384873" y="6448298"/>
            <a:ext cx="19396" cy="73596"/>
          </a:xfrm>
          <a:custGeom>
            <a:avLst/>
            <a:gdLst>
              <a:gd name="connsiteX0" fmla="*/ 19102 w 19396"/>
              <a:gd name="connsiteY0" fmla="*/ 127 h 73596"/>
              <a:gd name="connsiteX1" fmla="*/ 52 w 19396"/>
              <a:gd name="connsiteY1" fmla="*/ 54102 h 73596"/>
              <a:gd name="connsiteX2" fmla="*/ 12752 w 19396"/>
              <a:gd name="connsiteY2" fmla="*/ 73152 h 73596"/>
              <a:gd name="connsiteX3" fmla="*/ 19102 w 19396"/>
              <a:gd name="connsiteY3" fmla="*/ 127 h 7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6" h="73596">
                <a:moveTo>
                  <a:pt x="19102" y="127"/>
                </a:moveTo>
                <a:cubicBezTo>
                  <a:pt x="16985" y="-3048"/>
                  <a:pt x="52" y="54102"/>
                  <a:pt x="52" y="54102"/>
                </a:cubicBezTo>
                <a:cubicBezTo>
                  <a:pt x="-1006" y="66273"/>
                  <a:pt x="14339" y="75798"/>
                  <a:pt x="12752" y="73152"/>
                </a:cubicBezTo>
                <a:cubicBezTo>
                  <a:pt x="11164" y="70506"/>
                  <a:pt x="21219" y="3302"/>
                  <a:pt x="19102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5822FDB9-D099-C456-5653-9D861DDD0348}"/>
              </a:ext>
            </a:extLst>
          </p:cNvPr>
          <p:cNvSpPr/>
          <p:nvPr/>
        </p:nvSpPr>
        <p:spPr>
          <a:xfrm>
            <a:off x="6262934" y="6311609"/>
            <a:ext cx="373002" cy="197141"/>
          </a:xfrm>
          <a:custGeom>
            <a:avLst/>
            <a:gdLst>
              <a:gd name="connsiteX0" fmla="*/ 1341 w 373002"/>
              <a:gd name="connsiteY0" fmla="*/ 291 h 197141"/>
              <a:gd name="connsiteX1" fmla="*/ 153741 w 373002"/>
              <a:gd name="connsiteY1" fmla="*/ 44741 h 197141"/>
              <a:gd name="connsiteX2" fmla="*/ 334716 w 373002"/>
              <a:gd name="connsiteY2" fmla="*/ 146341 h 197141"/>
              <a:gd name="connsiteX3" fmla="*/ 372816 w 373002"/>
              <a:gd name="connsiteY3" fmla="*/ 197141 h 197141"/>
              <a:gd name="connsiteX4" fmla="*/ 344241 w 373002"/>
              <a:gd name="connsiteY4" fmla="*/ 146341 h 197141"/>
              <a:gd name="connsiteX5" fmla="*/ 242641 w 373002"/>
              <a:gd name="connsiteY5" fmla="*/ 63791 h 197141"/>
              <a:gd name="connsiteX6" fmla="*/ 1341 w 373002"/>
              <a:gd name="connsiteY6" fmla="*/ 291 h 19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002" h="197141">
                <a:moveTo>
                  <a:pt x="1341" y="291"/>
                </a:moveTo>
                <a:cubicBezTo>
                  <a:pt x="-13476" y="-2884"/>
                  <a:pt x="98179" y="20399"/>
                  <a:pt x="153741" y="44741"/>
                </a:cubicBezTo>
                <a:cubicBezTo>
                  <a:pt x="209303" y="69083"/>
                  <a:pt x="298204" y="120941"/>
                  <a:pt x="334716" y="146341"/>
                </a:cubicBezTo>
                <a:cubicBezTo>
                  <a:pt x="371228" y="171741"/>
                  <a:pt x="371229" y="197141"/>
                  <a:pt x="372816" y="197141"/>
                </a:cubicBezTo>
                <a:cubicBezTo>
                  <a:pt x="374403" y="197141"/>
                  <a:pt x="365937" y="168566"/>
                  <a:pt x="344241" y="146341"/>
                </a:cubicBezTo>
                <a:cubicBezTo>
                  <a:pt x="322545" y="124116"/>
                  <a:pt x="295028" y="87603"/>
                  <a:pt x="242641" y="63791"/>
                </a:cubicBezTo>
                <a:cubicBezTo>
                  <a:pt x="190254" y="39979"/>
                  <a:pt x="16158" y="3466"/>
                  <a:pt x="1341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0898B54D-AAC8-7FD6-3818-A0E56C323A96}"/>
              </a:ext>
            </a:extLst>
          </p:cNvPr>
          <p:cNvSpPr/>
          <p:nvPr/>
        </p:nvSpPr>
        <p:spPr>
          <a:xfrm>
            <a:off x="6156302" y="6305331"/>
            <a:ext cx="149528" cy="104997"/>
          </a:xfrm>
          <a:custGeom>
            <a:avLst/>
            <a:gdLst>
              <a:gd name="connsiteX0" fmla="*/ 23 w 149528"/>
              <a:gd name="connsiteY0" fmla="*/ 104994 h 104997"/>
              <a:gd name="connsiteX1" fmla="*/ 50823 w 149528"/>
              <a:gd name="connsiteY1" fmla="*/ 22444 h 104997"/>
              <a:gd name="connsiteX2" fmla="*/ 149248 w 149528"/>
              <a:gd name="connsiteY2" fmla="*/ 9744 h 104997"/>
              <a:gd name="connsiteX3" fmla="*/ 79398 w 149528"/>
              <a:gd name="connsiteY3" fmla="*/ 219 h 104997"/>
              <a:gd name="connsiteX4" fmla="*/ 44473 w 149528"/>
              <a:gd name="connsiteY4" fmla="*/ 19269 h 104997"/>
              <a:gd name="connsiteX5" fmla="*/ 23 w 149528"/>
              <a:gd name="connsiteY5" fmla="*/ 104994 h 1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28" h="104997">
                <a:moveTo>
                  <a:pt x="23" y="104994"/>
                </a:moveTo>
                <a:cubicBezTo>
                  <a:pt x="1081" y="105523"/>
                  <a:pt x="25952" y="38319"/>
                  <a:pt x="50823" y="22444"/>
                </a:cubicBezTo>
                <a:cubicBezTo>
                  <a:pt x="75694" y="6569"/>
                  <a:pt x="144486" y="13448"/>
                  <a:pt x="149248" y="9744"/>
                </a:cubicBezTo>
                <a:cubicBezTo>
                  <a:pt x="154010" y="6040"/>
                  <a:pt x="96860" y="-1368"/>
                  <a:pt x="79398" y="219"/>
                </a:cubicBezTo>
                <a:cubicBezTo>
                  <a:pt x="61936" y="1806"/>
                  <a:pt x="55056" y="2865"/>
                  <a:pt x="44473" y="19269"/>
                </a:cubicBezTo>
                <a:cubicBezTo>
                  <a:pt x="33890" y="35673"/>
                  <a:pt x="-1035" y="104465"/>
                  <a:pt x="23" y="104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C69C9200-AC10-3811-F4EA-E59DDA049099}"/>
              </a:ext>
            </a:extLst>
          </p:cNvPr>
          <p:cNvSpPr/>
          <p:nvPr/>
        </p:nvSpPr>
        <p:spPr>
          <a:xfrm>
            <a:off x="6594257" y="6511565"/>
            <a:ext cx="175024" cy="140094"/>
          </a:xfrm>
          <a:custGeom>
            <a:avLst/>
            <a:gdLst>
              <a:gd name="connsiteX0" fmla="*/ 218 w 175024"/>
              <a:gd name="connsiteY0" fmla="*/ 360 h 140094"/>
              <a:gd name="connsiteX1" fmla="*/ 133568 w 175024"/>
              <a:gd name="connsiteY1" fmla="*/ 67035 h 140094"/>
              <a:gd name="connsiteX2" fmla="*/ 162143 w 175024"/>
              <a:gd name="connsiteY2" fmla="*/ 105135 h 140094"/>
              <a:gd name="connsiteX3" fmla="*/ 146268 w 175024"/>
              <a:gd name="connsiteY3" fmla="*/ 140060 h 140094"/>
              <a:gd name="connsiteX4" fmla="*/ 168493 w 175024"/>
              <a:gd name="connsiteY4" fmla="*/ 98785 h 140094"/>
              <a:gd name="connsiteX5" fmla="*/ 218 w 175024"/>
              <a:gd name="connsiteY5" fmla="*/ 360 h 1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24" h="140094">
                <a:moveTo>
                  <a:pt x="218" y="360"/>
                </a:moveTo>
                <a:cubicBezTo>
                  <a:pt x="-5603" y="-4932"/>
                  <a:pt x="106580" y="49572"/>
                  <a:pt x="133568" y="67035"/>
                </a:cubicBezTo>
                <a:cubicBezTo>
                  <a:pt x="160556" y="84498"/>
                  <a:pt x="160026" y="92964"/>
                  <a:pt x="162143" y="105135"/>
                </a:cubicBezTo>
                <a:cubicBezTo>
                  <a:pt x="164260" y="117306"/>
                  <a:pt x="145210" y="141118"/>
                  <a:pt x="146268" y="140060"/>
                </a:cubicBezTo>
                <a:cubicBezTo>
                  <a:pt x="147326" y="139002"/>
                  <a:pt x="191247" y="119952"/>
                  <a:pt x="168493" y="98785"/>
                </a:cubicBezTo>
                <a:cubicBezTo>
                  <a:pt x="145739" y="77618"/>
                  <a:pt x="6039" y="5652"/>
                  <a:pt x="218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5EDBCB9E-AA78-9647-B803-876BCD14CB5E}"/>
              </a:ext>
            </a:extLst>
          </p:cNvPr>
          <p:cNvSpPr/>
          <p:nvPr/>
        </p:nvSpPr>
        <p:spPr>
          <a:xfrm>
            <a:off x="6708592" y="6632511"/>
            <a:ext cx="219517" cy="228737"/>
          </a:xfrm>
          <a:custGeom>
            <a:avLst/>
            <a:gdLst>
              <a:gd name="connsiteX0" fmla="*/ 183 w 219517"/>
              <a:gd name="connsiteY0" fmla="*/ 64 h 228737"/>
              <a:gd name="connsiteX1" fmla="*/ 181158 w 219517"/>
              <a:gd name="connsiteY1" fmla="*/ 139764 h 228737"/>
              <a:gd name="connsiteX2" fmla="*/ 162108 w 219517"/>
              <a:gd name="connsiteY2" fmla="*/ 171514 h 228737"/>
              <a:gd name="connsiteX3" fmla="*/ 63683 w 219517"/>
              <a:gd name="connsiteY3" fmla="*/ 228664 h 228737"/>
              <a:gd name="connsiteX4" fmla="*/ 219258 w 219517"/>
              <a:gd name="connsiteY4" fmla="*/ 158814 h 228737"/>
              <a:gd name="connsiteX5" fmla="*/ 183 w 219517"/>
              <a:gd name="connsiteY5" fmla="*/ 64 h 2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17" h="228737">
                <a:moveTo>
                  <a:pt x="183" y="64"/>
                </a:moveTo>
                <a:cubicBezTo>
                  <a:pt x="-6167" y="-3111"/>
                  <a:pt x="154171" y="111189"/>
                  <a:pt x="181158" y="139764"/>
                </a:cubicBezTo>
                <a:cubicBezTo>
                  <a:pt x="208146" y="168339"/>
                  <a:pt x="181687" y="156697"/>
                  <a:pt x="162108" y="171514"/>
                </a:cubicBezTo>
                <a:cubicBezTo>
                  <a:pt x="142529" y="186331"/>
                  <a:pt x="54158" y="230781"/>
                  <a:pt x="63683" y="228664"/>
                </a:cubicBezTo>
                <a:cubicBezTo>
                  <a:pt x="73208" y="226547"/>
                  <a:pt x="226666" y="193210"/>
                  <a:pt x="219258" y="158814"/>
                </a:cubicBezTo>
                <a:cubicBezTo>
                  <a:pt x="211850" y="124418"/>
                  <a:pt x="6533" y="3239"/>
                  <a:pt x="18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452DA9B6-C034-93CD-3C89-B4BCFBC00B29}"/>
              </a:ext>
            </a:extLst>
          </p:cNvPr>
          <p:cNvSpPr/>
          <p:nvPr/>
        </p:nvSpPr>
        <p:spPr>
          <a:xfrm>
            <a:off x="6184900" y="6730096"/>
            <a:ext cx="263525" cy="48582"/>
          </a:xfrm>
          <a:custGeom>
            <a:avLst/>
            <a:gdLst>
              <a:gd name="connsiteX0" fmla="*/ 0 w 263525"/>
              <a:gd name="connsiteY0" fmla="*/ 48529 h 48582"/>
              <a:gd name="connsiteX1" fmla="*/ 171450 w 263525"/>
              <a:gd name="connsiteY1" fmla="*/ 904 h 48582"/>
              <a:gd name="connsiteX2" fmla="*/ 263525 w 263525"/>
              <a:gd name="connsiteY2" fmla="*/ 16779 h 48582"/>
              <a:gd name="connsiteX3" fmla="*/ 171450 w 263525"/>
              <a:gd name="connsiteY3" fmla="*/ 10429 h 48582"/>
              <a:gd name="connsiteX4" fmla="*/ 0 w 263525"/>
              <a:gd name="connsiteY4" fmla="*/ 48529 h 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48582">
                <a:moveTo>
                  <a:pt x="0" y="48529"/>
                </a:moveTo>
                <a:cubicBezTo>
                  <a:pt x="0" y="46942"/>
                  <a:pt x="127529" y="6196"/>
                  <a:pt x="171450" y="904"/>
                </a:cubicBezTo>
                <a:cubicBezTo>
                  <a:pt x="215371" y="-4388"/>
                  <a:pt x="263525" y="15192"/>
                  <a:pt x="263525" y="16779"/>
                </a:cubicBezTo>
                <a:cubicBezTo>
                  <a:pt x="263525" y="18366"/>
                  <a:pt x="210608" y="5137"/>
                  <a:pt x="171450" y="10429"/>
                </a:cubicBezTo>
                <a:cubicBezTo>
                  <a:pt x="132292" y="15721"/>
                  <a:pt x="0" y="50116"/>
                  <a:pt x="0" y="48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941C2236-2250-5453-BCD7-0DFDC417B385}"/>
              </a:ext>
            </a:extLst>
          </p:cNvPr>
          <p:cNvSpPr/>
          <p:nvPr/>
        </p:nvSpPr>
        <p:spPr>
          <a:xfrm>
            <a:off x="6435608" y="6715117"/>
            <a:ext cx="404603" cy="76249"/>
          </a:xfrm>
          <a:custGeom>
            <a:avLst/>
            <a:gdLst>
              <a:gd name="connsiteX0" fmla="*/ 117 w 404603"/>
              <a:gd name="connsiteY0" fmla="*/ 28583 h 76249"/>
              <a:gd name="connsiteX1" fmla="*/ 203317 w 404603"/>
              <a:gd name="connsiteY1" fmla="*/ 25408 h 76249"/>
              <a:gd name="connsiteX2" fmla="*/ 403342 w 404603"/>
              <a:gd name="connsiteY2" fmla="*/ 76208 h 76249"/>
              <a:gd name="connsiteX3" fmla="*/ 285867 w 404603"/>
              <a:gd name="connsiteY3" fmla="*/ 15883 h 76249"/>
              <a:gd name="connsiteX4" fmla="*/ 231892 w 404603"/>
              <a:gd name="connsiteY4" fmla="*/ 8 h 76249"/>
              <a:gd name="connsiteX5" fmla="*/ 117 w 404603"/>
              <a:gd name="connsiteY5" fmla="*/ 28583 h 7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603" h="76249">
                <a:moveTo>
                  <a:pt x="117" y="28583"/>
                </a:moveTo>
                <a:cubicBezTo>
                  <a:pt x="-4645" y="32816"/>
                  <a:pt x="136113" y="17471"/>
                  <a:pt x="203317" y="25408"/>
                </a:cubicBezTo>
                <a:cubicBezTo>
                  <a:pt x="270521" y="33345"/>
                  <a:pt x="389584" y="77795"/>
                  <a:pt x="403342" y="76208"/>
                </a:cubicBezTo>
                <a:cubicBezTo>
                  <a:pt x="417100" y="74621"/>
                  <a:pt x="314442" y="28583"/>
                  <a:pt x="285867" y="15883"/>
                </a:cubicBezTo>
                <a:cubicBezTo>
                  <a:pt x="257292" y="3183"/>
                  <a:pt x="274225" y="537"/>
                  <a:pt x="231892" y="8"/>
                </a:cubicBezTo>
                <a:cubicBezTo>
                  <a:pt x="189559" y="-521"/>
                  <a:pt x="4879" y="24350"/>
                  <a:pt x="117" y="28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E6F7F6EE-9F0E-9152-C28D-F5FC90E22EFA}"/>
              </a:ext>
            </a:extLst>
          </p:cNvPr>
          <p:cNvSpPr/>
          <p:nvPr/>
        </p:nvSpPr>
        <p:spPr>
          <a:xfrm>
            <a:off x="6159490" y="6778490"/>
            <a:ext cx="381052" cy="106613"/>
          </a:xfrm>
          <a:custGeom>
            <a:avLst/>
            <a:gdLst>
              <a:gd name="connsiteX0" fmla="*/ 19060 w 381052"/>
              <a:gd name="connsiteY0" fmla="*/ 135 h 106613"/>
              <a:gd name="connsiteX1" fmla="*/ 10 w 381052"/>
              <a:gd name="connsiteY1" fmla="*/ 66810 h 106613"/>
              <a:gd name="connsiteX2" fmla="*/ 22235 w 381052"/>
              <a:gd name="connsiteY2" fmla="*/ 98560 h 106613"/>
              <a:gd name="connsiteX3" fmla="*/ 133360 w 381052"/>
              <a:gd name="connsiteY3" fmla="*/ 104910 h 106613"/>
              <a:gd name="connsiteX4" fmla="*/ 307985 w 381052"/>
              <a:gd name="connsiteY4" fmla="*/ 73160 h 106613"/>
              <a:gd name="connsiteX5" fmla="*/ 381010 w 381052"/>
              <a:gd name="connsiteY5" fmla="*/ 92210 h 106613"/>
              <a:gd name="connsiteX6" fmla="*/ 317510 w 381052"/>
              <a:gd name="connsiteY6" fmla="*/ 76335 h 106613"/>
              <a:gd name="connsiteX7" fmla="*/ 247660 w 381052"/>
              <a:gd name="connsiteY7" fmla="*/ 79510 h 106613"/>
              <a:gd name="connsiteX8" fmla="*/ 82560 w 381052"/>
              <a:gd name="connsiteY8" fmla="*/ 95385 h 106613"/>
              <a:gd name="connsiteX9" fmla="*/ 34935 w 381052"/>
              <a:gd name="connsiteY9" fmla="*/ 76335 h 106613"/>
              <a:gd name="connsiteX10" fmla="*/ 3185 w 381052"/>
              <a:gd name="connsiteY10" fmla="*/ 85860 h 106613"/>
              <a:gd name="connsiteX11" fmla="*/ 19060 w 381052"/>
              <a:gd name="connsiteY11" fmla="*/ 135 h 1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52" h="106613">
                <a:moveTo>
                  <a:pt x="19060" y="135"/>
                </a:moveTo>
                <a:cubicBezTo>
                  <a:pt x="18531" y="-3040"/>
                  <a:pt x="-519" y="50406"/>
                  <a:pt x="10" y="66810"/>
                </a:cubicBezTo>
                <a:cubicBezTo>
                  <a:pt x="539" y="83214"/>
                  <a:pt x="10" y="92210"/>
                  <a:pt x="22235" y="98560"/>
                </a:cubicBezTo>
                <a:cubicBezTo>
                  <a:pt x="44460" y="104910"/>
                  <a:pt x="85735" y="109143"/>
                  <a:pt x="133360" y="104910"/>
                </a:cubicBezTo>
                <a:cubicBezTo>
                  <a:pt x="180985" y="100677"/>
                  <a:pt x="266710" y="75277"/>
                  <a:pt x="307985" y="73160"/>
                </a:cubicBezTo>
                <a:cubicBezTo>
                  <a:pt x="349260" y="71043"/>
                  <a:pt x="379423" y="91681"/>
                  <a:pt x="381010" y="92210"/>
                </a:cubicBezTo>
                <a:cubicBezTo>
                  <a:pt x="382597" y="92739"/>
                  <a:pt x="339735" y="78452"/>
                  <a:pt x="317510" y="76335"/>
                </a:cubicBezTo>
                <a:cubicBezTo>
                  <a:pt x="295285" y="74218"/>
                  <a:pt x="286818" y="76335"/>
                  <a:pt x="247660" y="79510"/>
                </a:cubicBezTo>
                <a:cubicBezTo>
                  <a:pt x="208502" y="82685"/>
                  <a:pt x="118014" y="95914"/>
                  <a:pt x="82560" y="95385"/>
                </a:cubicBezTo>
                <a:cubicBezTo>
                  <a:pt x="47106" y="94856"/>
                  <a:pt x="48164" y="77922"/>
                  <a:pt x="34935" y="76335"/>
                </a:cubicBezTo>
                <a:cubicBezTo>
                  <a:pt x="21706" y="74748"/>
                  <a:pt x="5831" y="93797"/>
                  <a:pt x="3185" y="85860"/>
                </a:cubicBezTo>
                <a:cubicBezTo>
                  <a:pt x="539" y="77923"/>
                  <a:pt x="19589" y="3310"/>
                  <a:pt x="1906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E387CC3B-CAD6-219B-7883-D45DA3DDBBFA}"/>
              </a:ext>
            </a:extLst>
          </p:cNvPr>
          <p:cNvSpPr/>
          <p:nvPr/>
        </p:nvSpPr>
        <p:spPr>
          <a:xfrm>
            <a:off x="6223000" y="6889750"/>
            <a:ext cx="326673" cy="37763"/>
          </a:xfrm>
          <a:custGeom>
            <a:avLst/>
            <a:gdLst>
              <a:gd name="connsiteX0" fmla="*/ 0 w 326673"/>
              <a:gd name="connsiteY0" fmla="*/ 0 h 37763"/>
              <a:gd name="connsiteX1" fmla="*/ 88900 w 326673"/>
              <a:gd name="connsiteY1" fmla="*/ 34925 h 37763"/>
              <a:gd name="connsiteX2" fmla="*/ 320675 w 326673"/>
              <a:gd name="connsiteY2" fmla="*/ 34925 h 37763"/>
              <a:gd name="connsiteX3" fmla="*/ 263525 w 326673"/>
              <a:gd name="connsiteY3" fmla="*/ 28575 h 37763"/>
              <a:gd name="connsiteX4" fmla="*/ 196850 w 326673"/>
              <a:gd name="connsiteY4" fmla="*/ 22225 h 37763"/>
              <a:gd name="connsiteX5" fmla="*/ 0 w 326673"/>
              <a:gd name="connsiteY5" fmla="*/ 0 h 3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73" h="37763">
                <a:moveTo>
                  <a:pt x="0" y="0"/>
                </a:moveTo>
                <a:cubicBezTo>
                  <a:pt x="17727" y="14552"/>
                  <a:pt x="35454" y="29104"/>
                  <a:pt x="88900" y="34925"/>
                </a:cubicBezTo>
                <a:cubicBezTo>
                  <a:pt x="142346" y="40746"/>
                  <a:pt x="291571" y="35983"/>
                  <a:pt x="320675" y="34925"/>
                </a:cubicBezTo>
                <a:cubicBezTo>
                  <a:pt x="349779" y="33867"/>
                  <a:pt x="263525" y="28575"/>
                  <a:pt x="263525" y="28575"/>
                </a:cubicBezTo>
                <a:lnTo>
                  <a:pt x="196850" y="222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FCE3F430-CE2A-5B0E-E4A6-09FF8FEA7ABE}"/>
              </a:ext>
            </a:extLst>
          </p:cNvPr>
          <p:cNvSpPr/>
          <p:nvPr/>
        </p:nvSpPr>
        <p:spPr>
          <a:xfrm>
            <a:off x="6531030" y="6918274"/>
            <a:ext cx="419242" cy="139882"/>
          </a:xfrm>
          <a:custGeom>
            <a:avLst/>
            <a:gdLst>
              <a:gd name="connsiteX0" fmla="*/ 3120 w 419242"/>
              <a:gd name="connsiteY0" fmla="*/ 51 h 139882"/>
              <a:gd name="connsiteX1" fmla="*/ 85670 w 419242"/>
              <a:gd name="connsiteY1" fmla="*/ 25451 h 139882"/>
              <a:gd name="connsiteX2" fmla="*/ 288870 w 419242"/>
              <a:gd name="connsiteY2" fmla="*/ 66726 h 139882"/>
              <a:gd name="connsiteX3" fmla="*/ 250770 w 419242"/>
              <a:gd name="connsiteY3" fmla="*/ 50851 h 139882"/>
              <a:gd name="connsiteX4" fmla="*/ 419045 w 419242"/>
              <a:gd name="connsiteY4" fmla="*/ 139751 h 139882"/>
              <a:gd name="connsiteX5" fmla="*/ 282520 w 419242"/>
              <a:gd name="connsiteY5" fmla="*/ 69901 h 139882"/>
              <a:gd name="connsiteX6" fmla="*/ 184095 w 419242"/>
              <a:gd name="connsiteY6" fmla="*/ 31801 h 139882"/>
              <a:gd name="connsiteX7" fmla="*/ 3120 w 419242"/>
              <a:gd name="connsiteY7" fmla="*/ 51 h 13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242" h="139882">
                <a:moveTo>
                  <a:pt x="3120" y="51"/>
                </a:moveTo>
                <a:cubicBezTo>
                  <a:pt x="-13284" y="-1007"/>
                  <a:pt x="38045" y="14339"/>
                  <a:pt x="85670" y="25451"/>
                </a:cubicBezTo>
                <a:cubicBezTo>
                  <a:pt x="133295" y="36563"/>
                  <a:pt x="261353" y="62493"/>
                  <a:pt x="288870" y="66726"/>
                </a:cubicBezTo>
                <a:cubicBezTo>
                  <a:pt x="316387" y="70959"/>
                  <a:pt x="229074" y="38680"/>
                  <a:pt x="250770" y="50851"/>
                </a:cubicBezTo>
                <a:cubicBezTo>
                  <a:pt x="272466" y="63022"/>
                  <a:pt x="413753" y="136576"/>
                  <a:pt x="419045" y="139751"/>
                </a:cubicBezTo>
                <a:cubicBezTo>
                  <a:pt x="424337" y="142926"/>
                  <a:pt x="321678" y="87893"/>
                  <a:pt x="282520" y="69901"/>
                </a:cubicBezTo>
                <a:cubicBezTo>
                  <a:pt x="243362" y="51909"/>
                  <a:pt x="222724" y="41326"/>
                  <a:pt x="184095" y="31801"/>
                </a:cubicBezTo>
                <a:cubicBezTo>
                  <a:pt x="145466" y="22276"/>
                  <a:pt x="19524" y="1109"/>
                  <a:pt x="312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624176A3-3837-F118-04BE-FB5FFE1FE861}"/>
              </a:ext>
            </a:extLst>
          </p:cNvPr>
          <p:cNvSpPr/>
          <p:nvPr/>
        </p:nvSpPr>
        <p:spPr>
          <a:xfrm>
            <a:off x="6584654" y="6860019"/>
            <a:ext cx="362260" cy="140966"/>
          </a:xfrm>
          <a:custGeom>
            <a:avLst/>
            <a:gdLst>
              <a:gd name="connsiteX0" fmla="*/ 296 w 362260"/>
              <a:gd name="connsiteY0" fmla="*/ 20206 h 140966"/>
              <a:gd name="connsiteX1" fmla="*/ 149521 w 362260"/>
              <a:gd name="connsiteY1" fmla="*/ 23381 h 140966"/>
              <a:gd name="connsiteX2" fmla="*/ 136821 w 362260"/>
              <a:gd name="connsiteY2" fmla="*/ 1156 h 140966"/>
              <a:gd name="connsiteX3" fmla="*/ 270171 w 362260"/>
              <a:gd name="connsiteY3" fmla="*/ 64656 h 140966"/>
              <a:gd name="connsiteX4" fmla="*/ 362246 w 362260"/>
              <a:gd name="connsiteY4" fmla="*/ 140856 h 140966"/>
              <a:gd name="connsiteX5" fmla="*/ 276521 w 362260"/>
              <a:gd name="connsiteY5" fmla="*/ 80531 h 140966"/>
              <a:gd name="connsiteX6" fmla="*/ 193971 w 362260"/>
              <a:gd name="connsiteY6" fmla="*/ 36081 h 140966"/>
              <a:gd name="connsiteX7" fmla="*/ 296 w 362260"/>
              <a:gd name="connsiteY7" fmla="*/ 20206 h 14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60" h="140966">
                <a:moveTo>
                  <a:pt x="296" y="20206"/>
                </a:moveTo>
                <a:cubicBezTo>
                  <a:pt x="-7112" y="18089"/>
                  <a:pt x="126767" y="26556"/>
                  <a:pt x="149521" y="23381"/>
                </a:cubicBezTo>
                <a:cubicBezTo>
                  <a:pt x="172275" y="20206"/>
                  <a:pt x="116713" y="-5723"/>
                  <a:pt x="136821" y="1156"/>
                </a:cubicBezTo>
                <a:cubicBezTo>
                  <a:pt x="156929" y="8035"/>
                  <a:pt x="232600" y="41373"/>
                  <a:pt x="270171" y="64656"/>
                </a:cubicBezTo>
                <a:cubicBezTo>
                  <a:pt x="307742" y="87939"/>
                  <a:pt x="361188" y="138210"/>
                  <a:pt x="362246" y="140856"/>
                </a:cubicBezTo>
                <a:cubicBezTo>
                  <a:pt x="363304" y="143502"/>
                  <a:pt x="304567" y="97994"/>
                  <a:pt x="276521" y="80531"/>
                </a:cubicBezTo>
                <a:cubicBezTo>
                  <a:pt x="248475" y="63069"/>
                  <a:pt x="235775" y="47193"/>
                  <a:pt x="193971" y="36081"/>
                </a:cubicBezTo>
                <a:cubicBezTo>
                  <a:pt x="152167" y="24969"/>
                  <a:pt x="7704" y="22323"/>
                  <a:pt x="296" y="2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C12B1F86-08D6-1DAA-B84D-F23B0DEEFE5D}"/>
              </a:ext>
            </a:extLst>
          </p:cNvPr>
          <p:cNvSpPr/>
          <p:nvPr/>
        </p:nvSpPr>
        <p:spPr>
          <a:xfrm>
            <a:off x="6196617" y="6794500"/>
            <a:ext cx="249457" cy="28700"/>
          </a:xfrm>
          <a:custGeom>
            <a:avLst/>
            <a:gdLst>
              <a:gd name="connsiteX0" fmla="*/ 983 w 249457"/>
              <a:gd name="connsiteY0" fmla="*/ 6350 h 28700"/>
              <a:gd name="connsiteX1" fmla="*/ 80358 w 249457"/>
              <a:gd name="connsiteY1" fmla="*/ 6350 h 28700"/>
              <a:gd name="connsiteX2" fmla="*/ 118458 w 249457"/>
              <a:gd name="connsiteY2" fmla="*/ 19050 h 28700"/>
              <a:gd name="connsiteX3" fmla="*/ 248633 w 249457"/>
              <a:gd name="connsiteY3" fmla="*/ 0 h 28700"/>
              <a:gd name="connsiteX4" fmla="*/ 172433 w 249457"/>
              <a:gd name="connsiteY4" fmla="*/ 19050 h 28700"/>
              <a:gd name="connsiteX5" fmla="*/ 140683 w 249457"/>
              <a:gd name="connsiteY5" fmla="*/ 28575 h 28700"/>
              <a:gd name="connsiteX6" fmla="*/ 983 w 249457"/>
              <a:gd name="connsiteY6" fmla="*/ 6350 h 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57" h="28700">
                <a:moveTo>
                  <a:pt x="983" y="6350"/>
                </a:moveTo>
                <a:cubicBezTo>
                  <a:pt x="-9071" y="2646"/>
                  <a:pt x="60779" y="4233"/>
                  <a:pt x="80358" y="6350"/>
                </a:cubicBezTo>
                <a:cubicBezTo>
                  <a:pt x="99937" y="8467"/>
                  <a:pt x="90412" y="20108"/>
                  <a:pt x="118458" y="19050"/>
                </a:cubicBezTo>
                <a:cubicBezTo>
                  <a:pt x="146504" y="17992"/>
                  <a:pt x="239637" y="0"/>
                  <a:pt x="248633" y="0"/>
                </a:cubicBezTo>
                <a:cubicBezTo>
                  <a:pt x="257629" y="0"/>
                  <a:pt x="190425" y="14288"/>
                  <a:pt x="172433" y="19050"/>
                </a:cubicBezTo>
                <a:cubicBezTo>
                  <a:pt x="154441" y="23813"/>
                  <a:pt x="172433" y="29633"/>
                  <a:pt x="140683" y="28575"/>
                </a:cubicBezTo>
                <a:cubicBezTo>
                  <a:pt x="108933" y="27517"/>
                  <a:pt x="11037" y="10054"/>
                  <a:pt x="983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5A0F2F4F-D57D-BEC0-1310-516FB3EBF100}"/>
              </a:ext>
            </a:extLst>
          </p:cNvPr>
          <p:cNvSpPr/>
          <p:nvPr/>
        </p:nvSpPr>
        <p:spPr>
          <a:xfrm>
            <a:off x="6580911" y="6790517"/>
            <a:ext cx="194547" cy="61143"/>
          </a:xfrm>
          <a:custGeom>
            <a:avLst/>
            <a:gdLst>
              <a:gd name="connsiteX0" fmla="*/ 864 w 194547"/>
              <a:gd name="connsiteY0" fmla="*/ 10333 h 61143"/>
              <a:gd name="connsiteX1" fmla="*/ 86589 w 194547"/>
              <a:gd name="connsiteY1" fmla="*/ 808 h 61143"/>
              <a:gd name="connsiteX2" fmla="*/ 188189 w 194547"/>
              <a:gd name="connsiteY2" fmla="*/ 32558 h 61143"/>
              <a:gd name="connsiteX3" fmla="*/ 137389 w 194547"/>
              <a:gd name="connsiteY3" fmla="*/ 61133 h 61143"/>
              <a:gd name="connsiteX4" fmla="*/ 194539 w 194547"/>
              <a:gd name="connsiteY4" fmla="*/ 29383 h 61143"/>
              <a:gd name="connsiteX5" fmla="*/ 140564 w 194547"/>
              <a:gd name="connsiteY5" fmla="*/ 808 h 61143"/>
              <a:gd name="connsiteX6" fmla="*/ 864 w 194547"/>
              <a:gd name="connsiteY6" fmla="*/ 10333 h 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47" h="61143">
                <a:moveTo>
                  <a:pt x="864" y="10333"/>
                </a:moveTo>
                <a:cubicBezTo>
                  <a:pt x="-8132" y="10333"/>
                  <a:pt x="55368" y="-2896"/>
                  <a:pt x="86589" y="808"/>
                </a:cubicBezTo>
                <a:cubicBezTo>
                  <a:pt x="117810" y="4512"/>
                  <a:pt x="179722" y="22504"/>
                  <a:pt x="188189" y="32558"/>
                </a:cubicBezTo>
                <a:cubicBezTo>
                  <a:pt x="196656" y="42612"/>
                  <a:pt x="136331" y="61662"/>
                  <a:pt x="137389" y="61133"/>
                </a:cubicBezTo>
                <a:cubicBezTo>
                  <a:pt x="138447" y="60604"/>
                  <a:pt x="194010" y="39437"/>
                  <a:pt x="194539" y="29383"/>
                </a:cubicBezTo>
                <a:cubicBezTo>
                  <a:pt x="195068" y="19329"/>
                  <a:pt x="170726" y="5041"/>
                  <a:pt x="140564" y="808"/>
                </a:cubicBezTo>
                <a:cubicBezTo>
                  <a:pt x="110402" y="-3425"/>
                  <a:pt x="9860" y="10333"/>
                  <a:pt x="864" y="10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1F385B38-A042-3816-0A6B-CACA377F6E94}"/>
              </a:ext>
            </a:extLst>
          </p:cNvPr>
          <p:cNvSpPr/>
          <p:nvPr/>
        </p:nvSpPr>
        <p:spPr>
          <a:xfrm>
            <a:off x="6388095" y="7016477"/>
            <a:ext cx="203207" cy="44730"/>
          </a:xfrm>
          <a:custGeom>
            <a:avLst/>
            <a:gdLst>
              <a:gd name="connsiteX0" fmla="*/ 5 w 203207"/>
              <a:gd name="connsiteY0" fmla="*/ 44723 h 44730"/>
              <a:gd name="connsiteX1" fmla="*/ 73030 w 203207"/>
              <a:gd name="connsiteY1" fmla="*/ 6623 h 44730"/>
              <a:gd name="connsiteX2" fmla="*/ 203205 w 203207"/>
              <a:gd name="connsiteY2" fmla="*/ 273 h 44730"/>
              <a:gd name="connsiteX3" fmla="*/ 76205 w 203207"/>
              <a:gd name="connsiteY3" fmla="*/ 9798 h 44730"/>
              <a:gd name="connsiteX4" fmla="*/ 5 w 203207"/>
              <a:gd name="connsiteY4" fmla="*/ 44723 h 4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7" h="44730">
                <a:moveTo>
                  <a:pt x="5" y="44723"/>
                </a:moveTo>
                <a:cubicBezTo>
                  <a:pt x="-524" y="44194"/>
                  <a:pt x="39163" y="14031"/>
                  <a:pt x="73030" y="6623"/>
                </a:cubicBezTo>
                <a:cubicBezTo>
                  <a:pt x="106897" y="-785"/>
                  <a:pt x="202676" y="-256"/>
                  <a:pt x="203205" y="273"/>
                </a:cubicBezTo>
                <a:cubicBezTo>
                  <a:pt x="203734" y="802"/>
                  <a:pt x="108484" y="2390"/>
                  <a:pt x="76205" y="9798"/>
                </a:cubicBezTo>
                <a:cubicBezTo>
                  <a:pt x="43926" y="17206"/>
                  <a:pt x="534" y="45252"/>
                  <a:pt x="5" y="4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84764EE7-642A-C6C3-2541-A88BCACFD668}"/>
              </a:ext>
            </a:extLst>
          </p:cNvPr>
          <p:cNvSpPr/>
          <p:nvPr/>
        </p:nvSpPr>
        <p:spPr>
          <a:xfrm>
            <a:off x="6638925" y="7023100"/>
            <a:ext cx="328228" cy="111529"/>
          </a:xfrm>
          <a:custGeom>
            <a:avLst/>
            <a:gdLst>
              <a:gd name="connsiteX0" fmla="*/ 0 w 328228"/>
              <a:gd name="connsiteY0" fmla="*/ 0 h 111529"/>
              <a:gd name="connsiteX1" fmla="*/ 158750 w 328228"/>
              <a:gd name="connsiteY1" fmla="*/ 9525 h 111529"/>
              <a:gd name="connsiteX2" fmla="*/ 238125 w 328228"/>
              <a:gd name="connsiteY2" fmla="*/ 34925 h 111529"/>
              <a:gd name="connsiteX3" fmla="*/ 327025 w 328228"/>
              <a:gd name="connsiteY3" fmla="*/ 111125 h 111529"/>
              <a:gd name="connsiteX4" fmla="*/ 285750 w 328228"/>
              <a:gd name="connsiteY4" fmla="*/ 63500 h 111529"/>
              <a:gd name="connsiteX5" fmla="*/ 231775 w 328228"/>
              <a:gd name="connsiteY5" fmla="*/ 28575 h 111529"/>
              <a:gd name="connsiteX6" fmla="*/ 50800 w 328228"/>
              <a:gd name="connsiteY6" fmla="*/ 15875 h 111529"/>
              <a:gd name="connsiteX7" fmla="*/ 0 w 328228"/>
              <a:gd name="connsiteY7" fmla="*/ 0 h 11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28" h="111529">
                <a:moveTo>
                  <a:pt x="0" y="0"/>
                </a:moveTo>
                <a:cubicBezTo>
                  <a:pt x="59531" y="1852"/>
                  <a:pt x="119063" y="3704"/>
                  <a:pt x="158750" y="9525"/>
                </a:cubicBezTo>
                <a:cubicBezTo>
                  <a:pt x="198437" y="15346"/>
                  <a:pt x="210079" y="17992"/>
                  <a:pt x="238125" y="34925"/>
                </a:cubicBezTo>
                <a:cubicBezTo>
                  <a:pt x="266171" y="51858"/>
                  <a:pt x="319088" y="106363"/>
                  <a:pt x="327025" y="111125"/>
                </a:cubicBezTo>
                <a:cubicBezTo>
                  <a:pt x="334963" y="115888"/>
                  <a:pt x="301625" y="77258"/>
                  <a:pt x="285750" y="63500"/>
                </a:cubicBezTo>
                <a:cubicBezTo>
                  <a:pt x="269875" y="49742"/>
                  <a:pt x="270933" y="36512"/>
                  <a:pt x="231775" y="28575"/>
                </a:cubicBezTo>
                <a:cubicBezTo>
                  <a:pt x="192617" y="20638"/>
                  <a:pt x="50800" y="15875"/>
                  <a:pt x="50800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EF25DA8C-854B-FADA-CB6A-340D52B7AECC}"/>
              </a:ext>
            </a:extLst>
          </p:cNvPr>
          <p:cNvSpPr/>
          <p:nvPr/>
        </p:nvSpPr>
        <p:spPr>
          <a:xfrm>
            <a:off x="6365428" y="7070707"/>
            <a:ext cx="265019" cy="60676"/>
          </a:xfrm>
          <a:custGeom>
            <a:avLst/>
            <a:gdLst>
              <a:gd name="connsiteX0" fmla="*/ 447 w 265019"/>
              <a:gd name="connsiteY0" fmla="*/ 18 h 60676"/>
              <a:gd name="connsiteX1" fmla="*/ 25847 w 265019"/>
              <a:gd name="connsiteY1" fmla="*/ 57168 h 60676"/>
              <a:gd name="connsiteX2" fmla="*/ 86172 w 265019"/>
              <a:gd name="connsiteY2" fmla="*/ 47643 h 60676"/>
              <a:gd name="connsiteX3" fmla="*/ 168722 w 265019"/>
              <a:gd name="connsiteY3" fmla="*/ 44468 h 60676"/>
              <a:gd name="connsiteX4" fmla="*/ 263972 w 265019"/>
              <a:gd name="connsiteY4" fmla="*/ 50818 h 60676"/>
              <a:gd name="connsiteX5" fmla="*/ 209997 w 265019"/>
              <a:gd name="connsiteY5" fmla="*/ 41293 h 60676"/>
              <a:gd name="connsiteX6" fmla="*/ 67122 w 265019"/>
              <a:gd name="connsiteY6" fmla="*/ 60343 h 60676"/>
              <a:gd name="connsiteX7" fmla="*/ 44897 w 265019"/>
              <a:gd name="connsiteY7" fmla="*/ 50818 h 60676"/>
              <a:gd name="connsiteX8" fmla="*/ 447 w 265019"/>
              <a:gd name="connsiteY8" fmla="*/ 18 h 6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019" h="60676">
                <a:moveTo>
                  <a:pt x="447" y="18"/>
                </a:moveTo>
                <a:cubicBezTo>
                  <a:pt x="-2728" y="1076"/>
                  <a:pt x="11560" y="49231"/>
                  <a:pt x="25847" y="57168"/>
                </a:cubicBezTo>
                <a:cubicBezTo>
                  <a:pt x="40134" y="65105"/>
                  <a:pt x="62359" y="49760"/>
                  <a:pt x="86172" y="47643"/>
                </a:cubicBezTo>
                <a:cubicBezTo>
                  <a:pt x="109985" y="45526"/>
                  <a:pt x="139089" y="43939"/>
                  <a:pt x="168722" y="44468"/>
                </a:cubicBezTo>
                <a:cubicBezTo>
                  <a:pt x="198355" y="44997"/>
                  <a:pt x="257093" y="51347"/>
                  <a:pt x="263972" y="50818"/>
                </a:cubicBezTo>
                <a:cubicBezTo>
                  <a:pt x="270851" y="50289"/>
                  <a:pt x="242805" y="39706"/>
                  <a:pt x="209997" y="41293"/>
                </a:cubicBezTo>
                <a:cubicBezTo>
                  <a:pt x="177189" y="42881"/>
                  <a:pt x="94639" y="58756"/>
                  <a:pt x="67122" y="60343"/>
                </a:cubicBezTo>
                <a:cubicBezTo>
                  <a:pt x="39605" y="61930"/>
                  <a:pt x="56009" y="57697"/>
                  <a:pt x="44897" y="50818"/>
                </a:cubicBezTo>
                <a:cubicBezTo>
                  <a:pt x="33785" y="43939"/>
                  <a:pt x="3622" y="-1040"/>
                  <a:pt x="44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4AC489B0-57C4-A4ED-EB6D-7D4E13F68F5B}"/>
              </a:ext>
            </a:extLst>
          </p:cNvPr>
          <p:cNvSpPr/>
          <p:nvPr/>
        </p:nvSpPr>
        <p:spPr>
          <a:xfrm>
            <a:off x="6455364" y="7150077"/>
            <a:ext cx="339160" cy="80987"/>
          </a:xfrm>
          <a:custGeom>
            <a:avLst/>
            <a:gdLst>
              <a:gd name="connsiteX0" fmla="*/ 2586 w 339160"/>
              <a:gd name="connsiteY0" fmla="*/ 23 h 80987"/>
              <a:gd name="connsiteX1" fmla="*/ 72436 w 339160"/>
              <a:gd name="connsiteY1" fmla="*/ 47648 h 80987"/>
              <a:gd name="connsiteX2" fmla="*/ 262936 w 339160"/>
              <a:gd name="connsiteY2" fmla="*/ 79398 h 80987"/>
              <a:gd name="connsiteX3" fmla="*/ 339136 w 339160"/>
              <a:gd name="connsiteY3" fmla="*/ 76223 h 80987"/>
              <a:gd name="connsiteX4" fmla="*/ 256586 w 339160"/>
              <a:gd name="connsiteY4" fmla="*/ 76223 h 80987"/>
              <a:gd name="connsiteX5" fmla="*/ 151811 w 339160"/>
              <a:gd name="connsiteY5" fmla="*/ 53998 h 80987"/>
              <a:gd name="connsiteX6" fmla="*/ 2586 w 339160"/>
              <a:gd name="connsiteY6" fmla="*/ 23 h 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60" h="80987">
                <a:moveTo>
                  <a:pt x="2586" y="23"/>
                </a:moveTo>
                <a:cubicBezTo>
                  <a:pt x="-10643" y="-1035"/>
                  <a:pt x="29044" y="34419"/>
                  <a:pt x="72436" y="47648"/>
                </a:cubicBezTo>
                <a:cubicBezTo>
                  <a:pt x="115828" y="60877"/>
                  <a:pt x="218486" y="74636"/>
                  <a:pt x="262936" y="79398"/>
                </a:cubicBezTo>
                <a:cubicBezTo>
                  <a:pt x="307386" y="84161"/>
                  <a:pt x="340194" y="76752"/>
                  <a:pt x="339136" y="76223"/>
                </a:cubicBezTo>
                <a:cubicBezTo>
                  <a:pt x="338078" y="75694"/>
                  <a:pt x="287807" y="79927"/>
                  <a:pt x="256586" y="76223"/>
                </a:cubicBezTo>
                <a:cubicBezTo>
                  <a:pt x="225365" y="72519"/>
                  <a:pt x="190440" y="64052"/>
                  <a:pt x="151811" y="53998"/>
                </a:cubicBezTo>
                <a:cubicBezTo>
                  <a:pt x="113182" y="43944"/>
                  <a:pt x="15815" y="1081"/>
                  <a:pt x="258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6190313A-3009-A495-37EB-EBC182457B5C}"/>
              </a:ext>
            </a:extLst>
          </p:cNvPr>
          <p:cNvSpPr/>
          <p:nvPr/>
        </p:nvSpPr>
        <p:spPr>
          <a:xfrm>
            <a:off x="6608807" y="7152896"/>
            <a:ext cx="370764" cy="187989"/>
          </a:xfrm>
          <a:custGeom>
            <a:avLst/>
            <a:gdLst>
              <a:gd name="connsiteX0" fmla="*/ 1543 w 370764"/>
              <a:gd name="connsiteY0" fmla="*/ 379 h 187989"/>
              <a:gd name="connsiteX1" fmla="*/ 258718 w 370764"/>
              <a:gd name="connsiteY1" fmla="*/ 67054 h 187989"/>
              <a:gd name="connsiteX2" fmla="*/ 369843 w 370764"/>
              <a:gd name="connsiteY2" fmla="*/ 187704 h 187989"/>
              <a:gd name="connsiteX3" fmla="*/ 303168 w 370764"/>
              <a:gd name="connsiteY3" fmla="*/ 98804 h 187989"/>
              <a:gd name="connsiteX4" fmla="*/ 157118 w 370764"/>
              <a:gd name="connsiteY4" fmla="*/ 41654 h 187989"/>
              <a:gd name="connsiteX5" fmla="*/ 1543 w 370764"/>
              <a:gd name="connsiteY5" fmla="*/ 379 h 18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764" h="187989">
                <a:moveTo>
                  <a:pt x="1543" y="379"/>
                </a:moveTo>
                <a:cubicBezTo>
                  <a:pt x="18476" y="4612"/>
                  <a:pt x="197335" y="35833"/>
                  <a:pt x="258718" y="67054"/>
                </a:cubicBezTo>
                <a:cubicBezTo>
                  <a:pt x="320101" y="98275"/>
                  <a:pt x="362435" y="182412"/>
                  <a:pt x="369843" y="187704"/>
                </a:cubicBezTo>
                <a:cubicBezTo>
                  <a:pt x="377251" y="192996"/>
                  <a:pt x="338622" y="123146"/>
                  <a:pt x="303168" y="98804"/>
                </a:cubicBezTo>
                <a:cubicBezTo>
                  <a:pt x="267714" y="74462"/>
                  <a:pt x="202626" y="54883"/>
                  <a:pt x="157118" y="41654"/>
                </a:cubicBezTo>
                <a:cubicBezTo>
                  <a:pt x="111610" y="28425"/>
                  <a:pt x="-15390" y="-3854"/>
                  <a:pt x="1543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45600FEA-DF83-53DA-2CD1-B8EE8527708F}"/>
              </a:ext>
            </a:extLst>
          </p:cNvPr>
          <p:cNvSpPr/>
          <p:nvPr/>
        </p:nvSpPr>
        <p:spPr>
          <a:xfrm>
            <a:off x="6778030" y="7219862"/>
            <a:ext cx="144359" cy="127341"/>
          </a:xfrm>
          <a:custGeom>
            <a:avLst/>
            <a:gdLst>
              <a:gd name="connsiteX0" fmla="*/ 595 w 144359"/>
              <a:gd name="connsiteY0" fmla="*/ 88 h 127341"/>
              <a:gd name="connsiteX1" fmla="*/ 64095 w 144359"/>
              <a:gd name="connsiteY1" fmla="*/ 76288 h 127341"/>
              <a:gd name="connsiteX2" fmla="*/ 143470 w 144359"/>
              <a:gd name="connsiteY2" fmla="*/ 127088 h 127341"/>
              <a:gd name="connsiteX3" fmla="*/ 102195 w 144359"/>
              <a:gd name="connsiteY3" fmla="*/ 92163 h 127341"/>
              <a:gd name="connsiteX4" fmla="*/ 595 w 144359"/>
              <a:gd name="connsiteY4" fmla="*/ 88 h 12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59" h="127341">
                <a:moveTo>
                  <a:pt x="595" y="88"/>
                </a:moveTo>
                <a:cubicBezTo>
                  <a:pt x="-5755" y="-2558"/>
                  <a:pt x="40283" y="55121"/>
                  <a:pt x="64095" y="76288"/>
                </a:cubicBezTo>
                <a:cubicBezTo>
                  <a:pt x="87908" y="97455"/>
                  <a:pt x="137120" y="124442"/>
                  <a:pt x="143470" y="127088"/>
                </a:cubicBezTo>
                <a:cubicBezTo>
                  <a:pt x="149820" y="129734"/>
                  <a:pt x="120716" y="111213"/>
                  <a:pt x="102195" y="92163"/>
                </a:cubicBezTo>
                <a:cubicBezTo>
                  <a:pt x="83674" y="73113"/>
                  <a:pt x="6945" y="2734"/>
                  <a:pt x="59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44F080E9-40D4-D63F-C682-DE3965A8C78B}"/>
              </a:ext>
            </a:extLst>
          </p:cNvPr>
          <p:cNvSpPr/>
          <p:nvPr/>
        </p:nvSpPr>
        <p:spPr>
          <a:xfrm>
            <a:off x="6942317" y="7359158"/>
            <a:ext cx="217355" cy="344942"/>
          </a:xfrm>
          <a:custGeom>
            <a:avLst/>
            <a:gdLst>
              <a:gd name="connsiteX0" fmla="*/ 1408 w 217355"/>
              <a:gd name="connsiteY0" fmla="*/ 492 h 344942"/>
              <a:gd name="connsiteX1" fmla="*/ 64908 w 217355"/>
              <a:gd name="connsiteY1" fmla="*/ 133842 h 344942"/>
              <a:gd name="connsiteX2" fmla="*/ 195083 w 217355"/>
              <a:gd name="connsiteY2" fmla="*/ 308467 h 344942"/>
              <a:gd name="connsiteX3" fmla="*/ 217308 w 217355"/>
              <a:gd name="connsiteY3" fmla="*/ 343392 h 344942"/>
              <a:gd name="connsiteX4" fmla="*/ 198258 w 217355"/>
              <a:gd name="connsiteY4" fmla="*/ 279892 h 344942"/>
              <a:gd name="connsiteX5" fmla="*/ 122058 w 217355"/>
              <a:gd name="connsiteY5" fmla="*/ 181467 h 344942"/>
              <a:gd name="connsiteX6" fmla="*/ 1408 w 217355"/>
              <a:gd name="connsiteY6" fmla="*/ 492 h 3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355" h="344942">
                <a:moveTo>
                  <a:pt x="1408" y="492"/>
                </a:moveTo>
                <a:cubicBezTo>
                  <a:pt x="-8117" y="-7445"/>
                  <a:pt x="32629" y="82513"/>
                  <a:pt x="64908" y="133842"/>
                </a:cubicBezTo>
                <a:cubicBezTo>
                  <a:pt x="97187" y="185171"/>
                  <a:pt x="169683" y="273542"/>
                  <a:pt x="195083" y="308467"/>
                </a:cubicBezTo>
                <a:cubicBezTo>
                  <a:pt x="220483" y="343392"/>
                  <a:pt x="216779" y="348155"/>
                  <a:pt x="217308" y="343392"/>
                </a:cubicBezTo>
                <a:cubicBezTo>
                  <a:pt x="217837" y="338630"/>
                  <a:pt x="214133" y="306880"/>
                  <a:pt x="198258" y="279892"/>
                </a:cubicBezTo>
                <a:cubicBezTo>
                  <a:pt x="182383" y="252905"/>
                  <a:pt x="150104" y="229092"/>
                  <a:pt x="122058" y="181467"/>
                </a:cubicBezTo>
                <a:cubicBezTo>
                  <a:pt x="94012" y="133842"/>
                  <a:pt x="10933" y="8429"/>
                  <a:pt x="1408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4AFB677F-E696-F712-CCE2-432C566593AE}"/>
              </a:ext>
            </a:extLst>
          </p:cNvPr>
          <p:cNvSpPr/>
          <p:nvPr/>
        </p:nvSpPr>
        <p:spPr>
          <a:xfrm>
            <a:off x="7000875" y="7562025"/>
            <a:ext cx="239525" cy="235852"/>
          </a:xfrm>
          <a:custGeom>
            <a:avLst/>
            <a:gdLst>
              <a:gd name="connsiteX0" fmla="*/ 0 w 239525"/>
              <a:gd name="connsiteY0" fmla="*/ 235775 h 235852"/>
              <a:gd name="connsiteX1" fmla="*/ 165100 w 239525"/>
              <a:gd name="connsiteY1" fmla="*/ 175450 h 235852"/>
              <a:gd name="connsiteX2" fmla="*/ 238125 w 239525"/>
              <a:gd name="connsiteY2" fmla="*/ 825 h 235852"/>
              <a:gd name="connsiteX3" fmla="*/ 209550 w 239525"/>
              <a:gd name="connsiteY3" fmla="*/ 111950 h 235852"/>
              <a:gd name="connsiteX4" fmla="*/ 165100 w 239525"/>
              <a:gd name="connsiteY4" fmla="*/ 165925 h 235852"/>
              <a:gd name="connsiteX5" fmla="*/ 0 w 239525"/>
              <a:gd name="connsiteY5" fmla="*/ 235775 h 23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5" h="235852">
                <a:moveTo>
                  <a:pt x="0" y="235775"/>
                </a:moveTo>
                <a:cubicBezTo>
                  <a:pt x="0" y="237362"/>
                  <a:pt x="125413" y="214608"/>
                  <a:pt x="165100" y="175450"/>
                </a:cubicBezTo>
                <a:cubicBezTo>
                  <a:pt x="204788" y="136292"/>
                  <a:pt x="230717" y="11408"/>
                  <a:pt x="238125" y="825"/>
                </a:cubicBezTo>
                <a:cubicBezTo>
                  <a:pt x="245533" y="-9758"/>
                  <a:pt x="221721" y="84433"/>
                  <a:pt x="209550" y="111950"/>
                </a:cubicBezTo>
                <a:cubicBezTo>
                  <a:pt x="197379" y="139467"/>
                  <a:pt x="195792" y="144758"/>
                  <a:pt x="165100" y="165925"/>
                </a:cubicBezTo>
                <a:cubicBezTo>
                  <a:pt x="134408" y="187092"/>
                  <a:pt x="0" y="234188"/>
                  <a:pt x="0" y="23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5A8F87C6-B1F4-F1C5-56F0-DA15A840F086}"/>
              </a:ext>
            </a:extLst>
          </p:cNvPr>
          <p:cNvSpPr/>
          <p:nvPr/>
        </p:nvSpPr>
        <p:spPr>
          <a:xfrm>
            <a:off x="6689252" y="7104901"/>
            <a:ext cx="283973" cy="55188"/>
          </a:xfrm>
          <a:custGeom>
            <a:avLst/>
            <a:gdLst>
              <a:gd name="connsiteX0" fmla="*/ 473 w 283973"/>
              <a:gd name="connsiteY0" fmla="*/ 19799 h 55188"/>
              <a:gd name="connsiteX1" fmla="*/ 114773 w 283973"/>
              <a:gd name="connsiteY1" fmla="*/ 22974 h 55188"/>
              <a:gd name="connsiteX2" fmla="*/ 168748 w 283973"/>
              <a:gd name="connsiteY2" fmla="*/ 749 h 55188"/>
              <a:gd name="connsiteX3" fmla="*/ 283048 w 283973"/>
              <a:gd name="connsiteY3" fmla="*/ 54724 h 55188"/>
              <a:gd name="connsiteX4" fmla="*/ 219548 w 283973"/>
              <a:gd name="connsiteY4" fmla="*/ 26149 h 55188"/>
              <a:gd name="connsiteX5" fmla="*/ 162398 w 283973"/>
              <a:gd name="connsiteY5" fmla="*/ 13449 h 55188"/>
              <a:gd name="connsiteX6" fmla="*/ 473 w 283973"/>
              <a:gd name="connsiteY6" fmla="*/ 19799 h 5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73" h="55188">
                <a:moveTo>
                  <a:pt x="473" y="19799"/>
                </a:moveTo>
                <a:cubicBezTo>
                  <a:pt x="-7465" y="21387"/>
                  <a:pt x="86727" y="26149"/>
                  <a:pt x="114773" y="22974"/>
                </a:cubicBezTo>
                <a:cubicBezTo>
                  <a:pt x="142819" y="19799"/>
                  <a:pt x="140702" y="-4543"/>
                  <a:pt x="168748" y="749"/>
                </a:cubicBezTo>
                <a:cubicBezTo>
                  <a:pt x="196794" y="6041"/>
                  <a:pt x="274581" y="50491"/>
                  <a:pt x="283048" y="54724"/>
                </a:cubicBezTo>
                <a:cubicBezTo>
                  <a:pt x="291515" y="58957"/>
                  <a:pt x="239656" y="33028"/>
                  <a:pt x="219548" y="26149"/>
                </a:cubicBezTo>
                <a:cubicBezTo>
                  <a:pt x="199440" y="19270"/>
                  <a:pt x="199969" y="15036"/>
                  <a:pt x="162398" y="13449"/>
                </a:cubicBezTo>
                <a:lnTo>
                  <a:pt x="473" y="197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AEC7F7C0-6F10-39E6-C010-F4DD8F210A16}"/>
              </a:ext>
            </a:extLst>
          </p:cNvPr>
          <p:cNvSpPr/>
          <p:nvPr/>
        </p:nvSpPr>
        <p:spPr>
          <a:xfrm>
            <a:off x="6759446" y="7264398"/>
            <a:ext cx="178821" cy="165456"/>
          </a:xfrm>
          <a:custGeom>
            <a:avLst/>
            <a:gdLst>
              <a:gd name="connsiteX0" fmla="*/ 129 w 178821"/>
              <a:gd name="connsiteY0" fmla="*/ 2 h 165456"/>
              <a:gd name="connsiteX1" fmla="*/ 47754 w 178821"/>
              <a:gd name="connsiteY1" fmla="*/ 123827 h 165456"/>
              <a:gd name="connsiteX2" fmla="*/ 177929 w 178821"/>
              <a:gd name="connsiteY2" fmla="*/ 165102 h 165456"/>
              <a:gd name="connsiteX3" fmla="*/ 101729 w 178821"/>
              <a:gd name="connsiteY3" fmla="*/ 142877 h 165456"/>
              <a:gd name="connsiteX4" fmla="*/ 35054 w 178821"/>
              <a:gd name="connsiteY4" fmla="*/ 127002 h 165456"/>
              <a:gd name="connsiteX5" fmla="*/ 129 w 178821"/>
              <a:gd name="connsiteY5" fmla="*/ 2 h 1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21" h="165456">
                <a:moveTo>
                  <a:pt x="129" y="2"/>
                </a:moveTo>
                <a:cubicBezTo>
                  <a:pt x="2246" y="-527"/>
                  <a:pt x="18121" y="96310"/>
                  <a:pt x="47754" y="123827"/>
                </a:cubicBezTo>
                <a:cubicBezTo>
                  <a:pt x="77387" y="151344"/>
                  <a:pt x="168933" y="161927"/>
                  <a:pt x="177929" y="165102"/>
                </a:cubicBezTo>
                <a:cubicBezTo>
                  <a:pt x="186925" y="168277"/>
                  <a:pt x="125541" y="149227"/>
                  <a:pt x="101729" y="142877"/>
                </a:cubicBezTo>
                <a:cubicBezTo>
                  <a:pt x="77917" y="136527"/>
                  <a:pt x="47754" y="144994"/>
                  <a:pt x="35054" y="127002"/>
                </a:cubicBezTo>
                <a:cubicBezTo>
                  <a:pt x="22354" y="109010"/>
                  <a:pt x="-1988" y="531"/>
                  <a:pt x="12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F63C6F4A-F471-8448-3F40-E342EC9E7546}"/>
              </a:ext>
            </a:extLst>
          </p:cNvPr>
          <p:cNvSpPr/>
          <p:nvPr/>
        </p:nvSpPr>
        <p:spPr>
          <a:xfrm>
            <a:off x="7003940" y="7111142"/>
            <a:ext cx="67042" cy="226587"/>
          </a:xfrm>
          <a:custGeom>
            <a:avLst/>
            <a:gdLst>
              <a:gd name="connsiteX0" fmla="*/ 110 w 67042"/>
              <a:gd name="connsiteY0" fmla="*/ 858 h 226587"/>
              <a:gd name="connsiteX1" fmla="*/ 50910 w 67042"/>
              <a:gd name="connsiteY1" fmla="*/ 61183 h 226587"/>
              <a:gd name="connsiteX2" fmla="*/ 47735 w 67042"/>
              <a:gd name="connsiteY2" fmla="*/ 115158 h 226587"/>
              <a:gd name="connsiteX3" fmla="*/ 47735 w 67042"/>
              <a:gd name="connsiteY3" fmla="*/ 226283 h 226587"/>
              <a:gd name="connsiteX4" fmla="*/ 47735 w 67042"/>
              <a:gd name="connsiteY4" fmla="*/ 146908 h 226587"/>
              <a:gd name="connsiteX5" fmla="*/ 66785 w 67042"/>
              <a:gd name="connsiteY5" fmla="*/ 108808 h 226587"/>
              <a:gd name="connsiteX6" fmla="*/ 110 w 67042"/>
              <a:gd name="connsiteY6" fmla="*/ 858 h 22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42" h="226587">
                <a:moveTo>
                  <a:pt x="110" y="858"/>
                </a:moveTo>
                <a:cubicBezTo>
                  <a:pt x="-2536" y="-7079"/>
                  <a:pt x="42973" y="42133"/>
                  <a:pt x="50910" y="61183"/>
                </a:cubicBezTo>
                <a:cubicBezTo>
                  <a:pt x="58847" y="80233"/>
                  <a:pt x="48264" y="87641"/>
                  <a:pt x="47735" y="115158"/>
                </a:cubicBezTo>
                <a:cubicBezTo>
                  <a:pt x="47206" y="142675"/>
                  <a:pt x="47735" y="226283"/>
                  <a:pt x="47735" y="226283"/>
                </a:cubicBezTo>
                <a:cubicBezTo>
                  <a:pt x="47735" y="231575"/>
                  <a:pt x="44560" y="166487"/>
                  <a:pt x="47735" y="146908"/>
                </a:cubicBezTo>
                <a:cubicBezTo>
                  <a:pt x="50910" y="127329"/>
                  <a:pt x="69431" y="129445"/>
                  <a:pt x="66785" y="108808"/>
                </a:cubicBezTo>
                <a:cubicBezTo>
                  <a:pt x="64139" y="88171"/>
                  <a:pt x="2756" y="8795"/>
                  <a:pt x="110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A337272A-0A1B-4717-5D46-88D5CD4489BE}"/>
              </a:ext>
            </a:extLst>
          </p:cNvPr>
          <p:cNvSpPr/>
          <p:nvPr/>
        </p:nvSpPr>
        <p:spPr>
          <a:xfrm>
            <a:off x="6915012" y="7172289"/>
            <a:ext cx="121306" cy="63541"/>
          </a:xfrm>
          <a:custGeom>
            <a:avLst/>
            <a:gdLst>
              <a:gd name="connsiteX0" fmla="*/ 138 w 121306"/>
              <a:gd name="connsiteY0" fmla="*/ 63536 h 63541"/>
              <a:gd name="connsiteX1" fmla="*/ 76338 w 121306"/>
              <a:gd name="connsiteY1" fmla="*/ 15911 h 63541"/>
              <a:gd name="connsiteX2" fmla="*/ 120788 w 121306"/>
              <a:gd name="connsiteY2" fmla="*/ 15911 h 63541"/>
              <a:gd name="connsiteX3" fmla="*/ 47763 w 121306"/>
              <a:gd name="connsiteY3" fmla="*/ 36 h 63541"/>
              <a:gd name="connsiteX4" fmla="*/ 57288 w 121306"/>
              <a:gd name="connsiteY4" fmla="*/ 12736 h 63541"/>
              <a:gd name="connsiteX5" fmla="*/ 138 w 121306"/>
              <a:gd name="connsiteY5" fmla="*/ 63536 h 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06" h="63541">
                <a:moveTo>
                  <a:pt x="138" y="63536"/>
                </a:moveTo>
                <a:cubicBezTo>
                  <a:pt x="3313" y="64065"/>
                  <a:pt x="56230" y="23848"/>
                  <a:pt x="76338" y="15911"/>
                </a:cubicBezTo>
                <a:cubicBezTo>
                  <a:pt x="96446" y="7974"/>
                  <a:pt x="125550" y="18557"/>
                  <a:pt x="120788" y="15911"/>
                </a:cubicBezTo>
                <a:cubicBezTo>
                  <a:pt x="116026" y="13265"/>
                  <a:pt x="58346" y="565"/>
                  <a:pt x="47763" y="36"/>
                </a:cubicBezTo>
                <a:cubicBezTo>
                  <a:pt x="37180" y="-493"/>
                  <a:pt x="65225" y="4799"/>
                  <a:pt x="57288" y="12736"/>
                </a:cubicBezTo>
                <a:cubicBezTo>
                  <a:pt x="49351" y="20673"/>
                  <a:pt x="-3037" y="63007"/>
                  <a:pt x="138" y="6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956DC0FC-4C99-867E-6757-AB1247F04444}"/>
              </a:ext>
            </a:extLst>
          </p:cNvPr>
          <p:cNvSpPr/>
          <p:nvPr/>
        </p:nvSpPr>
        <p:spPr>
          <a:xfrm>
            <a:off x="6956266" y="6834705"/>
            <a:ext cx="57514" cy="207447"/>
          </a:xfrm>
          <a:custGeom>
            <a:avLst/>
            <a:gdLst>
              <a:gd name="connsiteX0" fmla="*/ 159 w 57514"/>
              <a:gd name="connsiteY0" fmla="*/ 1070 h 207447"/>
              <a:gd name="connsiteX1" fmla="*/ 28734 w 57514"/>
              <a:gd name="connsiteY1" fmla="*/ 48695 h 207447"/>
              <a:gd name="connsiteX2" fmla="*/ 28734 w 57514"/>
              <a:gd name="connsiteY2" fmla="*/ 55045 h 207447"/>
              <a:gd name="connsiteX3" fmla="*/ 31909 w 57514"/>
              <a:gd name="connsiteY3" fmla="*/ 93145 h 207447"/>
              <a:gd name="connsiteX4" fmla="*/ 50959 w 57514"/>
              <a:gd name="connsiteY4" fmla="*/ 207445 h 207447"/>
              <a:gd name="connsiteX5" fmla="*/ 57309 w 57514"/>
              <a:gd name="connsiteY5" fmla="*/ 96320 h 207447"/>
              <a:gd name="connsiteX6" fmla="*/ 44609 w 57514"/>
              <a:gd name="connsiteY6" fmla="*/ 105845 h 207447"/>
              <a:gd name="connsiteX7" fmla="*/ 159 w 57514"/>
              <a:gd name="connsiteY7" fmla="*/ 1070 h 20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14" h="207447">
                <a:moveTo>
                  <a:pt x="159" y="1070"/>
                </a:moveTo>
                <a:cubicBezTo>
                  <a:pt x="-2487" y="-8455"/>
                  <a:pt x="28734" y="48695"/>
                  <a:pt x="28734" y="48695"/>
                </a:cubicBezTo>
                <a:cubicBezTo>
                  <a:pt x="33496" y="57691"/>
                  <a:pt x="28205" y="47637"/>
                  <a:pt x="28734" y="55045"/>
                </a:cubicBezTo>
                <a:cubicBezTo>
                  <a:pt x="29263" y="62453"/>
                  <a:pt x="28205" y="67745"/>
                  <a:pt x="31909" y="93145"/>
                </a:cubicBezTo>
                <a:cubicBezTo>
                  <a:pt x="35613" y="118545"/>
                  <a:pt x="46726" y="206916"/>
                  <a:pt x="50959" y="207445"/>
                </a:cubicBezTo>
                <a:cubicBezTo>
                  <a:pt x="55192" y="207974"/>
                  <a:pt x="58367" y="113253"/>
                  <a:pt x="57309" y="96320"/>
                </a:cubicBezTo>
                <a:cubicBezTo>
                  <a:pt x="56251" y="79387"/>
                  <a:pt x="49371" y="121720"/>
                  <a:pt x="44609" y="105845"/>
                </a:cubicBezTo>
                <a:cubicBezTo>
                  <a:pt x="39847" y="89970"/>
                  <a:pt x="2805" y="10595"/>
                  <a:pt x="159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F5A724CA-FDE0-2F65-E73F-129020B94ED9}"/>
              </a:ext>
            </a:extLst>
          </p:cNvPr>
          <p:cNvSpPr/>
          <p:nvPr/>
        </p:nvSpPr>
        <p:spPr>
          <a:xfrm>
            <a:off x="6927800" y="6899170"/>
            <a:ext cx="48342" cy="203436"/>
          </a:xfrm>
          <a:custGeom>
            <a:avLst/>
            <a:gdLst>
              <a:gd name="connsiteX0" fmla="*/ 50 w 48342"/>
              <a:gd name="connsiteY0" fmla="*/ 105 h 203436"/>
              <a:gd name="connsiteX1" fmla="*/ 47675 w 48342"/>
              <a:gd name="connsiteY1" fmla="*/ 117580 h 203436"/>
              <a:gd name="connsiteX2" fmla="*/ 28625 w 48342"/>
              <a:gd name="connsiteY2" fmla="*/ 203305 h 203436"/>
              <a:gd name="connsiteX3" fmla="*/ 38150 w 48342"/>
              <a:gd name="connsiteY3" fmla="*/ 98530 h 203436"/>
              <a:gd name="connsiteX4" fmla="*/ 50 w 48342"/>
              <a:gd name="connsiteY4" fmla="*/ 105 h 20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2" h="203436">
                <a:moveTo>
                  <a:pt x="50" y="105"/>
                </a:moveTo>
                <a:cubicBezTo>
                  <a:pt x="1637" y="3280"/>
                  <a:pt x="42913" y="83713"/>
                  <a:pt x="47675" y="117580"/>
                </a:cubicBezTo>
                <a:cubicBezTo>
                  <a:pt x="52437" y="151447"/>
                  <a:pt x="30212" y="206480"/>
                  <a:pt x="28625" y="203305"/>
                </a:cubicBezTo>
                <a:cubicBezTo>
                  <a:pt x="27038" y="200130"/>
                  <a:pt x="41854" y="130809"/>
                  <a:pt x="38150" y="98530"/>
                </a:cubicBezTo>
                <a:cubicBezTo>
                  <a:pt x="34446" y="66251"/>
                  <a:pt x="-1537" y="-3070"/>
                  <a:pt x="5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7E764A8B-2B60-778C-6A80-82AEE700BCEC}"/>
              </a:ext>
            </a:extLst>
          </p:cNvPr>
          <p:cNvSpPr/>
          <p:nvPr/>
        </p:nvSpPr>
        <p:spPr>
          <a:xfrm>
            <a:off x="5974986" y="6714005"/>
            <a:ext cx="263262" cy="134470"/>
          </a:xfrm>
          <a:custGeom>
            <a:avLst/>
            <a:gdLst>
              <a:gd name="connsiteX0" fmla="*/ 364 w 263262"/>
              <a:gd name="connsiteY0" fmla="*/ 134470 h 134470"/>
              <a:gd name="connsiteX1" fmla="*/ 35289 w 263262"/>
              <a:gd name="connsiteY1" fmla="*/ 48745 h 134470"/>
              <a:gd name="connsiteX2" fmla="*/ 79739 w 263262"/>
              <a:gd name="connsiteY2" fmla="*/ 16995 h 134470"/>
              <a:gd name="connsiteX3" fmla="*/ 133714 w 263262"/>
              <a:gd name="connsiteY3" fmla="*/ 16995 h 134470"/>
              <a:gd name="connsiteX4" fmla="*/ 260714 w 263262"/>
              <a:gd name="connsiteY4" fmla="*/ 39220 h 134470"/>
              <a:gd name="connsiteX5" fmla="*/ 209914 w 263262"/>
              <a:gd name="connsiteY5" fmla="*/ 16995 h 134470"/>
              <a:gd name="connsiteX6" fmla="*/ 105139 w 263262"/>
              <a:gd name="connsiteY6" fmla="*/ 1120 h 134470"/>
              <a:gd name="connsiteX7" fmla="*/ 57514 w 263262"/>
              <a:gd name="connsiteY7" fmla="*/ 48745 h 134470"/>
              <a:gd name="connsiteX8" fmla="*/ 364 w 263262"/>
              <a:gd name="connsiteY8" fmla="*/ 134470 h 1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262" h="134470">
                <a:moveTo>
                  <a:pt x="364" y="134470"/>
                </a:moveTo>
                <a:cubicBezTo>
                  <a:pt x="-3340" y="134470"/>
                  <a:pt x="22060" y="68324"/>
                  <a:pt x="35289" y="48745"/>
                </a:cubicBezTo>
                <a:cubicBezTo>
                  <a:pt x="48518" y="29166"/>
                  <a:pt x="63335" y="22287"/>
                  <a:pt x="79739" y="16995"/>
                </a:cubicBezTo>
                <a:cubicBezTo>
                  <a:pt x="96143" y="11703"/>
                  <a:pt x="103552" y="13291"/>
                  <a:pt x="133714" y="16995"/>
                </a:cubicBezTo>
                <a:cubicBezTo>
                  <a:pt x="163877" y="20699"/>
                  <a:pt x="248014" y="39220"/>
                  <a:pt x="260714" y="39220"/>
                </a:cubicBezTo>
                <a:cubicBezTo>
                  <a:pt x="273414" y="39220"/>
                  <a:pt x="235843" y="23345"/>
                  <a:pt x="209914" y="16995"/>
                </a:cubicBezTo>
                <a:cubicBezTo>
                  <a:pt x="183985" y="10645"/>
                  <a:pt x="130539" y="-4172"/>
                  <a:pt x="105139" y="1120"/>
                </a:cubicBezTo>
                <a:cubicBezTo>
                  <a:pt x="79739" y="6412"/>
                  <a:pt x="71272" y="31812"/>
                  <a:pt x="57514" y="48745"/>
                </a:cubicBezTo>
                <a:cubicBezTo>
                  <a:pt x="43756" y="65678"/>
                  <a:pt x="4068" y="134470"/>
                  <a:pt x="364" y="134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796FEDE6-4F65-379C-46E8-51CC8B1E05C9}"/>
              </a:ext>
            </a:extLst>
          </p:cNvPr>
          <p:cNvSpPr/>
          <p:nvPr/>
        </p:nvSpPr>
        <p:spPr>
          <a:xfrm>
            <a:off x="6000623" y="6794360"/>
            <a:ext cx="154297" cy="108654"/>
          </a:xfrm>
          <a:custGeom>
            <a:avLst/>
            <a:gdLst>
              <a:gd name="connsiteX0" fmla="*/ 127 w 154297"/>
              <a:gd name="connsiteY0" fmla="*/ 108090 h 108654"/>
              <a:gd name="connsiteX1" fmla="*/ 44577 w 154297"/>
              <a:gd name="connsiteY1" fmla="*/ 22365 h 108654"/>
              <a:gd name="connsiteX2" fmla="*/ 152527 w 154297"/>
              <a:gd name="connsiteY2" fmla="*/ 12840 h 108654"/>
              <a:gd name="connsiteX3" fmla="*/ 108077 w 154297"/>
              <a:gd name="connsiteY3" fmla="*/ 140 h 108654"/>
              <a:gd name="connsiteX4" fmla="*/ 60452 w 154297"/>
              <a:gd name="connsiteY4" fmla="*/ 9665 h 108654"/>
              <a:gd name="connsiteX5" fmla="*/ 31877 w 154297"/>
              <a:gd name="connsiteY5" fmla="*/ 57290 h 108654"/>
              <a:gd name="connsiteX6" fmla="*/ 127 w 154297"/>
              <a:gd name="connsiteY6" fmla="*/ 108090 h 10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97" h="108654">
                <a:moveTo>
                  <a:pt x="127" y="108090"/>
                </a:moveTo>
                <a:cubicBezTo>
                  <a:pt x="2244" y="102269"/>
                  <a:pt x="19177" y="38240"/>
                  <a:pt x="44577" y="22365"/>
                </a:cubicBezTo>
                <a:cubicBezTo>
                  <a:pt x="69977" y="6490"/>
                  <a:pt x="141944" y="16544"/>
                  <a:pt x="152527" y="12840"/>
                </a:cubicBezTo>
                <a:cubicBezTo>
                  <a:pt x="163110" y="9136"/>
                  <a:pt x="123423" y="669"/>
                  <a:pt x="108077" y="140"/>
                </a:cubicBezTo>
                <a:cubicBezTo>
                  <a:pt x="92731" y="-389"/>
                  <a:pt x="73152" y="140"/>
                  <a:pt x="60452" y="9665"/>
                </a:cubicBezTo>
                <a:cubicBezTo>
                  <a:pt x="47752" y="19190"/>
                  <a:pt x="40873" y="41415"/>
                  <a:pt x="31877" y="57290"/>
                </a:cubicBezTo>
                <a:cubicBezTo>
                  <a:pt x="22881" y="73165"/>
                  <a:pt x="-1990" y="113911"/>
                  <a:pt x="127" y="108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2A1E290B-E8ED-E75A-6DDD-86351526160D}"/>
              </a:ext>
            </a:extLst>
          </p:cNvPr>
          <p:cNvSpPr/>
          <p:nvPr/>
        </p:nvSpPr>
        <p:spPr>
          <a:xfrm>
            <a:off x="6133864" y="6743122"/>
            <a:ext cx="16192" cy="83128"/>
          </a:xfrm>
          <a:custGeom>
            <a:avLst/>
            <a:gdLst>
              <a:gd name="connsiteX0" fmla="*/ 16111 w 16192"/>
              <a:gd name="connsiteY0" fmla="*/ 578 h 83128"/>
              <a:gd name="connsiteX1" fmla="*/ 236 w 16192"/>
              <a:gd name="connsiteY1" fmla="*/ 48203 h 83128"/>
              <a:gd name="connsiteX2" fmla="*/ 6586 w 16192"/>
              <a:gd name="connsiteY2" fmla="*/ 83128 h 83128"/>
              <a:gd name="connsiteX3" fmla="*/ 16111 w 16192"/>
              <a:gd name="connsiteY3" fmla="*/ 578 h 8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83128">
                <a:moveTo>
                  <a:pt x="16111" y="578"/>
                </a:moveTo>
                <a:cubicBezTo>
                  <a:pt x="15053" y="-5243"/>
                  <a:pt x="1823" y="34445"/>
                  <a:pt x="236" y="48203"/>
                </a:cubicBezTo>
                <a:cubicBezTo>
                  <a:pt x="-1351" y="61961"/>
                  <a:pt x="5528" y="83128"/>
                  <a:pt x="6586" y="83128"/>
                </a:cubicBezTo>
                <a:cubicBezTo>
                  <a:pt x="7644" y="83128"/>
                  <a:pt x="17169" y="6399"/>
                  <a:pt x="16111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67F8F785-ACF4-DA0F-C41E-31CC115CD3FE}"/>
              </a:ext>
            </a:extLst>
          </p:cNvPr>
          <p:cNvSpPr/>
          <p:nvPr/>
        </p:nvSpPr>
        <p:spPr>
          <a:xfrm>
            <a:off x="5997539" y="6800825"/>
            <a:ext cx="147542" cy="251016"/>
          </a:xfrm>
          <a:custGeom>
            <a:avLst/>
            <a:gdLst>
              <a:gd name="connsiteX0" fmla="*/ 36 w 147542"/>
              <a:gd name="connsiteY0" fmla="*/ 25 h 251016"/>
              <a:gd name="connsiteX1" fmla="*/ 9561 w 147542"/>
              <a:gd name="connsiteY1" fmla="*/ 92100 h 251016"/>
              <a:gd name="connsiteX2" fmla="*/ 28611 w 147542"/>
              <a:gd name="connsiteY2" fmla="*/ 127025 h 251016"/>
              <a:gd name="connsiteX3" fmla="*/ 92111 w 147542"/>
              <a:gd name="connsiteY3" fmla="*/ 206400 h 251016"/>
              <a:gd name="connsiteX4" fmla="*/ 146086 w 147542"/>
              <a:gd name="connsiteY4" fmla="*/ 250850 h 251016"/>
              <a:gd name="connsiteX5" fmla="*/ 127036 w 147542"/>
              <a:gd name="connsiteY5" fmla="*/ 219100 h 251016"/>
              <a:gd name="connsiteX6" fmla="*/ 73061 w 147542"/>
              <a:gd name="connsiteY6" fmla="*/ 158775 h 251016"/>
              <a:gd name="connsiteX7" fmla="*/ 12736 w 147542"/>
              <a:gd name="connsiteY7" fmla="*/ 101625 h 251016"/>
              <a:gd name="connsiteX8" fmla="*/ 36 w 147542"/>
              <a:gd name="connsiteY8" fmla="*/ 25 h 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42" h="251016">
                <a:moveTo>
                  <a:pt x="36" y="25"/>
                </a:moveTo>
                <a:cubicBezTo>
                  <a:pt x="-493" y="-1562"/>
                  <a:pt x="4799" y="70933"/>
                  <a:pt x="9561" y="92100"/>
                </a:cubicBezTo>
                <a:cubicBezTo>
                  <a:pt x="14323" y="113267"/>
                  <a:pt x="14853" y="107975"/>
                  <a:pt x="28611" y="127025"/>
                </a:cubicBezTo>
                <a:cubicBezTo>
                  <a:pt x="42369" y="146075"/>
                  <a:pt x="72532" y="185763"/>
                  <a:pt x="92111" y="206400"/>
                </a:cubicBezTo>
                <a:cubicBezTo>
                  <a:pt x="111690" y="227037"/>
                  <a:pt x="140265" y="248733"/>
                  <a:pt x="146086" y="250850"/>
                </a:cubicBezTo>
                <a:cubicBezTo>
                  <a:pt x="151907" y="252967"/>
                  <a:pt x="139207" y="234446"/>
                  <a:pt x="127036" y="219100"/>
                </a:cubicBezTo>
                <a:cubicBezTo>
                  <a:pt x="114865" y="203754"/>
                  <a:pt x="92111" y="178354"/>
                  <a:pt x="73061" y="158775"/>
                </a:cubicBezTo>
                <a:cubicBezTo>
                  <a:pt x="54011" y="139196"/>
                  <a:pt x="23319" y="128083"/>
                  <a:pt x="12736" y="101625"/>
                </a:cubicBezTo>
                <a:cubicBezTo>
                  <a:pt x="2153" y="75167"/>
                  <a:pt x="565" y="1612"/>
                  <a:pt x="3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BE03272B-70A3-2590-8199-8ADAD8BE1327}"/>
              </a:ext>
            </a:extLst>
          </p:cNvPr>
          <p:cNvSpPr/>
          <p:nvPr/>
        </p:nvSpPr>
        <p:spPr>
          <a:xfrm>
            <a:off x="6168884" y="7048486"/>
            <a:ext cx="375564" cy="482637"/>
          </a:xfrm>
          <a:custGeom>
            <a:avLst/>
            <a:gdLst>
              <a:gd name="connsiteX0" fmla="*/ 141 w 375564"/>
              <a:gd name="connsiteY0" fmla="*/ 14 h 482637"/>
              <a:gd name="connsiteX1" fmla="*/ 63641 w 375564"/>
              <a:gd name="connsiteY1" fmla="*/ 82564 h 482637"/>
              <a:gd name="connsiteX2" fmla="*/ 92216 w 375564"/>
              <a:gd name="connsiteY2" fmla="*/ 158764 h 482637"/>
              <a:gd name="connsiteX3" fmla="*/ 203341 w 375564"/>
              <a:gd name="connsiteY3" fmla="*/ 314339 h 482637"/>
              <a:gd name="connsiteX4" fmla="*/ 368441 w 375564"/>
              <a:gd name="connsiteY4" fmla="*/ 476264 h 482637"/>
              <a:gd name="connsiteX5" fmla="*/ 323991 w 375564"/>
              <a:gd name="connsiteY5" fmla="*/ 428639 h 482637"/>
              <a:gd name="connsiteX6" fmla="*/ 130316 w 375564"/>
              <a:gd name="connsiteY6" fmla="*/ 231789 h 482637"/>
              <a:gd name="connsiteX7" fmla="*/ 114441 w 375564"/>
              <a:gd name="connsiteY7" fmla="*/ 193689 h 482637"/>
              <a:gd name="connsiteX8" fmla="*/ 82691 w 375564"/>
              <a:gd name="connsiteY8" fmla="*/ 88914 h 482637"/>
              <a:gd name="connsiteX9" fmla="*/ 141 w 375564"/>
              <a:gd name="connsiteY9" fmla="*/ 14 h 48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64" h="482637">
                <a:moveTo>
                  <a:pt x="141" y="14"/>
                </a:moveTo>
                <a:cubicBezTo>
                  <a:pt x="-3034" y="-1044"/>
                  <a:pt x="48295" y="56106"/>
                  <a:pt x="63641" y="82564"/>
                </a:cubicBezTo>
                <a:cubicBezTo>
                  <a:pt x="78987" y="109022"/>
                  <a:pt x="68933" y="120135"/>
                  <a:pt x="92216" y="158764"/>
                </a:cubicBezTo>
                <a:cubicBezTo>
                  <a:pt x="115499" y="197393"/>
                  <a:pt x="157304" y="261422"/>
                  <a:pt x="203341" y="314339"/>
                </a:cubicBezTo>
                <a:cubicBezTo>
                  <a:pt x="249379" y="367256"/>
                  <a:pt x="348333" y="457214"/>
                  <a:pt x="368441" y="476264"/>
                </a:cubicBezTo>
                <a:cubicBezTo>
                  <a:pt x="388549" y="495314"/>
                  <a:pt x="363679" y="469385"/>
                  <a:pt x="323991" y="428639"/>
                </a:cubicBezTo>
                <a:cubicBezTo>
                  <a:pt x="284303" y="387893"/>
                  <a:pt x="165241" y="270947"/>
                  <a:pt x="130316" y="231789"/>
                </a:cubicBezTo>
                <a:cubicBezTo>
                  <a:pt x="95391" y="192631"/>
                  <a:pt x="122379" y="217502"/>
                  <a:pt x="114441" y="193689"/>
                </a:cubicBezTo>
                <a:cubicBezTo>
                  <a:pt x="106504" y="169877"/>
                  <a:pt x="99624" y="116960"/>
                  <a:pt x="82691" y="88914"/>
                </a:cubicBezTo>
                <a:cubicBezTo>
                  <a:pt x="65758" y="60868"/>
                  <a:pt x="3316" y="1072"/>
                  <a:pt x="14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6C4C72CF-A0CA-D8AE-E6D4-AE35D09E819A}"/>
              </a:ext>
            </a:extLst>
          </p:cNvPr>
          <p:cNvSpPr/>
          <p:nvPr/>
        </p:nvSpPr>
        <p:spPr>
          <a:xfrm>
            <a:off x="6497496" y="7518566"/>
            <a:ext cx="525879" cy="346036"/>
          </a:xfrm>
          <a:custGeom>
            <a:avLst/>
            <a:gdLst>
              <a:gd name="connsiteX0" fmla="*/ 1729 w 525879"/>
              <a:gd name="connsiteY0" fmla="*/ 3009 h 346036"/>
              <a:gd name="connsiteX1" fmla="*/ 198579 w 525879"/>
              <a:gd name="connsiteY1" fmla="*/ 136359 h 346036"/>
              <a:gd name="connsiteX2" fmla="*/ 284304 w 525879"/>
              <a:gd name="connsiteY2" fmla="*/ 247484 h 346036"/>
              <a:gd name="connsiteX3" fmla="*/ 382729 w 525879"/>
              <a:gd name="connsiteY3" fmla="*/ 342734 h 346036"/>
              <a:gd name="connsiteX4" fmla="*/ 363679 w 525879"/>
              <a:gd name="connsiteY4" fmla="*/ 298284 h 346036"/>
              <a:gd name="connsiteX5" fmla="*/ 525604 w 525879"/>
              <a:gd name="connsiteY5" fmla="*/ 345909 h 346036"/>
              <a:gd name="connsiteX6" fmla="*/ 398604 w 525879"/>
              <a:gd name="connsiteY6" fmla="*/ 307809 h 346036"/>
              <a:gd name="connsiteX7" fmla="*/ 255729 w 525879"/>
              <a:gd name="connsiteY7" fmla="*/ 187159 h 346036"/>
              <a:gd name="connsiteX8" fmla="*/ 182704 w 525879"/>
              <a:gd name="connsiteY8" fmla="*/ 107784 h 346036"/>
              <a:gd name="connsiteX9" fmla="*/ 106504 w 525879"/>
              <a:gd name="connsiteY9" fmla="*/ 47459 h 346036"/>
              <a:gd name="connsiteX10" fmla="*/ 1729 w 525879"/>
              <a:gd name="connsiteY10" fmla="*/ 3009 h 34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879" h="346036">
                <a:moveTo>
                  <a:pt x="1729" y="3009"/>
                </a:moveTo>
                <a:cubicBezTo>
                  <a:pt x="17075" y="17826"/>
                  <a:pt x="151483" y="95613"/>
                  <a:pt x="198579" y="136359"/>
                </a:cubicBezTo>
                <a:cubicBezTo>
                  <a:pt x="245675" y="177105"/>
                  <a:pt x="253612" y="213088"/>
                  <a:pt x="284304" y="247484"/>
                </a:cubicBezTo>
                <a:cubicBezTo>
                  <a:pt x="314996" y="281880"/>
                  <a:pt x="369500" y="334267"/>
                  <a:pt x="382729" y="342734"/>
                </a:cubicBezTo>
                <a:cubicBezTo>
                  <a:pt x="395958" y="351201"/>
                  <a:pt x="339867" y="297755"/>
                  <a:pt x="363679" y="298284"/>
                </a:cubicBezTo>
                <a:cubicBezTo>
                  <a:pt x="387491" y="298813"/>
                  <a:pt x="519783" y="344322"/>
                  <a:pt x="525604" y="345909"/>
                </a:cubicBezTo>
                <a:cubicBezTo>
                  <a:pt x="531425" y="347497"/>
                  <a:pt x="443583" y="334267"/>
                  <a:pt x="398604" y="307809"/>
                </a:cubicBezTo>
                <a:cubicBezTo>
                  <a:pt x="353625" y="281351"/>
                  <a:pt x="291712" y="220497"/>
                  <a:pt x="255729" y="187159"/>
                </a:cubicBezTo>
                <a:cubicBezTo>
                  <a:pt x="219746" y="153821"/>
                  <a:pt x="207575" y="131067"/>
                  <a:pt x="182704" y="107784"/>
                </a:cubicBezTo>
                <a:cubicBezTo>
                  <a:pt x="157833" y="84501"/>
                  <a:pt x="135608" y="62805"/>
                  <a:pt x="106504" y="47459"/>
                </a:cubicBezTo>
                <a:cubicBezTo>
                  <a:pt x="77400" y="32113"/>
                  <a:pt x="-13617" y="-11808"/>
                  <a:pt x="1729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BECF5025-7BE5-BCAF-D8EE-F60ABA956FD9}"/>
              </a:ext>
            </a:extLst>
          </p:cNvPr>
          <p:cNvSpPr/>
          <p:nvPr/>
        </p:nvSpPr>
        <p:spPr>
          <a:xfrm>
            <a:off x="6292820" y="6950072"/>
            <a:ext cx="88157" cy="244517"/>
          </a:xfrm>
          <a:custGeom>
            <a:avLst/>
            <a:gdLst>
              <a:gd name="connsiteX0" fmla="*/ 30 w 88157"/>
              <a:gd name="connsiteY0" fmla="*/ 3 h 244517"/>
              <a:gd name="connsiteX1" fmla="*/ 79405 w 88157"/>
              <a:gd name="connsiteY1" fmla="*/ 73028 h 244517"/>
              <a:gd name="connsiteX2" fmla="*/ 82580 w 88157"/>
              <a:gd name="connsiteY2" fmla="*/ 120653 h 244517"/>
              <a:gd name="connsiteX3" fmla="*/ 47655 w 88157"/>
              <a:gd name="connsiteY3" fmla="*/ 123828 h 244517"/>
              <a:gd name="connsiteX4" fmla="*/ 25430 w 88157"/>
              <a:gd name="connsiteY4" fmla="*/ 168278 h 244517"/>
              <a:gd name="connsiteX5" fmla="*/ 12730 w 88157"/>
              <a:gd name="connsiteY5" fmla="*/ 244478 h 244517"/>
              <a:gd name="connsiteX6" fmla="*/ 19080 w 88157"/>
              <a:gd name="connsiteY6" fmla="*/ 177803 h 244517"/>
              <a:gd name="connsiteX7" fmla="*/ 76230 w 88157"/>
              <a:gd name="connsiteY7" fmla="*/ 114303 h 244517"/>
              <a:gd name="connsiteX8" fmla="*/ 69880 w 88157"/>
              <a:gd name="connsiteY8" fmla="*/ 76203 h 244517"/>
              <a:gd name="connsiteX9" fmla="*/ 30 w 88157"/>
              <a:gd name="connsiteY9" fmla="*/ 3 h 24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57" h="244517">
                <a:moveTo>
                  <a:pt x="30" y="3"/>
                </a:moveTo>
                <a:cubicBezTo>
                  <a:pt x="1617" y="-526"/>
                  <a:pt x="65647" y="52920"/>
                  <a:pt x="79405" y="73028"/>
                </a:cubicBezTo>
                <a:cubicBezTo>
                  <a:pt x="93163" y="93136"/>
                  <a:pt x="87872" y="112186"/>
                  <a:pt x="82580" y="120653"/>
                </a:cubicBezTo>
                <a:cubicBezTo>
                  <a:pt x="77288" y="129120"/>
                  <a:pt x="57180" y="115891"/>
                  <a:pt x="47655" y="123828"/>
                </a:cubicBezTo>
                <a:cubicBezTo>
                  <a:pt x="38130" y="131765"/>
                  <a:pt x="31251" y="148170"/>
                  <a:pt x="25430" y="168278"/>
                </a:cubicBezTo>
                <a:cubicBezTo>
                  <a:pt x="19609" y="188386"/>
                  <a:pt x="13788" y="242890"/>
                  <a:pt x="12730" y="244478"/>
                </a:cubicBezTo>
                <a:cubicBezTo>
                  <a:pt x="11672" y="246066"/>
                  <a:pt x="8497" y="199499"/>
                  <a:pt x="19080" y="177803"/>
                </a:cubicBezTo>
                <a:cubicBezTo>
                  <a:pt x="29663" y="156107"/>
                  <a:pt x="67763" y="131236"/>
                  <a:pt x="76230" y="114303"/>
                </a:cubicBezTo>
                <a:cubicBezTo>
                  <a:pt x="84697" y="97370"/>
                  <a:pt x="79934" y="96841"/>
                  <a:pt x="69880" y="76203"/>
                </a:cubicBezTo>
                <a:cubicBezTo>
                  <a:pt x="59826" y="55565"/>
                  <a:pt x="-1557" y="532"/>
                  <a:pt x="3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B5C6BA69-70CE-6104-EE67-1AD4AD61A4FC}"/>
              </a:ext>
            </a:extLst>
          </p:cNvPr>
          <p:cNvSpPr/>
          <p:nvPr/>
        </p:nvSpPr>
        <p:spPr>
          <a:xfrm>
            <a:off x="6384424" y="6955591"/>
            <a:ext cx="177001" cy="26244"/>
          </a:xfrm>
          <a:custGeom>
            <a:avLst/>
            <a:gdLst>
              <a:gd name="connsiteX0" fmla="*/ 501 w 177001"/>
              <a:gd name="connsiteY0" fmla="*/ 10359 h 26244"/>
              <a:gd name="connsiteX1" fmla="*/ 98926 w 177001"/>
              <a:gd name="connsiteY1" fmla="*/ 4009 h 26244"/>
              <a:gd name="connsiteX2" fmla="*/ 175126 w 177001"/>
              <a:gd name="connsiteY2" fmla="*/ 26234 h 26244"/>
              <a:gd name="connsiteX3" fmla="*/ 143376 w 177001"/>
              <a:gd name="connsiteY3" fmla="*/ 834 h 26244"/>
              <a:gd name="connsiteX4" fmla="*/ 501 w 177001"/>
              <a:gd name="connsiteY4" fmla="*/ 10359 h 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01" h="26244">
                <a:moveTo>
                  <a:pt x="501" y="10359"/>
                </a:moveTo>
                <a:cubicBezTo>
                  <a:pt x="-6907" y="10888"/>
                  <a:pt x="69822" y="1363"/>
                  <a:pt x="98926" y="4009"/>
                </a:cubicBezTo>
                <a:cubicBezTo>
                  <a:pt x="128030" y="6655"/>
                  <a:pt x="167718" y="26763"/>
                  <a:pt x="175126" y="26234"/>
                </a:cubicBezTo>
                <a:cubicBezTo>
                  <a:pt x="182534" y="25705"/>
                  <a:pt x="167188" y="5067"/>
                  <a:pt x="143376" y="834"/>
                </a:cubicBezTo>
                <a:cubicBezTo>
                  <a:pt x="119564" y="-3399"/>
                  <a:pt x="7909" y="9830"/>
                  <a:pt x="501" y="1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593042A8-7DAB-7CB7-69A4-2AD65D717D4E}"/>
              </a:ext>
            </a:extLst>
          </p:cNvPr>
          <p:cNvSpPr/>
          <p:nvPr/>
        </p:nvSpPr>
        <p:spPr>
          <a:xfrm>
            <a:off x="6441835" y="7194448"/>
            <a:ext cx="130611" cy="291354"/>
          </a:xfrm>
          <a:custGeom>
            <a:avLst/>
            <a:gdLst>
              <a:gd name="connsiteX0" fmla="*/ 240 w 130611"/>
              <a:gd name="connsiteY0" fmla="*/ 102 h 291354"/>
              <a:gd name="connsiteX1" fmla="*/ 63740 w 130611"/>
              <a:gd name="connsiteY1" fmla="*/ 63602 h 291354"/>
              <a:gd name="connsiteX2" fmla="*/ 89140 w 130611"/>
              <a:gd name="connsiteY2" fmla="*/ 101702 h 291354"/>
              <a:gd name="connsiteX3" fmla="*/ 85965 w 130611"/>
              <a:gd name="connsiteY3" fmla="*/ 146152 h 291354"/>
              <a:gd name="connsiteX4" fmla="*/ 111365 w 130611"/>
              <a:gd name="connsiteY4" fmla="*/ 250927 h 291354"/>
              <a:gd name="connsiteX5" fmla="*/ 114540 w 130611"/>
              <a:gd name="connsiteY5" fmla="*/ 289027 h 291354"/>
              <a:gd name="connsiteX6" fmla="*/ 120890 w 130611"/>
              <a:gd name="connsiteY6" fmla="*/ 190602 h 291354"/>
              <a:gd name="connsiteX7" fmla="*/ 130415 w 130611"/>
              <a:gd name="connsiteY7" fmla="*/ 31852 h 291354"/>
              <a:gd name="connsiteX8" fmla="*/ 111365 w 130611"/>
              <a:gd name="connsiteY8" fmla="*/ 158852 h 291354"/>
              <a:gd name="connsiteX9" fmla="*/ 101840 w 130611"/>
              <a:gd name="connsiteY9" fmla="*/ 184252 h 291354"/>
              <a:gd name="connsiteX10" fmla="*/ 89140 w 130611"/>
              <a:gd name="connsiteY10" fmla="*/ 79477 h 291354"/>
              <a:gd name="connsiteX11" fmla="*/ 240 w 130611"/>
              <a:gd name="connsiteY11" fmla="*/ 102 h 29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611" h="291354">
                <a:moveTo>
                  <a:pt x="240" y="102"/>
                </a:moveTo>
                <a:cubicBezTo>
                  <a:pt x="-3993" y="-2544"/>
                  <a:pt x="48923" y="46669"/>
                  <a:pt x="63740" y="63602"/>
                </a:cubicBezTo>
                <a:cubicBezTo>
                  <a:pt x="78557" y="80535"/>
                  <a:pt x="85436" y="87944"/>
                  <a:pt x="89140" y="101702"/>
                </a:cubicBezTo>
                <a:cubicBezTo>
                  <a:pt x="92844" y="115460"/>
                  <a:pt x="82261" y="121281"/>
                  <a:pt x="85965" y="146152"/>
                </a:cubicBezTo>
                <a:cubicBezTo>
                  <a:pt x="89669" y="171023"/>
                  <a:pt x="106603" y="227115"/>
                  <a:pt x="111365" y="250927"/>
                </a:cubicBezTo>
                <a:cubicBezTo>
                  <a:pt x="116127" y="274739"/>
                  <a:pt x="112953" y="299081"/>
                  <a:pt x="114540" y="289027"/>
                </a:cubicBezTo>
                <a:cubicBezTo>
                  <a:pt x="116127" y="278973"/>
                  <a:pt x="118244" y="233464"/>
                  <a:pt x="120890" y="190602"/>
                </a:cubicBezTo>
                <a:cubicBezTo>
                  <a:pt x="123536" y="147740"/>
                  <a:pt x="132002" y="37144"/>
                  <a:pt x="130415" y="31852"/>
                </a:cubicBezTo>
                <a:cubicBezTo>
                  <a:pt x="128828" y="26560"/>
                  <a:pt x="116127" y="133452"/>
                  <a:pt x="111365" y="158852"/>
                </a:cubicBezTo>
                <a:cubicBezTo>
                  <a:pt x="106603" y="184252"/>
                  <a:pt x="105544" y="197481"/>
                  <a:pt x="101840" y="184252"/>
                </a:cubicBezTo>
                <a:cubicBezTo>
                  <a:pt x="98136" y="171023"/>
                  <a:pt x="100252" y="106994"/>
                  <a:pt x="89140" y="79477"/>
                </a:cubicBezTo>
                <a:cubicBezTo>
                  <a:pt x="78028" y="51960"/>
                  <a:pt x="4473" y="2748"/>
                  <a:pt x="240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47EC807E-EC93-E2BA-4C54-E161C688771C}"/>
              </a:ext>
            </a:extLst>
          </p:cNvPr>
          <p:cNvSpPr/>
          <p:nvPr/>
        </p:nvSpPr>
        <p:spPr>
          <a:xfrm>
            <a:off x="6342063" y="7191195"/>
            <a:ext cx="132631" cy="219485"/>
          </a:xfrm>
          <a:custGeom>
            <a:avLst/>
            <a:gdLst>
              <a:gd name="connsiteX0" fmla="*/ 36512 w 132631"/>
              <a:gd name="connsiteY0" fmla="*/ 180 h 219485"/>
              <a:gd name="connsiteX1" fmla="*/ 4762 w 132631"/>
              <a:gd name="connsiteY1" fmla="*/ 50980 h 219485"/>
              <a:gd name="connsiteX2" fmla="*/ 4762 w 132631"/>
              <a:gd name="connsiteY2" fmla="*/ 54155 h 219485"/>
              <a:gd name="connsiteX3" fmla="*/ 33337 w 132631"/>
              <a:gd name="connsiteY3" fmla="*/ 139880 h 219485"/>
              <a:gd name="connsiteX4" fmla="*/ 131762 w 132631"/>
              <a:gd name="connsiteY4" fmla="*/ 219255 h 219485"/>
              <a:gd name="connsiteX5" fmla="*/ 77787 w 132631"/>
              <a:gd name="connsiteY5" fmla="*/ 162105 h 219485"/>
              <a:gd name="connsiteX6" fmla="*/ 14287 w 132631"/>
              <a:gd name="connsiteY6" fmla="*/ 104955 h 219485"/>
              <a:gd name="connsiteX7" fmla="*/ 1587 w 132631"/>
              <a:gd name="connsiteY7" fmla="*/ 73205 h 219485"/>
              <a:gd name="connsiteX8" fmla="*/ 36512 w 132631"/>
              <a:gd name="connsiteY8" fmla="*/ 180 h 21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31" h="219485">
                <a:moveTo>
                  <a:pt x="36512" y="180"/>
                </a:moveTo>
                <a:cubicBezTo>
                  <a:pt x="37041" y="-3524"/>
                  <a:pt x="4762" y="50980"/>
                  <a:pt x="4762" y="50980"/>
                </a:cubicBezTo>
                <a:cubicBezTo>
                  <a:pt x="-530" y="59976"/>
                  <a:pt x="-1" y="39338"/>
                  <a:pt x="4762" y="54155"/>
                </a:cubicBezTo>
                <a:cubicBezTo>
                  <a:pt x="9525" y="68972"/>
                  <a:pt x="12170" y="112363"/>
                  <a:pt x="33337" y="139880"/>
                </a:cubicBezTo>
                <a:cubicBezTo>
                  <a:pt x="54504" y="167397"/>
                  <a:pt x="124354" y="215551"/>
                  <a:pt x="131762" y="219255"/>
                </a:cubicBezTo>
                <a:cubicBezTo>
                  <a:pt x="139170" y="222959"/>
                  <a:pt x="97366" y="181155"/>
                  <a:pt x="77787" y="162105"/>
                </a:cubicBezTo>
                <a:cubicBezTo>
                  <a:pt x="58208" y="143055"/>
                  <a:pt x="26987" y="119772"/>
                  <a:pt x="14287" y="104955"/>
                </a:cubicBezTo>
                <a:cubicBezTo>
                  <a:pt x="1587" y="90138"/>
                  <a:pt x="-2646" y="85376"/>
                  <a:pt x="1587" y="73205"/>
                </a:cubicBezTo>
                <a:cubicBezTo>
                  <a:pt x="5820" y="61034"/>
                  <a:pt x="35983" y="3884"/>
                  <a:pt x="36512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0FF91ADC-F348-204F-6E58-DEA80F5BD79B}"/>
              </a:ext>
            </a:extLst>
          </p:cNvPr>
          <p:cNvSpPr/>
          <p:nvPr/>
        </p:nvSpPr>
        <p:spPr>
          <a:xfrm>
            <a:off x="6632570" y="7315045"/>
            <a:ext cx="66771" cy="270165"/>
          </a:xfrm>
          <a:custGeom>
            <a:avLst/>
            <a:gdLst>
              <a:gd name="connsiteX0" fmla="*/ 5 w 66771"/>
              <a:gd name="connsiteY0" fmla="*/ 155 h 270165"/>
              <a:gd name="connsiteX1" fmla="*/ 50805 w 66771"/>
              <a:gd name="connsiteY1" fmla="*/ 123980 h 270165"/>
              <a:gd name="connsiteX2" fmla="*/ 66680 w 66771"/>
              <a:gd name="connsiteY2" fmla="*/ 270030 h 270165"/>
              <a:gd name="connsiteX3" fmla="*/ 57155 w 66771"/>
              <a:gd name="connsiteY3" fmla="*/ 149380 h 270165"/>
              <a:gd name="connsiteX4" fmla="*/ 53980 w 66771"/>
              <a:gd name="connsiteY4" fmla="*/ 98580 h 270165"/>
              <a:gd name="connsiteX5" fmla="*/ 5 w 66771"/>
              <a:gd name="connsiteY5" fmla="*/ 155 h 27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71" h="270165">
                <a:moveTo>
                  <a:pt x="5" y="155"/>
                </a:moveTo>
                <a:cubicBezTo>
                  <a:pt x="-524" y="4388"/>
                  <a:pt x="39693" y="79001"/>
                  <a:pt x="50805" y="123980"/>
                </a:cubicBezTo>
                <a:cubicBezTo>
                  <a:pt x="61917" y="168959"/>
                  <a:pt x="65622" y="265797"/>
                  <a:pt x="66680" y="270030"/>
                </a:cubicBezTo>
                <a:cubicBezTo>
                  <a:pt x="67738" y="274263"/>
                  <a:pt x="59272" y="177955"/>
                  <a:pt x="57155" y="149380"/>
                </a:cubicBezTo>
                <a:cubicBezTo>
                  <a:pt x="55038" y="120805"/>
                  <a:pt x="62447" y="117630"/>
                  <a:pt x="53980" y="98580"/>
                </a:cubicBezTo>
                <a:cubicBezTo>
                  <a:pt x="45513" y="79530"/>
                  <a:pt x="534" y="-4078"/>
                  <a:pt x="5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DDBB8658-C87D-FF36-2303-661850CB2F3C}"/>
              </a:ext>
            </a:extLst>
          </p:cNvPr>
          <p:cNvSpPr/>
          <p:nvPr/>
        </p:nvSpPr>
        <p:spPr>
          <a:xfrm>
            <a:off x="6708772" y="7337354"/>
            <a:ext cx="92140" cy="289041"/>
          </a:xfrm>
          <a:custGeom>
            <a:avLst/>
            <a:gdLst>
              <a:gd name="connsiteX0" fmla="*/ 3 w 92140"/>
              <a:gd name="connsiteY0" fmla="*/ 71 h 289041"/>
              <a:gd name="connsiteX1" fmla="*/ 73028 w 92140"/>
              <a:gd name="connsiteY1" fmla="*/ 130246 h 289041"/>
              <a:gd name="connsiteX2" fmla="*/ 92078 w 92140"/>
              <a:gd name="connsiteY2" fmla="*/ 288996 h 289041"/>
              <a:gd name="connsiteX3" fmla="*/ 76203 w 92140"/>
              <a:gd name="connsiteY3" fmla="*/ 114371 h 289041"/>
              <a:gd name="connsiteX4" fmla="*/ 3 w 92140"/>
              <a:gd name="connsiteY4" fmla="*/ 71 h 2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40" h="289041">
                <a:moveTo>
                  <a:pt x="3" y="71"/>
                </a:moveTo>
                <a:cubicBezTo>
                  <a:pt x="-526" y="2717"/>
                  <a:pt x="57682" y="82092"/>
                  <a:pt x="73028" y="130246"/>
                </a:cubicBezTo>
                <a:cubicBezTo>
                  <a:pt x="88374" y="178400"/>
                  <a:pt x="91549" y="291642"/>
                  <a:pt x="92078" y="288996"/>
                </a:cubicBezTo>
                <a:cubicBezTo>
                  <a:pt x="92607" y="286350"/>
                  <a:pt x="89961" y="159879"/>
                  <a:pt x="76203" y="114371"/>
                </a:cubicBezTo>
                <a:cubicBezTo>
                  <a:pt x="62445" y="68863"/>
                  <a:pt x="532" y="-2575"/>
                  <a:pt x="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D9AD6460-1BB9-D48B-66A5-78D80C93D5F4}"/>
              </a:ext>
            </a:extLst>
          </p:cNvPr>
          <p:cNvSpPr/>
          <p:nvPr/>
        </p:nvSpPr>
        <p:spPr>
          <a:xfrm>
            <a:off x="6880091" y="7486379"/>
            <a:ext cx="142851" cy="292547"/>
          </a:xfrm>
          <a:custGeom>
            <a:avLst/>
            <a:gdLst>
              <a:gd name="connsiteX0" fmla="*/ 134 w 142851"/>
              <a:gd name="connsiteY0" fmla="*/ 271 h 292547"/>
              <a:gd name="connsiteX1" fmla="*/ 114434 w 142851"/>
              <a:gd name="connsiteY1" fmla="*/ 133621 h 292547"/>
              <a:gd name="connsiteX2" fmla="*/ 130309 w 142851"/>
              <a:gd name="connsiteY2" fmla="*/ 197121 h 292547"/>
              <a:gd name="connsiteX3" fmla="*/ 95384 w 142851"/>
              <a:gd name="connsiteY3" fmla="*/ 292371 h 292547"/>
              <a:gd name="connsiteX4" fmla="*/ 139834 w 142851"/>
              <a:gd name="connsiteY4" fmla="*/ 171721 h 292547"/>
              <a:gd name="connsiteX5" fmla="*/ 134 w 142851"/>
              <a:gd name="connsiteY5" fmla="*/ 271 h 29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51" h="292547">
                <a:moveTo>
                  <a:pt x="134" y="271"/>
                </a:moveTo>
                <a:cubicBezTo>
                  <a:pt x="-4099" y="-6079"/>
                  <a:pt x="92738" y="100813"/>
                  <a:pt x="114434" y="133621"/>
                </a:cubicBezTo>
                <a:cubicBezTo>
                  <a:pt x="136130" y="166429"/>
                  <a:pt x="133484" y="170663"/>
                  <a:pt x="130309" y="197121"/>
                </a:cubicBezTo>
                <a:cubicBezTo>
                  <a:pt x="127134" y="223579"/>
                  <a:pt x="93797" y="296604"/>
                  <a:pt x="95384" y="292371"/>
                </a:cubicBezTo>
                <a:cubicBezTo>
                  <a:pt x="96971" y="288138"/>
                  <a:pt x="156767" y="220404"/>
                  <a:pt x="139834" y="171721"/>
                </a:cubicBezTo>
                <a:cubicBezTo>
                  <a:pt x="122901" y="123038"/>
                  <a:pt x="4367" y="6621"/>
                  <a:pt x="134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41FF83DE-768D-F58C-4B8B-A0FA0B8F7F23}"/>
              </a:ext>
            </a:extLst>
          </p:cNvPr>
          <p:cNvSpPr/>
          <p:nvPr/>
        </p:nvSpPr>
        <p:spPr>
          <a:xfrm>
            <a:off x="6991339" y="7251697"/>
            <a:ext cx="98134" cy="155583"/>
          </a:xfrm>
          <a:custGeom>
            <a:avLst/>
            <a:gdLst>
              <a:gd name="connsiteX0" fmla="*/ 88911 w 98134"/>
              <a:gd name="connsiteY0" fmla="*/ 3 h 155583"/>
              <a:gd name="connsiteX1" fmla="*/ 92086 w 98134"/>
              <a:gd name="connsiteY1" fmla="*/ 88903 h 155583"/>
              <a:gd name="connsiteX2" fmla="*/ 11 w 98134"/>
              <a:gd name="connsiteY2" fmla="*/ 155578 h 155583"/>
              <a:gd name="connsiteX3" fmla="*/ 85736 w 98134"/>
              <a:gd name="connsiteY3" fmla="*/ 92078 h 155583"/>
              <a:gd name="connsiteX4" fmla="*/ 88911 w 98134"/>
              <a:gd name="connsiteY4" fmla="*/ 3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34" h="155583">
                <a:moveTo>
                  <a:pt x="88911" y="3"/>
                </a:moveTo>
                <a:cubicBezTo>
                  <a:pt x="89969" y="-526"/>
                  <a:pt x="106903" y="62974"/>
                  <a:pt x="92086" y="88903"/>
                </a:cubicBezTo>
                <a:cubicBezTo>
                  <a:pt x="77269" y="114832"/>
                  <a:pt x="1069" y="155049"/>
                  <a:pt x="11" y="155578"/>
                </a:cubicBezTo>
                <a:cubicBezTo>
                  <a:pt x="-1047" y="156107"/>
                  <a:pt x="70390" y="115361"/>
                  <a:pt x="85736" y="92078"/>
                </a:cubicBezTo>
                <a:cubicBezTo>
                  <a:pt x="101082" y="68795"/>
                  <a:pt x="87853" y="532"/>
                  <a:pt x="8891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314B3C9E-CCB0-23AB-6ADF-7BB4BDB6D3D0}"/>
              </a:ext>
            </a:extLst>
          </p:cNvPr>
          <p:cNvSpPr/>
          <p:nvPr/>
        </p:nvSpPr>
        <p:spPr>
          <a:xfrm>
            <a:off x="7080108" y="7451717"/>
            <a:ext cx="138244" cy="196959"/>
          </a:xfrm>
          <a:custGeom>
            <a:avLst/>
            <a:gdLst>
              <a:gd name="connsiteX0" fmla="*/ 142 w 138244"/>
              <a:gd name="connsiteY0" fmla="*/ 8 h 196959"/>
              <a:gd name="connsiteX1" fmla="*/ 108092 w 138244"/>
              <a:gd name="connsiteY1" fmla="*/ 25408 h 196959"/>
              <a:gd name="connsiteX2" fmla="*/ 127142 w 138244"/>
              <a:gd name="connsiteY2" fmla="*/ 3183 h 196959"/>
              <a:gd name="connsiteX3" fmla="*/ 114442 w 138244"/>
              <a:gd name="connsiteY3" fmla="*/ 60333 h 196959"/>
              <a:gd name="connsiteX4" fmla="*/ 108092 w 138244"/>
              <a:gd name="connsiteY4" fmla="*/ 127008 h 196959"/>
              <a:gd name="connsiteX5" fmla="*/ 85867 w 138244"/>
              <a:gd name="connsiteY5" fmla="*/ 196858 h 196959"/>
              <a:gd name="connsiteX6" fmla="*/ 111267 w 138244"/>
              <a:gd name="connsiteY6" fmla="*/ 111133 h 196959"/>
              <a:gd name="connsiteX7" fmla="*/ 133492 w 138244"/>
              <a:gd name="connsiteY7" fmla="*/ 28583 h 196959"/>
              <a:gd name="connsiteX8" fmla="*/ 142 w 138244"/>
              <a:gd name="connsiteY8" fmla="*/ 8 h 19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44" h="196959">
                <a:moveTo>
                  <a:pt x="142" y="8"/>
                </a:moveTo>
                <a:cubicBezTo>
                  <a:pt x="-4091" y="-521"/>
                  <a:pt x="86925" y="24879"/>
                  <a:pt x="108092" y="25408"/>
                </a:cubicBezTo>
                <a:cubicBezTo>
                  <a:pt x="129259" y="25937"/>
                  <a:pt x="126084" y="-2638"/>
                  <a:pt x="127142" y="3183"/>
                </a:cubicBezTo>
                <a:cubicBezTo>
                  <a:pt x="128200" y="9004"/>
                  <a:pt x="117617" y="39696"/>
                  <a:pt x="114442" y="60333"/>
                </a:cubicBezTo>
                <a:cubicBezTo>
                  <a:pt x="111267" y="80971"/>
                  <a:pt x="112855" y="104254"/>
                  <a:pt x="108092" y="127008"/>
                </a:cubicBezTo>
                <a:cubicBezTo>
                  <a:pt x="103329" y="149762"/>
                  <a:pt x="85338" y="199504"/>
                  <a:pt x="85867" y="196858"/>
                </a:cubicBezTo>
                <a:cubicBezTo>
                  <a:pt x="86396" y="194212"/>
                  <a:pt x="103330" y="139179"/>
                  <a:pt x="111267" y="111133"/>
                </a:cubicBezTo>
                <a:cubicBezTo>
                  <a:pt x="119205" y="83087"/>
                  <a:pt x="149896" y="46046"/>
                  <a:pt x="133492" y="28583"/>
                </a:cubicBezTo>
                <a:cubicBezTo>
                  <a:pt x="117088" y="11121"/>
                  <a:pt x="4375" y="537"/>
                  <a:pt x="14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6FA78AFA-1C6B-8EC1-AA96-FF6C16E54061}"/>
              </a:ext>
            </a:extLst>
          </p:cNvPr>
          <p:cNvSpPr/>
          <p:nvPr/>
        </p:nvSpPr>
        <p:spPr>
          <a:xfrm>
            <a:off x="6851600" y="7531057"/>
            <a:ext cx="61799" cy="203432"/>
          </a:xfrm>
          <a:custGeom>
            <a:avLst/>
            <a:gdLst>
              <a:gd name="connsiteX0" fmla="*/ 50 w 61799"/>
              <a:gd name="connsiteY0" fmla="*/ 43 h 203432"/>
              <a:gd name="connsiteX1" fmla="*/ 19100 w 61799"/>
              <a:gd name="connsiteY1" fmla="*/ 76243 h 203432"/>
              <a:gd name="connsiteX2" fmla="*/ 25450 w 61799"/>
              <a:gd name="connsiteY2" fmla="*/ 168318 h 203432"/>
              <a:gd name="connsiteX3" fmla="*/ 3225 w 61799"/>
              <a:gd name="connsiteY3" fmla="*/ 203243 h 203432"/>
              <a:gd name="connsiteX4" fmla="*/ 19100 w 61799"/>
              <a:gd name="connsiteY4" fmla="*/ 155618 h 203432"/>
              <a:gd name="connsiteX5" fmla="*/ 57200 w 61799"/>
              <a:gd name="connsiteY5" fmla="*/ 95293 h 203432"/>
              <a:gd name="connsiteX6" fmla="*/ 54025 w 61799"/>
              <a:gd name="connsiteY6" fmla="*/ 9568 h 203432"/>
              <a:gd name="connsiteX7" fmla="*/ 60375 w 61799"/>
              <a:gd name="connsiteY7" fmla="*/ 107993 h 203432"/>
              <a:gd name="connsiteX8" fmla="*/ 22275 w 61799"/>
              <a:gd name="connsiteY8" fmla="*/ 168318 h 203432"/>
              <a:gd name="connsiteX9" fmla="*/ 25450 w 61799"/>
              <a:gd name="connsiteY9" fmla="*/ 66718 h 203432"/>
              <a:gd name="connsiteX10" fmla="*/ 50 w 61799"/>
              <a:gd name="connsiteY10" fmla="*/ 43 h 2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99" h="203432">
                <a:moveTo>
                  <a:pt x="50" y="43"/>
                </a:moveTo>
                <a:cubicBezTo>
                  <a:pt x="-1008" y="1631"/>
                  <a:pt x="14867" y="48197"/>
                  <a:pt x="19100" y="76243"/>
                </a:cubicBezTo>
                <a:cubicBezTo>
                  <a:pt x="23333" y="104289"/>
                  <a:pt x="28096" y="147151"/>
                  <a:pt x="25450" y="168318"/>
                </a:cubicBezTo>
                <a:cubicBezTo>
                  <a:pt x="22804" y="189485"/>
                  <a:pt x="4283" y="205360"/>
                  <a:pt x="3225" y="203243"/>
                </a:cubicBezTo>
                <a:cubicBezTo>
                  <a:pt x="2167" y="201126"/>
                  <a:pt x="10104" y="173610"/>
                  <a:pt x="19100" y="155618"/>
                </a:cubicBezTo>
                <a:cubicBezTo>
                  <a:pt x="28096" y="137626"/>
                  <a:pt x="51379" y="119635"/>
                  <a:pt x="57200" y="95293"/>
                </a:cubicBezTo>
                <a:cubicBezTo>
                  <a:pt x="63021" y="70951"/>
                  <a:pt x="53496" y="7451"/>
                  <a:pt x="54025" y="9568"/>
                </a:cubicBezTo>
                <a:cubicBezTo>
                  <a:pt x="54554" y="11685"/>
                  <a:pt x="65667" y="81535"/>
                  <a:pt x="60375" y="107993"/>
                </a:cubicBezTo>
                <a:cubicBezTo>
                  <a:pt x="55083" y="134451"/>
                  <a:pt x="28096" y="175197"/>
                  <a:pt x="22275" y="168318"/>
                </a:cubicBezTo>
                <a:cubicBezTo>
                  <a:pt x="16454" y="161439"/>
                  <a:pt x="27567" y="92647"/>
                  <a:pt x="25450" y="66718"/>
                </a:cubicBezTo>
                <a:cubicBezTo>
                  <a:pt x="23333" y="40789"/>
                  <a:pt x="1108" y="-1545"/>
                  <a:pt x="5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DB90F14E-7F78-3372-0288-13D142A0141C}"/>
              </a:ext>
            </a:extLst>
          </p:cNvPr>
          <p:cNvSpPr/>
          <p:nvPr/>
        </p:nvSpPr>
        <p:spPr>
          <a:xfrm>
            <a:off x="6645271" y="7400762"/>
            <a:ext cx="58578" cy="181563"/>
          </a:xfrm>
          <a:custGeom>
            <a:avLst/>
            <a:gdLst>
              <a:gd name="connsiteX0" fmla="*/ 4 w 58578"/>
              <a:gd name="connsiteY0" fmla="*/ 163 h 181563"/>
              <a:gd name="connsiteX1" fmla="*/ 53979 w 58578"/>
              <a:gd name="connsiteY1" fmla="*/ 127163 h 181563"/>
              <a:gd name="connsiteX2" fmla="*/ 50804 w 58578"/>
              <a:gd name="connsiteY2" fmla="*/ 181138 h 181563"/>
              <a:gd name="connsiteX3" fmla="*/ 57154 w 58578"/>
              <a:gd name="connsiteY3" fmla="*/ 101763 h 181563"/>
              <a:gd name="connsiteX4" fmla="*/ 4 w 58578"/>
              <a:gd name="connsiteY4" fmla="*/ 163 h 1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" h="181563">
                <a:moveTo>
                  <a:pt x="4" y="163"/>
                </a:moveTo>
                <a:cubicBezTo>
                  <a:pt x="-525" y="4396"/>
                  <a:pt x="45512" y="97001"/>
                  <a:pt x="53979" y="127163"/>
                </a:cubicBezTo>
                <a:cubicBezTo>
                  <a:pt x="62446" y="157326"/>
                  <a:pt x="50275" y="185371"/>
                  <a:pt x="50804" y="181138"/>
                </a:cubicBezTo>
                <a:cubicBezTo>
                  <a:pt x="51333" y="176905"/>
                  <a:pt x="62446" y="128221"/>
                  <a:pt x="57154" y="101763"/>
                </a:cubicBezTo>
                <a:cubicBezTo>
                  <a:pt x="51862" y="75305"/>
                  <a:pt x="533" y="-4070"/>
                  <a:pt x="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337CC129-0DEA-ABD9-3768-ADDAFC32C040}"/>
              </a:ext>
            </a:extLst>
          </p:cNvPr>
          <p:cNvSpPr/>
          <p:nvPr/>
        </p:nvSpPr>
        <p:spPr>
          <a:xfrm>
            <a:off x="7054836" y="7045264"/>
            <a:ext cx="85748" cy="263702"/>
          </a:xfrm>
          <a:custGeom>
            <a:avLst/>
            <a:gdLst>
              <a:gd name="connsiteX0" fmla="*/ 14 w 85748"/>
              <a:gd name="connsiteY0" fmla="*/ 61 h 263702"/>
              <a:gd name="connsiteX1" fmla="*/ 22239 w 85748"/>
              <a:gd name="connsiteY1" fmla="*/ 108011 h 263702"/>
              <a:gd name="connsiteX2" fmla="*/ 53989 w 85748"/>
              <a:gd name="connsiteY2" fmla="*/ 161986 h 263702"/>
              <a:gd name="connsiteX3" fmla="*/ 85739 w 85748"/>
              <a:gd name="connsiteY3" fmla="*/ 263586 h 263702"/>
              <a:gd name="connsiteX4" fmla="*/ 50814 w 85748"/>
              <a:gd name="connsiteY4" fmla="*/ 181036 h 263702"/>
              <a:gd name="connsiteX5" fmla="*/ 25414 w 85748"/>
              <a:gd name="connsiteY5" fmla="*/ 123886 h 263702"/>
              <a:gd name="connsiteX6" fmla="*/ 14 w 85748"/>
              <a:gd name="connsiteY6" fmla="*/ 61 h 26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48" h="263702">
                <a:moveTo>
                  <a:pt x="14" y="61"/>
                </a:moveTo>
                <a:cubicBezTo>
                  <a:pt x="-515" y="-2585"/>
                  <a:pt x="13243" y="81024"/>
                  <a:pt x="22239" y="108011"/>
                </a:cubicBezTo>
                <a:cubicBezTo>
                  <a:pt x="31235" y="134998"/>
                  <a:pt x="43406" y="136057"/>
                  <a:pt x="53989" y="161986"/>
                </a:cubicBezTo>
                <a:cubicBezTo>
                  <a:pt x="64572" y="187915"/>
                  <a:pt x="86268" y="260411"/>
                  <a:pt x="85739" y="263586"/>
                </a:cubicBezTo>
                <a:cubicBezTo>
                  <a:pt x="85210" y="266761"/>
                  <a:pt x="60868" y="204319"/>
                  <a:pt x="50814" y="181036"/>
                </a:cubicBezTo>
                <a:cubicBezTo>
                  <a:pt x="40760" y="157753"/>
                  <a:pt x="31235" y="149815"/>
                  <a:pt x="25414" y="123886"/>
                </a:cubicBezTo>
                <a:cubicBezTo>
                  <a:pt x="19593" y="97957"/>
                  <a:pt x="543" y="2707"/>
                  <a:pt x="1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8D54285A-02B7-9AC0-2048-4C8204C3A2DA}"/>
              </a:ext>
            </a:extLst>
          </p:cNvPr>
          <p:cNvSpPr/>
          <p:nvPr/>
        </p:nvSpPr>
        <p:spPr>
          <a:xfrm>
            <a:off x="6178550" y="6437483"/>
            <a:ext cx="405830" cy="58711"/>
          </a:xfrm>
          <a:custGeom>
            <a:avLst/>
            <a:gdLst>
              <a:gd name="connsiteX0" fmla="*/ 0 w 405830"/>
              <a:gd name="connsiteY0" fmla="*/ 26817 h 58711"/>
              <a:gd name="connsiteX1" fmla="*/ 190500 w 405830"/>
              <a:gd name="connsiteY1" fmla="*/ 10942 h 58711"/>
              <a:gd name="connsiteX2" fmla="*/ 257175 w 405830"/>
              <a:gd name="connsiteY2" fmla="*/ 17292 h 58711"/>
              <a:gd name="connsiteX3" fmla="*/ 400050 w 405830"/>
              <a:gd name="connsiteY3" fmla="*/ 58567 h 58711"/>
              <a:gd name="connsiteX4" fmla="*/ 368300 w 405830"/>
              <a:gd name="connsiteY4" fmla="*/ 29992 h 58711"/>
              <a:gd name="connsiteX5" fmla="*/ 279400 w 405830"/>
              <a:gd name="connsiteY5" fmla="*/ 4592 h 58711"/>
              <a:gd name="connsiteX6" fmla="*/ 190500 w 405830"/>
              <a:gd name="connsiteY6" fmla="*/ 1417 h 58711"/>
              <a:gd name="connsiteX7" fmla="*/ 0 w 405830"/>
              <a:gd name="connsiteY7" fmla="*/ 26817 h 5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830" h="58711">
                <a:moveTo>
                  <a:pt x="0" y="26817"/>
                </a:moveTo>
                <a:cubicBezTo>
                  <a:pt x="0" y="28404"/>
                  <a:pt x="147638" y="12529"/>
                  <a:pt x="190500" y="10942"/>
                </a:cubicBezTo>
                <a:cubicBezTo>
                  <a:pt x="233362" y="9355"/>
                  <a:pt x="222250" y="9355"/>
                  <a:pt x="257175" y="17292"/>
                </a:cubicBezTo>
                <a:cubicBezTo>
                  <a:pt x="292100" y="25229"/>
                  <a:pt x="381529" y="56450"/>
                  <a:pt x="400050" y="58567"/>
                </a:cubicBezTo>
                <a:cubicBezTo>
                  <a:pt x="418571" y="60684"/>
                  <a:pt x="388408" y="38988"/>
                  <a:pt x="368300" y="29992"/>
                </a:cubicBezTo>
                <a:cubicBezTo>
                  <a:pt x="348192" y="20996"/>
                  <a:pt x="309033" y="9354"/>
                  <a:pt x="279400" y="4592"/>
                </a:cubicBezTo>
                <a:cubicBezTo>
                  <a:pt x="249767" y="-170"/>
                  <a:pt x="237067" y="-1229"/>
                  <a:pt x="190500" y="1417"/>
                </a:cubicBezTo>
                <a:cubicBezTo>
                  <a:pt x="143933" y="4063"/>
                  <a:pt x="0" y="25230"/>
                  <a:pt x="0" y="26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BACB2D8B-36C8-E5BE-838D-1147F62EB30A}"/>
              </a:ext>
            </a:extLst>
          </p:cNvPr>
          <p:cNvSpPr/>
          <p:nvPr/>
        </p:nvSpPr>
        <p:spPr>
          <a:xfrm>
            <a:off x="6172199" y="6543675"/>
            <a:ext cx="255436" cy="21053"/>
          </a:xfrm>
          <a:custGeom>
            <a:avLst/>
            <a:gdLst>
              <a:gd name="connsiteX0" fmla="*/ 1 w 255436"/>
              <a:gd name="connsiteY0" fmla="*/ 19050 h 21053"/>
              <a:gd name="connsiteX1" fmla="*/ 206376 w 255436"/>
              <a:gd name="connsiteY1" fmla="*/ 0 h 21053"/>
              <a:gd name="connsiteX2" fmla="*/ 254001 w 255436"/>
              <a:gd name="connsiteY2" fmla="*/ 19050 h 21053"/>
              <a:gd name="connsiteX3" fmla="*/ 171451 w 255436"/>
              <a:gd name="connsiteY3" fmla="*/ 0 h 21053"/>
              <a:gd name="connsiteX4" fmla="*/ 209551 w 255436"/>
              <a:gd name="connsiteY4" fmla="*/ 19050 h 21053"/>
              <a:gd name="connsiteX5" fmla="*/ 1 w 255436"/>
              <a:gd name="connsiteY5" fmla="*/ 19050 h 2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36" h="21053">
                <a:moveTo>
                  <a:pt x="1" y="19050"/>
                </a:moveTo>
                <a:cubicBezTo>
                  <a:pt x="-528" y="15875"/>
                  <a:pt x="164043" y="0"/>
                  <a:pt x="206376" y="0"/>
                </a:cubicBezTo>
                <a:cubicBezTo>
                  <a:pt x="248709" y="0"/>
                  <a:pt x="259822" y="19050"/>
                  <a:pt x="254001" y="19050"/>
                </a:cubicBezTo>
                <a:cubicBezTo>
                  <a:pt x="248180" y="19050"/>
                  <a:pt x="178859" y="0"/>
                  <a:pt x="171451" y="0"/>
                </a:cubicBezTo>
                <a:cubicBezTo>
                  <a:pt x="164043" y="0"/>
                  <a:pt x="244476" y="16933"/>
                  <a:pt x="209551" y="19050"/>
                </a:cubicBezTo>
                <a:cubicBezTo>
                  <a:pt x="174626" y="21167"/>
                  <a:pt x="530" y="22225"/>
                  <a:pt x="1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1A48202D-D1B7-F2FE-F298-B61182F8D21D}"/>
              </a:ext>
            </a:extLst>
          </p:cNvPr>
          <p:cNvSpPr/>
          <p:nvPr/>
        </p:nvSpPr>
        <p:spPr>
          <a:xfrm>
            <a:off x="6467460" y="6769081"/>
            <a:ext cx="95354" cy="82630"/>
          </a:xfrm>
          <a:custGeom>
            <a:avLst/>
            <a:gdLst>
              <a:gd name="connsiteX0" fmla="*/ 15 w 95354"/>
              <a:gd name="connsiteY0" fmla="*/ 19 h 82630"/>
              <a:gd name="connsiteX1" fmla="*/ 69865 w 95354"/>
              <a:gd name="connsiteY1" fmla="*/ 57169 h 82630"/>
              <a:gd name="connsiteX2" fmla="*/ 95265 w 95354"/>
              <a:gd name="connsiteY2" fmla="*/ 82569 h 82630"/>
              <a:gd name="connsiteX3" fmla="*/ 76215 w 95354"/>
              <a:gd name="connsiteY3" fmla="*/ 50819 h 82630"/>
              <a:gd name="connsiteX4" fmla="*/ 15 w 95354"/>
              <a:gd name="connsiteY4" fmla="*/ 19 h 8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54" h="82630">
                <a:moveTo>
                  <a:pt x="15" y="19"/>
                </a:moveTo>
                <a:cubicBezTo>
                  <a:pt x="-1043" y="1077"/>
                  <a:pt x="53990" y="43411"/>
                  <a:pt x="69865" y="57169"/>
                </a:cubicBezTo>
                <a:cubicBezTo>
                  <a:pt x="85740" y="70927"/>
                  <a:pt x="94207" y="83627"/>
                  <a:pt x="95265" y="82569"/>
                </a:cubicBezTo>
                <a:cubicBezTo>
                  <a:pt x="96323" y="81511"/>
                  <a:pt x="87857" y="60873"/>
                  <a:pt x="76215" y="50819"/>
                </a:cubicBezTo>
                <a:cubicBezTo>
                  <a:pt x="64573" y="40765"/>
                  <a:pt x="1073" y="-1039"/>
                  <a:pt x="1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925FDEF4-8184-584D-C1CB-A371EA34B185}"/>
              </a:ext>
            </a:extLst>
          </p:cNvPr>
          <p:cNvSpPr/>
          <p:nvPr/>
        </p:nvSpPr>
        <p:spPr>
          <a:xfrm>
            <a:off x="6487552" y="6870304"/>
            <a:ext cx="226905" cy="4307"/>
          </a:xfrm>
          <a:custGeom>
            <a:avLst/>
            <a:gdLst>
              <a:gd name="connsiteX0" fmla="*/ 2148 w 226905"/>
              <a:gd name="connsiteY0" fmla="*/ 396 h 4307"/>
              <a:gd name="connsiteX1" fmla="*/ 224398 w 226905"/>
              <a:gd name="connsiteY1" fmla="*/ 396 h 4307"/>
              <a:gd name="connsiteX2" fmla="*/ 116448 w 226905"/>
              <a:gd name="connsiteY2" fmla="*/ 3571 h 4307"/>
              <a:gd name="connsiteX3" fmla="*/ 2148 w 226905"/>
              <a:gd name="connsiteY3" fmla="*/ 396 h 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05" h="4307">
                <a:moveTo>
                  <a:pt x="2148" y="396"/>
                </a:moveTo>
                <a:cubicBezTo>
                  <a:pt x="20140" y="-133"/>
                  <a:pt x="205348" y="-133"/>
                  <a:pt x="224398" y="396"/>
                </a:cubicBezTo>
                <a:cubicBezTo>
                  <a:pt x="243448" y="925"/>
                  <a:pt x="148727" y="925"/>
                  <a:pt x="116448" y="3571"/>
                </a:cubicBezTo>
                <a:cubicBezTo>
                  <a:pt x="84169" y="6217"/>
                  <a:pt x="-15844" y="925"/>
                  <a:pt x="2148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ADA4C02C-4221-A452-CAB5-B24226643290}"/>
              </a:ext>
            </a:extLst>
          </p:cNvPr>
          <p:cNvSpPr/>
          <p:nvPr/>
        </p:nvSpPr>
        <p:spPr>
          <a:xfrm>
            <a:off x="4921200" y="6200725"/>
            <a:ext cx="101792" cy="523183"/>
          </a:xfrm>
          <a:custGeom>
            <a:avLst/>
            <a:gdLst>
              <a:gd name="connsiteX0" fmla="*/ 101650 w 101792"/>
              <a:gd name="connsiteY0" fmla="*/ 50 h 523183"/>
              <a:gd name="connsiteX1" fmla="*/ 60375 w 101792"/>
              <a:gd name="connsiteY1" fmla="*/ 82600 h 523183"/>
              <a:gd name="connsiteX2" fmla="*/ 47675 w 101792"/>
              <a:gd name="connsiteY2" fmla="*/ 288975 h 523183"/>
              <a:gd name="connsiteX3" fmla="*/ 44500 w 101792"/>
              <a:gd name="connsiteY3" fmla="*/ 215950 h 523183"/>
              <a:gd name="connsiteX4" fmla="*/ 34975 w 101792"/>
              <a:gd name="connsiteY4" fmla="*/ 374700 h 523183"/>
              <a:gd name="connsiteX5" fmla="*/ 38150 w 101792"/>
              <a:gd name="connsiteY5" fmla="*/ 520750 h 523183"/>
              <a:gd name="connsiteX6" fmla="*/ 25450 w 101792"/>
              <a:gd name="connsiteY6" fmla="*/ 438200 h 523183"/>
              <a:gd name="connsiteX7" fmla="*/ 50 w 101792"/>
              <a:gd name="connsiteY7" fmla="*/ 101650 h 523183"/>
              <a:gd name="connsiteX8" fmla="*/ 19100 w 101792"/>
              <a:gd name="connsiteY8" fmla="*/ 292150 h 523183"/>
              <a:gd name="connsiteX9" fmla="*/ 25450 w 101792"/>
              <a:gd name="connsiteY9" fmla="*/ 117525 h 523183"/>
              <a:gd name="connsiteX10" fmla="*/ 38150 w 101792"/>
              <a:gd name="connsiteY10" fmla="*/ 187375 h 523183"/>
              <a:gd name="connsiteX11" fmla="*/ 44500 w 101792"/>
              <a:gd name="connsiteY11" fmla="*/ 92125 h 523183"/>
              <a:gd name="connsiteX12" fmla="*/ 101650 w 101792"/>
              <a:gd name="connsiteY12" fmla="*/ 50 h 5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792" h="523183">
                <a:moveTo>
                  <a:pt x="101650" y="50"/>
                </a:moveTo>
                <a:cubicBezTo>
                  <a:pt x="104296" y="-1538"/>
                  <a:pt x="69371" y="34446"/>
                  <a:pt x="60375" y="82600"/>
                </a:cubicBezTo>
                <a:cubicBezTo>
                  <a:pt x="51379" y="130754"/>
                  <a:pt x="50321" y="266750"/>
                  <a:pt x="47675" y="288975"/>
                </a:cubicBezTo>
                <a:cubicBezTo>
                  <a:pt x="45029" y="311200"/>
                  <a:pt x="46617" y="201663"/>
                  <a:pt x="44500" y="215950"/>
                </a:cubicBezTo>
                <a:cubicBezTo>
                  <a:pt x="42383" y="230238"/>
                  <a:pt x="36033" y="323900"/>
                  <a:pt x="34975" y="374700"/>
                </a:cubicBezTo>
                <a:cubicBezTo>
                  <a:pt x="33917" y="425500"/>
                  <a:pt x="39737" y="510167"/>
                  <a:pt x="38150" y="520750"/>
                </a:cubicBezTo>
                <a:cubicBezTo>
                  <a:pt x="36562" y="531333"/>
                  <a:pt x="31800" y="508050"/>
                  <a:pt x="25450" y="438200"/>
                </a:cubicBezTo>
                <a:cubicBezTo>
                  <a:pt x="19100" y="368350"/>
                  <a:pt x="1108" y="125992"/>
                  <a:pt x="50" y="101650"/>
                </a:cubicBezTo>
                <a:cubicBezTo>
                  <a:pt x="-1008" y="77308"/>
                  <a:pt x="14867" y="289504"/>
                  <a:pt x="19100" y="292150"/>
                </a:cubicBezTo>
                <a:cubicBezTo>
                  <a:pt x="23333" y="294796"/>
                  <a:pt x="22275" y="134988"/>
                  <a:pt x="25450" y="117525"/>
                </a:cubicBezTo>
                <a:cubicBezTo>
                  <a:pt x="28625" y="100063"/>
                  <a:pt x="34975" y="191608"/>
                  <a:pt x="38150" y="187375"/>
                </a:cubicBezTo>
                <a:cubicBezTo>
                  <a:pt x="41325" y="183142"/>
                  <a:pt x="34975" y="121758"/>
                  <a:pt x="44500" y="92125"/>
                </a:cubicBezTo>
                <a:cubicBezTo>
                  <a:pt x="54025" y="62492"/>
                  <a:pt x="99004" y="1638"/>
                  <a:pt x="10165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8EF84F0F-C7C9-6B94-389B-73289754F29E}"/>
              </a:ext>
            </a:extLst>
          </p:cNvPr>
          <p:cNvSpPr/>
          <p:nvPr/>
        </p:nvSpPr>
        <p:spPr>
          <a:xfrm>
            <a:off x="4956118" y="6200390"/>
            <a:ext cx="114466" cy="698181"/>
          </a:xfrm>
          <a:custGeom>
            <a:avLst/>
            <a:gdLst>
              <a:gd name="connsiteX0" fmla="*/ 92132 w 114466"/>
              <a:gd name="connsiteY0" fmla="*/ 385 h 698181"/>
              <a:gd name="connsiteX1" fmla="*/ 47682 w 114466"/>
              <a:gd name="connsiteY1" fmla="*/ 273435 h 698181"/>
              <a:gd name="connsiteX2" fmla="*/ 12757 w 114466"/>
              <a:gd name="connsiteY2" fmla="*/ 565535 h 698181"/>
              <a:gd name="connsiteX3" fmla="*/ 38157 w 114466"/>
              <a:gd name="connsiteY3" fmla="*/ 422660 h 698181"/>
              <a:gd name="connsiteX4" fmla="*/ 57 w 114466"/>
              <a:gd name="connsiteY4" fmla="*/ 692535 h 698181"/>
              <a:gd name="connsiteX5" fmla="*/ 31807 w 114466"/>
              <a:gd name="connsiteY5" fmla="*/ 578235 h 698181"/>
              <a:gd name="connsiteX6" fmla="*/ 114357 w 114466"/>
              <a:gd name="connsiteY6" fmla="*/ 257560 h 698181"/>
              <a:gd name="connsiteX7" fmla="*/ 12757 w 114466"/>
              <a:gd name="connsiteY7" fmla="*/ 600460 h 698181"/>
              <a:gd name="connsiteX8" fmla="*/ 38157 w 114466"/>
              <a:gd name="connsiteY8" fmla="*/ 448060 h 698181"/>
              <a:gd name="connsiteX9" fmla="*/ 57207 w 114466"/>
              <a:gd name="connsiteY9" fmla="*/ 206760 h 698181"/>
              <a:gd name="connsiteX10" fmla="*/ 22282 w 114466"/>
              <a:gd name="connsiteY10" fmla="*/ 333760 h 698181"/>
              <a:gd name="connsiteX11" fmla="*/ 92132 w 114466"/>
              <a:gd name="connsiteY11" fmla="*/ 385 h 69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66" h="698181">
                <a:moveTo>
                  <a:pt x="92132" y="385"/>
                </a:moveTo>
                <a:cubicBezTo>
                  <a:pt x="96365" y="-9669"/>
                  <a:pt x="60911" y="179243"/>
                  <a:pt x="47682" y="273435"/>
                </a:cubicBezTo>
                <a:cubicBezTo>
                  <a:pt x="34453" y="367627"/>
                  <a:pt x="14344" y="540664"/>
                  <a:pt x="12757" y="565535"/>
                </a:cubicBezTo>
                <a:cubicBezTo>
                  <a:pt x="11169" y="590406"/>
                  <a:pt x="40274" y="401493"/>
                  <a:pt x="38157" y="422660"/>
                </a:cubicBezTo>
                <a:cubicBezTo>
                  <a:pt x="36040" y="443827"/>
                  <a:pt x="1115" y="666606"/>
                  <a:pt x="57" y="692535"/>
                </a:cubicBezTo>
                <a:cubicBezTo>
                  <a:pt x="-1001" y="718464"/>
                  <a:pt x="12757" y="650731"/>
                  <a:pt x="31807" y="578235"/>
                </a:cubicBezTo>
                <a:cubicBezTo>
                  <a:pt x="50857" y="505739"/>
                  <a:pt x="117532" y="253856"/>
                  <a:pt x="114357" y="257560"/>
                </a:cubicBezTo>
                <a:cubicBezTo>
                  <a:pt x="111182" y="261264"/>
                  <a:pt x="25457" y="568710"/>
                  <a:pt x="12757" y="600460"/>
                </a:cubicBezTo>
                <a:cubicBezTo>
                  <a:pt x="57" y="632210"/>
                  <a:pt x="30749" y="513676"/>
                  <a:pt x="38157" y="448060"/>
                </a:cubicBezTo>
                <a:cubicBezTo>
                  <a:pt x="45565" y="382444"/>
                  <a:pt x="59853" y="225810"/>
                  <a:pt x="57207" y="206760"/>
                </a:cubicBezTo>
                <a:cubicBezTo>
                  <a:pt x="54561" y="187710"/>
                  <a:pt x="16461" y="362335"/>
                  <a:pt x="22282" y="333760"/>
                </a:cubicBezTo>
                <a:cubicBezTo>
                  <a:pt x="28103" y="305185"/>
                  <a:pt x="87899" y="10439"/>
                  <a:pt x="92132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3FC10373-7A74-DC6C-7525-ACE8AB0BD03F}"/>
              </a:ext>
            </a:extLst>
          </p:cNvPr>
          <p:cNvSpPr/>
          <p:nvPr/>
        </p:nvSpPr>
        <p:spPr>
          <a:xfrm>
            <a:off x="5362396" y="6404150"/>
            <a:ext cx="42932" cy="513268"/>
          </a:xfrm>
          <a:custGeom>
            <a:avLst/>
            <a:gdLst>
              <a:gd name="connsiteX0" fmla="*/ 19229 w 42932"/>
              <a:gd name="connsiteY0" fmla="*/ 6175 h 513268"/>
              <a:gd name="connsiteX1" fmla="*/ 3354 w 42932"/>
              <a:gd name="connsiteY1" fmla="*/ 177625 h 513268"/>
              <a:gd name="connsiteX2" fmla="*/ 25579 w 42932"/>
              <a:gd name="connsiteY2" fmla="*/ 374475 h 513268"/>
              <a:gd name="connsiteX3" fmla="*/ 179 w 42932"/>
              <a:gd name="connsiteY3" fmla="*/ 285575 h 513268"/>
              <a:gd name="connsiteX4" fmla="*/ 41454 w 42932"/>
              <a:gd name="connsiteY4" fmla="*/ 507825 h 513268"/>
              <a:gd name="connsiteX5" fmla="*/ 28754 w 42932"/>
              <a:gd name="connsiteY5" fmla="*/ 406225 h 513268"/>
              <a:gd name="connsiteX6" fmla="*/ 19229 w 42932"/>
              <a:gd name="connsiteY6" fmla="*/ 6175 h 51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32" h="513268">
                <a:moveTo>
                  <a:pt x="19229" y="6175"/>
                </a:moveTo>
                <a:cubicBezTo>
                  <a:pt x="14996" y="-31925"/>
                  <a:pt x="2296" y="116242"/>
                  <a:pt x="3354" y="177625"/>
                </a:cubicBezTo>
                <a:cubicBezTo>
                  <a:pt x="4412" y="239008"/>
                  <a:pt x="26108" y="356483"/>
                  <a:pt x="25579" y="374475"/>
                </a:cubicBezTo>
                <a:cubicBezTo>
                  <a:pt x="25050" y="392467"/>
                  <a:pt x="-2467" y="263350"/>
                  <a:pt x="179" y="285575"/>
                </a:cubicBezTo>
                <a:cubicBezTo>
                  <a:pt x="2825" y="307800"/>
                  <a:pt x="36692" y="487717"/>
                  <a:pt x="41454" y="507825"/>
                </a:cubicBezTo>
                <a:cubicBezTo>
                  <a:pt x="46216" y="527933"/>
                  <a:pt x="38808" y="491950"/>
                  <a:pt x="28754" y="406225"/>
                </a:cubicBezTo>
                <a:cubicBezTo>
                  <a:pt x="18700" y="320500"/>
                  <a:pt x="23462" y="44275"/>
                  <a:pt x="19229" y="6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04B326A9-9ADF-CEE6-5AAF-4B0AB70BDEBA}"/>
              </a:ext>
            </a:extLst>
          </p:cNvPr>
          <p:cNvSpPr/>
          <p:nvPr/>
        </p:nvSpPr>
        <p:spPr>
          <a:xfrm>
            <a:off x="5308600" y="6344458"/>
            <a:ext cx="82674" cy="637669"/>
          </a:xfrm>
          <a:custGeom>
            <a:avLst/>
            <a:gdLst>
              <a:gd name="connsiteX0" fmla="*/ 50800 w 82674"/>
              <a:gd name="connsiteY0" fmla="*/ 37292 h 637669"/>
              <a:gd name="connsiteX1" fmla="*/ 15875 w 82674"/>
              <a:gd name="connsiteY1" fmla="*/ 291292 h 637669"/>
              <a:gd name="connsiteX2" fmla="*/ 12700 w 82674"/>
              <a:gd name="connsiteY2" fmla="*/ 246842 h 637669"/>
              <a:gd name="connsiteX3" fmla="*/ 60325 w 82674"/>
              <a:gd name="connsiteY3" fmla="*/ 484967 h 637669"/>
              <a:gd name="connsiteX4" fmla="*/ 41275 w 82674"/>
              <a:gd name="connsiteY4" fmla="*/ 440517 h 637669"/>
              <a:gd name="connsiteX5" fmla="*/ 82550 w 82674"/>
              <a:gd name="connsiteY5" fmla="*/ 637367 h 637669"/>
              <a:gd name="connsiteX6" fmla="*/ 25400 w 82674"/>
              <a:gd name="connsiteY6" fmla="*/ 472267 h 637669"/>
              <a:gd name="connsiteX7" fmla="*/ 0 w 82674"/>
              <a:gd name="connsiteY7" fmla="*/ 2367 h 637669"/>
              <a:gd name="connsiteX8" fmla="*/ 25400 w 82674"/>
              <a:gd name="connsiteY8" fmla="*/ 281767 h 637669"/>
              <a:gd name="connsiteX9" fmla="*/ 50800 w 82674"/>
              <a:gd name="connsiteY9" fmla="*/ 37292 h 6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74" h="637669">
                <a:moveTo>
                  <a:pt x="50800" y="37292"/>
                </a:moveTo>
                <a:cubicBezTo>
                  <a:pt x="49213" y="38879"/>
                  <a:pt x="22225" y="256367"/>
                  <a:pt x="15875" y="291292"/>
                </a:cubicBezTo>
                <a:cubicBezTo>
                  <a:pt x="9525" y="326217"/>
                  <a:pt x="5292" y="214563"/>
                  <a:pt x="12700" y="246842"/>
                </a:cubicBezTo>
                <a:cubicBezTo>
                  <a:pt x="20108" y="279121"/>
                  <a:pt x="55563" y="452688"/>
                  <a:pt x="60325" y="484967"/>
                </a:cubicBezTo>
                <a:cubicBezTo>
                  <a:pt x="65088" y="517246"/>
                  <a:pt x="37571" y="415117"/>
                  <a:pt x="41275" y="440517"/>
                </a:cubicBezTo>
                <a:cubicBezTo>
                  <a:pt x="44979" y="465917"/>
                  <a:pt x="85196" y="632075"/>
                  <a:pt x="82550" y="637367"/>
                </a:cubicBezTo>
                <a:cubicBezTo>
                  <a:pt x="79904" y="642659"/>
                  <a:pt x="39158" y="578100"/>
                  <a:pt x="25400" y="472267"/>
                </a:cubicBezTo>
                <a:cubicBezTo>
                  <a:pt x="11642" y="366434"/>
                  <a:pt x="0" y="34117"/>
                  <a:pt x="0" y="2367"/>
                </a:cubicBezTo>
                <a:cubicBezTo>
                  <a:pt x="0" y="-29383"/>
                  <a:pt x="17463" y="268538"/>
                  <a:pt x="25400" y="281767"/>
                </a:cubicBezTo>
                <a:cubicBezTo>
                  <a:pt x="33337" y="294996"/>
                  <a:pt x="52387" y="35705"/>
                  <a:pt x="50800" y="37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CC0C0523-417B-ED81-4FF5-C1EA8EE6C2DA}"/>
              </a:ext>
            </a:extLst>
          </p:cNvPr>
          <p:cNvSpPr/>
          <p:nvPr/>
        </p:nvSpPr>
        <p:spPr>
          <a:xfrm>
            <a:off x="6584496" y="4960837"/>
            <a:ext cx="163645" cy="594563"/>
          </a:xfrm>
          <a:custGeom>
            <a:avLst/>
            <a:gdLst>
              <a:gd name="connsiteX0" fmla="*/ 152854 w 163645"/>
              <a:gd name="connsiteY0" fmla="*/ 1688 h 594563"/>
              <a:gd name="connsiteX1" fmla="*/ 159204 w 163645"/>
              <a:gd name="connsiteY1" fmla="*/ 309663 h 594563"/>
              <a:gd name="connsiteX2" fmla="*/ 76654 w 163645"/>
              <a:gd name="connsiteY2" fmla="*/ 490638 h 594563"/>
              <a:gd name="connsiteX3" fmla="*/ 133804 w 163645"/>
              <a:gd name="connsiteY3" fmla="*/ 354113 h 594563"/>
              <a:gd name="connsiteX4" fmla="*/ 454 w 163645"/>
              <a:gd name="connsiteY4" fmla="*/ 592238 h 594563"/>
              <a:gd name="connsiteX5" fmla="*/ 92529 w 163645"/>
              <a:gd name="connsiteY5" fmla="*/ 462063 h 594563"/>
              <a:gd name="connsiteX6" fmla="*/ 156029 w 163645"/>
              <a:gd name="connsiteY6" fmla="*/ 246163 h 594563"/>
              <a:gd name="connsiteX7" fmla="*/ 149679 w 163645"/>
              <a:gd name="connsiteY7" fmla="*/ 347763 h 594563"/>
              <a:gd name="connsiteX8" fmla="*/ 156029 w 163645"/>
              <a:gd name="connsiteY8" fmla="*/ 192188 h 594563"/>
              <a:gd name="connsiteX9" fmla="*/ 152854 w 163645"/>
              <a:gd name="connsiteY9" fmla="*/ 1688 h 59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645" h="594563">
                <a:moveTo>
                  <a:pt x="152854" y="1688"/>
                </a:moveTo>
                <a:cubicBezTo>
                  <a:pt x="153383" y="21267"/>
                  <a:pt x="171904" y="228171"/>
                  <a:pt x="159204" y="309663"/>
                </a:cubicBezTo>
                <a:cubicBezTo>
                  <a:pt x="146504" y="391155"/>
                  <a:pt x="80887" y="483230"/>
                  <a:pt x="76654" y="490638"/>
                </a:cubicBezTo>
                <a:cubicBezTo>
                  <a:pt x="72421" y="498046"/>
                  <a:pt x="146504" y="337180"/>
                  <a:pt x="133804" y="354113"/>
                </a:cubicBezTo>
                <a:cubicBezTo>
                  <a:pt x="121104" y="371046"/>
                  <a:pt x="7333" y="574246"/>
                  <a:pt x="454" y="592238"/>
                </a:cubicBezTo>
                <a:cubicBezTo>
                  <a:pt x="-6425" y="610230"/>
                  <a:pt x="66600" y="519742"/>
                  <a:pt x="92529" y="462063"/>
                </a:cubicBezTo>
                <a:cubicBezTo>
                  <a:pt x="118458" y="404384"/>
                  <a:pt x="146504" y="265213"/>
                  <a:pt x="156029" y="246163"/>
                </a:cubicBezTo>
                <a:cubicBezTo>
                  <a:pt x="165554" y="227113"/>
                  <a:pt x="149679" y="356759"/>
                  <a:pt x="149679" y="347763"/>
                </a:cubicBezTo>
                <a:cubicBezTo>
                  <a:pt x="149679" y="338767"/>
                  <a:pt x="153912" y="246163"/>
                  <a:pt x="156029" y="192188"/>
                </a:cubicBezTo>
                <a:cubicBezTo>
                  <a:pt x="158146" y="138213"/>
                  <a:pt x="152325" y="-17891"/>
                  <a:pt x="152854" y="1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DC503207-A872-7D95-392A-BF4DA115848D}"/>
              </a:ext>
            </a:extLst>
          </p:cNvPr>
          <p:cNvSpPr/>
          <p:nvPr/>
        </p:nvSpPr>
        <p:spPr>
          <a:xfrm>
            <a:off x="5768610" y="5614296"/>
            <a:ext cx="844660" cy="593251"/>
          </a:xfrm>
          <a:custGeom>
            <a:avLst/>
            <a:gdLst>
              <a:gd name="connsiteX0" fmla="*/ 365 w 844660"/>
              <a:gd name="connsiteY0" fmla="*/ 592829 h 593251"/>
              <a:gd name="connsiteX1" fmla="*/ 467090 w 844660"/>
              <a:gd name="connsiteY1" fmla="*/ 294379 h 593251"/>
              <a:gd name="connsiteX2" fmla="*/ 387715 w 844660"/>
              <a:gd name="connsiteY2" fmla="*/ 376929 h 593251"/>
              <a:gd name="connsiteX3" fmla="*/ 644890 w 844660"/>
              <a:gd name="connsiteY3" fmla="*/ 151504 h 593251"/>
              <a:gd name="connsiteX4" fmla="*/ 546465 w 844660"/>
              <a:gd name="connsiteY4" fmla="*/ 243579 h 593251"/>
              <a:gd name="connsiteX5" fmla="*/ 841740 w 844660"/>
              <a:gd name="connsiteY5" fmla="*/ 2279 h 593251"/>
              <a:gd name="connsiteX6" fmla="*/ 679815 w 844660"/>
              <a:gd name="connsiteY6" fmla="*/ 135629 h 593251"/>
              <a:gd name="connsiteX7" fmla="*/ 394065 w 844660"/>
              <a:gd name="connsiteY7" fmla="*/ 354704 h 593251"/>
              <a:gd name="connsiteX8" fmla="*/ 365 w 844660"/>
              <a:gd name="connsiteY8" fmla="*/ 592829 h 59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660" h="593251">
                <a:moveTo>
                  <a:pt x="365" y="592829"/>
                </a:moveTo>
                <a:cubicBezTo>
                  <a:pt x="12536" y="582775"/>
                  <a:pt x="402532" y="330362"/>
                  <a:pt x="467090" y="294379"/>
                </a:cubicBezTo>
                <a:cubicBezTo>
                  <a:pt x="531648" y="258396"/>
                  <a:pt x="358082" y="400741"/>
                  <a:pt x="387715" y="376929"/>
                </a:cubicBezTo>
                <a:cubicBezTo>
                  <a:pt x="417348" y="353117"/>
                  <a:pt x="618432" y="173729"/>
                  <a:pt x="644890" y="151504"/>
                </a:cubicBezTo>
                <a:cubicBezTo>
                  <a:pt x="671348" y="129279"/>
                  <a:pt x="513657" y="268450"/>
                  <a:pt x="546465" y="243579"/>
                </a:cubicBezTo>
                <a:cubicBezTo>
                  <a:pt x="579273" y="218708"/>
                  <a:pt x="819515" y="20271"/>
                  <a:pt x="841740" y="2279"/>
                </a:cubicBezTo>
                <a:cubicBezTo>
                  <a:pt x="863965" y="-15713"/>
                  <a:pt x="754428" y="76891"/>
                  <a:pt x="679815" y="135629"/>
                </a:cubicBezTo>
                <a:cubicBezTo>
                  <a:pt x="605203" y="194366"/>
                  <a:pt x="505190" y="278504"/>
                  <a:pt x="394065" y="354704"/>
                </a:cubicBezTo>
                <a:cubicBezTo>
                  <a:pt x="282940" y="430904"/>
                  <a:pt x="-11806" y="602883"/>
                  <a:pt x="365" y="592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4ABC4629-F01B-72DA-7638-144EA985DCB5}"/>
              </a:ext>
            </a:extLst>
          </p:cNvPr>
          <p:cNvSpPr/>
          <p:nvPr/>
        </p:nvSpPr>
        <p:spPr>
          <a:xfrm>
            <a:off x="6057490" y="5894734"/>
            <a:ext cx="242408" cy="685205"/>
          </a:xfrm>
          <a:custGeom>
            <a:avLst/>
            <a:gdLst>
              <a:gd name="connsiteX0" fmla="*/ 241710 w 242408"/>
              <a:gd name="connsiteY0" fmla="*/ 1241 h 685205"/>
              <a:gd name="connsiteX1" fmla="*/ 130585 w 242408"/>
              <a:gd name="connsiteY1" fmla="*/ 223491 h 685205"/>
              <a:gd name="connsiteX2" fmla="*/ 79785 w 242408"/>
              <a:gd name="connsiteY2" fmla="*/ 410816 h 685205"/>
              <a:gd name="connsiteX3" fmla="*/ 133760 w 242408"/>
              <a:gd name="connsiteY3" fmla="*/ 286991 h 685205"/>
              <a:gd name="connsiteX4" fmla="*/ 13110 w 242408"/>
              <a:gd name="connsiteY4" fmla="*/ 667991 h 685205"/>
              <a:gd name="connsiteX5" fmla="*/ 28985 w 242408"/>
              <a:gd name="connsiteY5" fmla="*/ 569566 h 685205"/>
              <a:gd name="connsiteX6" fmla="*/ 241710 w 242408"/>
              <a:gd name="connsiteY6" fmla="*/ 125066 h 685205"/>
              <a:gd name="connsiteX7" fmla="*/ 98835 w 242408"/>
              <a:gd name="connsiteY7" fmla="*/ 375891 h 685205"/>
              <a:gd name="connsiteX8" fmla="*/ 140110 w 242408"/>
              <a:gd name="connsiteY8" fmla="*/ 207616 h 685205"/>
              <a:gd name="connsiteX9" fmla="*/ 95660 w 242408"/>
              <a:gd name="connsiteY9" fmla="*/ 328266 h 685205"/>
              <a:gd name="connsiteX10" fmla="*/ 241710 w 242408"/>
              <a:gd name="connsiteY10" fmla="*/ 1241 h 68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08" h="685205">
                <a:moveTo>
                  <a:pt x="241710" y="1241"/>
                </a:moveTo>
                <a:cubicBezTo>
                  <a:pt x="247531" y="-16221"/>
                  <a:pt x="157573" y="155228"/>
                  <a:pt x="130585" y="223491"/>
                </a:cubicBezTo>
                <a:cubicBezTo>
                  <a:pt x="103597" y="291754"/>
                  <a:pt x="79256" y="400233"/>
                  <a:pt x="79785" y="410816"/>
                </a:cubicBezTo>
                <a:cubicBezTo>
                  <a:pt x="80314" y="421399"/>
                  <a:pt x="144872" y="244129"/>
                  <a:pt x="133760" y="286991"/>
                </a:cubicBezTo>
                <a:cubicBezTo>
                  <a:pt x="122648" y="329853"/>
                  <a:pt x="30572" y="620895"/>
                  <a:pt x="13110" y="667991"/>
                </a:cubicBezTo>
                <a:cubicBezTo>
                  <a:pt x="-4352" y="715087"/>
                  <a:pt x="-9115" y="660053"/>
                  <a:pt x="28985" y="569566"/>
                </a:cubicBezTo>
                <a:cubicBezTo>
                  <a:pt x="67085" y="479079"/>
                  <a:pt x="230068" y="157345"/>
                  <a:pt x="241710" y="125066"/>
                </a:cubicBezTo>
                <a:cubicBezTo>
                  <a:pt x="253352" y="92787"/>
                  <a:pt x="115768" y="362133"/>
                  <a:pt x="98835" y="375891"/>
                </a:cubicBezTo>
                <a:cubicBezTo>
                  <a:pt x="81902" y="389649"/>
                  <a:pt x="140639" y="215554"/>
                  <a:pt x="140110" y="207616"/>
                </a:cubicBezTo>
                <a:cubicBezTo>
                  <a:pt x="139581" y="199679"/>
                  <a:pt x="84018" y="358958"/>
                  <a:pt x="95660" y="328266"/>
                </a:cubicBezTo>
                <a:cubicBezTo>
                  <a:pt x="107302" y="297574"/>
                  <a:pt x="235889" y="18703"/>
                  <a:pt x="241710" y="1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70ECE16E-2D9E-6608-DEEC-58A96118E01D}"/>
              </a:ext>
            </a:extLst>
          </p:cNvPr>
          <p:cNvSpPr/>
          <p:nvPr/>
        </p:nvSpPr>
        <p:spPr>
          <a:xfrm>
            <a:off x="5643269" y="6214967"/>
            <a:ext cx="120587" cy="458643"/>
          </a:xfrm>
          <a:custGeom>
            <a:avLst/>
            <a:gdLst>
              <a:gd name="connsiteX0" fmla="*/ 119356 w 120587"/>
              <a:gd name="connsiteY0" fmla="*/ 1683 h 458643"/>
              <a:gd name="connsiteX1" fmla="*/ 93956 w 120587"/>
              <a:gd name="connsiteY1" fmla="*/ 135033 h 458643"/>
              <a:gd name="connsiteX2" fmla="*/ 27281 w 120587"/>
              <a:gd name="connsiteY2" fmla="*/ 335058 h 458643"/>
              <a:gd name="connsiteX3" fmla="*/ 71731 w 120587"/>
              <a:gd name="connsiteY3" fmla="*/ 252508 h 458643"/>
              <a:gd name="connsiteX4" fmla="*/ 1881 w 120587"/>
              <a:gd name="connsiteY4" fmla="*/ 455708 h 458643"/>
              <a:gd name="connsiteX5" fmla="*/ 24106 w 120587"/>
              <a:gd name="connsiteY5" fmla="*/ 360458 h 458643"/>
              <a:gd name="connsiteX6" fmla="*/ 68556 w 120587"/>
              <a:gd name="connsiteY6" fmla="*/ 189008 h 458643"/>
              <a:gd name="connsiteX7" fmla="*/ 59031 w 120587"/>
              <a:gd name="connsiteY7" fmla="*/ 227108 h 458643"/>
              <a:gd name="connsiteX8" fmla="*/ 119356 w 120587"/>
              <a:gd name="connsiteY8" fmla="*/ 1683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587" h="458643">
                <a:moveTo>
                  <a:pt x="119356" y="1683"/>
                </a:moveTo>
                <a:cubicBezTo>
                  <a:pt x="125177" y="-13663"/>
                  <a:pt x="109302" y="79471"/>
                  <a:pt x="93956" y="135033"/>
                </a:cubicBezTo>
                <a:cubicBezTo>
                  <a:pt x="78610" y="190595"/>
                  <a:pt x="30985" y="315479"/>
                  <a:pt x="27281" y="335058"/>
                </a:cubicBezTo>
                <a:cubicBezTo>
                  <a:pt x="23577" y="354637"/>
                  <a:pt x="75964" y="232400"/>
                  <a:pt x="71731" y="252508"/>
                </a:cubicBezTo>
                <a:cubicBezTo>
                  <a:pt x="67498" y="272616"/>
                  <a:pt x="9818" y="437716"/>
                  <a:pt x="1881" y="455708"/>
                </a:cubicBezTo>
                <a:cubicBezTo>
                  <a:pt x="-6057" y="473700"/>
                  <a:pt x="12993" y="404908"/>
                  <a:pt x="24106" y="360458"/>
                </a:cubicBezTo>
                <a:cubicBezTo>
                  <a:pt x="35219" y="316008"/>
                  <a:pt x="62735" y="211233"/>
                  <a:pt x="68556" y="189008"/>
                </a:cubicBezTo>
                <a:cubicBezTo>
                  <a:pt x="74377" y="166783"/>
                  <a:pt x="51094" y="251979"/>
                  <a:pt x="59031" y="227108"/>
                </a:cubicBezTo>
                <a:cubicBezTo>
                  <a:pt x="66968" y="202237"/>
                  <a:pt x="113535" y="17029"/>
                  <a:pt x="119356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CA234645-75C6-EEEF-7CB4-666466FCBE23}"/>
              </a:ext>
            </a:extLst>
          </p:cNvPr>
          <p:cNvSpPr/>
          <p:nvPr/>
        </p:nvSpPr>
        <p:spPr>
          <a:xfrm>
            <a:off x="5757958" y="6132452"/>
            <a:ext cx="218334" cy="107083"/>
          </a:xfrm>
          <a:custGeom>
            <a:avLst/>
            <a:gdLst>
              <a:gd name="connsiteX0" fmla="*/ 1492 w 218334"/>
              <a:gd name="connsiteY0" fmla="*/ 106423 h 107083"/>
              <a:gd name="connsiteX1" fmla="*/ 150717 w 218334"/>
              <a:gd name="connsiteY1" fmla="*/ 1648 h 107083"/>
              <a:gd name="connsiteX2" fmla="*/ 214217 w 218334"/>
              <a:gd name="connsiteY2" fmla="*/ 39748 h 107083"/>
              <a:gd name="connsiteX3" fmla="*/ 201517 w 218334"/>
              <a:gd name="connsiteY3" fmla="*/ 4823 h 107083"/>
              <a:gd name="connsiteX4" fmla="*/ 115792 w 218334"/>
              <a:gd name="connsiteY4" fmla="*/ 17523 h 107083"/>
              <a:gd name="connsiteX5" fmla="*/ 195167 w 218334"/>
              <a:gd name="connsiteY5" fmla="*/ 58798 h 107083"/>
              <a:gd name="connsiteX6" fmla="*/ 150717 w 218334"/>
              <a:gd name="connsiteY6" fmla="*/ 30223 h 107083"/>
              <a:gd name="connsiteX7" fmla="*/ 77692 w 218334"/>
              <a:gd name="connsiteY7" fmla="*/ 46098 h 107083"/>
              <a:gd name="connsiteX8" fmla="*/ 1492 w 218334"/>
              <a:gd name="connsiteY8" fmla="*/ 106423 h 10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334" h="107083">
                <a:moveTo>
                  <a:pt x="1492" y="106423"/>
                </a:moveTo>
                <a:cubicBezTo>
                  <a:pt x="13663" y="99015"/>
                  <a:pt x="115263" y="12760"/>
                  <a:pt x="150717" y="1648"/>
                </a:cubicBezTo>
                <a:cubicBezTo>
                  <a:pt x="186171" y="-9465"/>
                  <a:pt x="205750" y="39219"/>
                  <a:pt x="214217" y="39748"/>
                </a:cubicBezTo>
                <a:cubicBezTo>
                  <a:pt x="222684" y="40277"/>
                  <a:pt x="217921" y="8527"/>
                  <a:pt x="201517" y="4823"/>
                </a:cubicBezTo>
                <a:cubicBezTo>
                  <a:pt x="185113" y="1119"/>
                  <a:pt x="116850" y="8527"/>
                  <a:pt x="115792" y="17523"/>
                </a:cubicBezTo>
                <a:cubicBezTo>
                  <a:pt x="114734" y="26519"/>
                  <a:pt x="189346" y="56681"/>
                  <a:pt x="195167" y="58798"/>
                </a:cubicBezTo>
                <a:cubicBezTo>
                  <a:pt x="200988" y="60915"/>
                  <a:pt x="170296" y="32340"/>
                  <a:pt x="150717" y="30223"/>
                </a:cubicBezTo>
                <a:cubicBezTo>
                  <a:pt x="131138" y="28106"/>
                  <a:pt x="100446" y="35515"/>
                  <a:pt x="77692" y="46098"/>
                </a:cubicBezTo>
                <a:cubicBezTo>
                  <a:pt x="54938" y="56681"/>
                  <a:pt x="-10679" y="113831"/>
                  <a:pt x="1492" y="106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070DE08B-FFCF-64A2-9D8A-72B45468E939}"/>
              </a:ext>
            </a:extLst>
          </p:cNvPr>
          <p:cNvSpPr/>
          <p:nvPr/>
        </p:nvSpPr>
        <p:spPr>
          <a:xfrm>
            <a:off x="5768207" y="6197598"/>
            <a:ext cx="73852" cy="142922"/>
          </a:xfrm>
          <a:custGeom>
            <a:avLst/>
            <a:gdLst>
              <a:gd name="connsiteX0" fmla="*/ 73793 w 73852"/>
              <a:gd name="connsiteY0" fmla="*/ 2 h 142922"/>
              <a:gd name="connsiteX1" fmla="*/ 13468 w 73852"/>
              <a:gd name="connsiteY1" fmla="*/ 79377 h 142922"/>
              <a:gd name="connsiteX2" fmla="*/ 29343 w 73852"/>
              <a:gd name="connsiteY2" fmla="*/ 142877 h 142922"/>
              <a:gd name="connsiteX3" fmla="*/ 13468 w 73852"/>
              <a:gd name="connsiteY3" fmla="*/ 88902 h 142922"/>
              <a:gd name="connsiteX4" fmla="*/ 26168 w 73852"/>
              <a:gd name="connsiteY4" fmla="*/ 53977 h 142922"/>
              <a:gd name="connsiteX5" fmla="*/ 768 w 73852"/>
              <a:gd name="connsiteY5" fmla="*/ 76202 h 142922"/>
              <a:gd name="connsiteX6" fmla="*/ 73793 w 73852"/>
              <a:gd name="connsiteY6" fmla="*/ 2 h 14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52" h="142922">
                <a:moveTo>
                  <a:pt x="73793" y="2"/>
                </a:moveTo>
                <a:cubicBezTo>
                  <a:pt x="75910" y="531"/>
                  <a:pt x="20876" y="55565"/>
                  <a:pt x="13468" y="79377"/>
                </a:cubicBezTo>
                <a:cubicBezTo>
                  <a:pt x="6060" y="103190"/>
                  <a:pt x="29343" y="141290"/>
                  <a:pt x="29343" y="142877"/>
                </a:cubicBezTo>
                <a:cubicBezTo>
                  <a:pt x="29343" y="144464"/>
                  <a:pt x="13997" y="103719"/>
                  <a:pt x="13468" y="88902"/>
                </a:cubicBezTo>
                <a:cubicBezTo>
                  <a:pt x="12939" y="74085"/>
                  <a:pt x="28285" y="56094"/>
                  <a:pt x="26168" y="53977"/>
                </a:cubicBezTo>
                <a:cubicBezTo>
                  <a:pt x="24051" y="51860"/>
                  <a:pt x="-5053" y="80964"/>
                  <a:pt x="768" y="76202"/>
                </a:cubicBezTo>
                <a:cubicBezTo>
                  <a:pt x="6589" y="71440"/>
                  <a:pt x="71676" y="-527"/>
                  <a:pt x="7379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FCDEAB6D-0000-EFCC-2F37-23A01F5606D4}"/>
              </a:ext>
            </a:extLst>
          </p:cNvPr>
          <p:cNvSpPr/>
          <p:nvPr/>
        </p:nvSpPr>
        <p:spPr>
          <a:xfrm>
            <a:off x="5813372" y="6200528"/>
            <a:ext cx="92131" cy="178073"/>
          </a:xfrm>
          <a:custGeom>
            <a:avLst/>
            <a:gdLst>
              <a:gd name="connsiteX0" fmla="*/ 31803 w 92131"/>
              <a:gd name="connsiteY0" fmla="*/ 247 h 178073"/>
              <a:gd name="connsiteX1" fmla="*/ 69903 w 92131"/>
              <a:gd name="connsiteY1" fmla="*/ 63747 h 178073"/>
              <a:gd name="connsiteX2" fmla="*/ 73078 w 92131"/>
              <a:gd name="connsiteY2" fmla="*/ 98672 h 178073"/>
              <a:gd name="connsiteX3" fmla="*/ 57203 w 92131"/>
              <a:gd name="connsiteY3" fmla="*/ 127247 h 178073"/>
              <a:gd name="connsiteX4" fmla="*/ 53 w 92131"/>
              <a:gd name="connsiteY4" fmla="*/ 178047 h 178073"/>
              <a:gd name="connsiteX5" fmla="*/ 47678 w 92131"/>
              <a:gd name="connsiteY5" fmla="*/ 133597 h 178073"/>
              <a:gd name="connsiteX6" fmla="*/ 92128 w 92131"/>
              <a:gd name="connsiteY6" fmla="*/ 89147 h 178073"/>
              <a:gd name="connsiteX7" fmla="*/ 31803 w 92131"/>
              <a:gd name="connsiteY7" fmla="*/ 247 h 17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31" h="178073">
                <a:moveTo>
                  <a:pt x="31803" y="247"/>
                </a:moveTo>
                <a:cubicBezTo>
                  <a:pt x="28099" y="-3986"/>
                  <a:pt x="63024" y="47343"/>
                  <a:pt x="69903" y="63747"/>
                </a:cubicBezTo>
                <a:cubicBezTo>
                  <a:pt x="76782" y="80151"/>
                  <a:pt x="75195" y="88089"/>
                  <a:pt x="73078" y="98672"/>
                </a:cubicBezTo>
                <a:cubicBezTo>
                  <a:pt x="70961" y="109255"/>
                  <a:pt x="69374" y="114018"/>
                  <a:pt x="57203" y="127247"/>
                </a:cubicBezTo>
                <a:cubicBezTo>
                  <a:pt x="45032" y="140476"/>
                  <a:pt x="1641" y="176989"/>
                  <a:pt x="53" y="178047"/>
                </a:cubicBezTo>
                <a:cubicBezTo>
                  <a:pt x="-1535" y="179105"/>
                  <a:pt x="32332" y="148414"/>
                  <a:pt x="47678" y="133597"/>
                </a:cubicBezTo>
                <a:cubicBezTo>
                  <a:pt x="63024" y="118780"/>
                  <a:pt x="91599" y="108726"/>
                  <a:pt x="92128" y="89147"/>
                </a:cubicBezTo>
                <a:cubicBezTo>
                  <a:pt x="92657" y="69568"/>
                  <a:pt x="35507" y="4480"/>
                  <a:pt x="31803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C79040D-0084-E7A4-6E5E-E76B65F05D17}"/>
              </a:ext>
            </a:extLst>
          </p:cNvPr>
          <p:cNvSpPr/>
          <p:nvPr/>
        </p:nvSpPr>
        <p:spPr>
          <a:xfrm>
            <a:off x="5743559" y="6207114"/>
            <a:ext cx="85789" cy="184389"/>
          </a:xfrm>
          <a:custGeom>
            <a:avLst/>
            <a:gdLst>
              <a:gd name="connsiteX0" fmla="*/ 50816 w 85789"/>
              <a:gd name="connsiteY0" fmla="*/ 11 h 184389"/>
              <a:gd name="connsiteX1" fmla="*/ 9541 w 85789"/>
              <a:gd name="connsiteY1" fmla="*/ 95261 h 184389"/>
              <a:gd name="connsiteX2" fmla="*/ 69866 w 85789"/>
              <a:gd name="connsiteY2" fmla="*/ 155586 h 184389"/>
              <a:gd name="connsiteX3" fmla="*/ 25416 w 85789"/>
              <a:gd name="connsiteY3" fmla="*/ 123836 h 184389"/>
              <a:gd name="connsiteX4" fmla="*/ 85741 w 85789"/>
              <a:gd name="connsiteY4" fmla="*/ 184161 h 184389"/>
              <a:gd name="connsiteX5" fmla="*/ 34941 w 85789"/>
              <a:gd name="connsiteY5" fmla="*/ 142886 h 184389"/>
              <a:gd name="connsiteX6" fmla="*/ 16 w 85789"/>
              <a:gd name="connsiteY6" fmla="*/ 101611 h 184389"/>
              <a:gd name="connsiteX7" fmla="*/ 50816 w 85789"/>
              <a:gd name="connsiteY7" fmla="*/ 11 h 1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89" h="184389">
                <a:moveTo>
                  <a:pt x="50816" y="11"/>
                </a:moveTo>
                <a:cubicBezTo>
                  <a:pt x="52404" y="-1047"/>
                  <a:pt x="6366" y="69332"/>
                  <a:pt x="9541" y="95261"/>
                </a:cubicBezTo>
                <a:cubicBezTo>
                  <a:pt x="12716" y="121190"/>
                  <a:pt x="67220" y="150824"/>
                  <a:pt x="69866" y="155586"/>
                </a:cubicBezTo>
                <a:cubicBezTo>
                  <a:pt x="72512" y="160348"/>
                  <a:pt x="22770" y="119074"/>
                  <a:pt x="25416" y="123836"/>
                </a:cubicBezTo>
                <a:cubicBezTo>
                  <a:pt x="28062" y="128598"/>
                  <a:pt x="84154" y="180986"/>
                  <a:pt x="85741" y="184161"/>
                </a:cubicBezTo>
                <a:cubicBezTo>
                  <a:pt x="87328" y="187336"/>
                  <a:pt x="49229" y="156644"/>
                  <a:pt x="34941" y="142886"/>
                </a:cubicBezTo>
                <a:cubicBezTo>
                  <a:pt x="20653" y="129128"/>
                  <a:pt x="1074" y="120132"/>
                  <a:pt x="16" y="101611"/>
                </a:cubicBezTo>
                <a:cubicBezTo>
                  <a:pt x="-1042" y="83090"/>
                  <a:pt x="49228" y="1069"/>
                  <a:pt x="5081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974367A6-3B46-CE40-E43B-400A54F35C93}"/>
              </a:ext>
            </a:extLst>
          </p:cNvPr>
          <p:cNvSpPr/>
          <p:nvPr/>
        </p:nvSpPr>
        <p:spPr>
          <a:xfrm>
            <a:off x="5835336" y="6188003"/>
            <a:ext cx="92493" cy="200310"/>
          </a:xfrm>
          <a:custGeom>
            <a:avLst/>
            <a:gdLst>
              <a:gd name="connsiteX0" fmla="*/ 44764 w 92493"/>
              <a:gd name="connsiteY0" fmla="*/ 72 h 200310"/>
              <a:gd name="connsiteX1" fmla="*/ 82864 w 92493"/>
              <a:gd name="connsiteY1" fmla="*/ 92147 h 200310"/>
              <a:gd name="connsiteX2" fmla="*/ 57464 w 92493"/>
              <a:gd name="connsiteY2" fmla="*/ 146122 h 200310"/>
              <a:gd name="connsiteX3" fmla="*/ 76514 w 92493"/>
              <a:gd name="connsiteY3" fmla="*/ 120722 h 200310"/>
              <a:gd name="connsiteX4" fmla="*/ 314 w 92493"/>
              <a:gd name="connsiteY4" fmla="*/ 200097 h 200310"/>
              <a:gd name="connsiteX5" fmla="*/ 51114 w 92493"/>
              <a:gd name="connsiteY5" fmla="*/ 142947 h 200310"/>
              <a:gd name="connsiteX6" fmla="*/ 92389 w 92493"/>
              <a:gd name="connsiteY6" fmla="*/ 108022 h 200310"/>
              <a:gd name="connsiteX7" fmla="*/ 44764 w 92493"/>
              <a:gd name="connsiteY7" fmla="*/ 72 h 2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" h="200310">
                <a:moveTo>
                  <a:pt x="44764" y="72"/>
                </a:moveTo>
                <a:cubicBezTo>
                  <a:pt x="43176" y="-2574"/>
                  <a:pt x="80747" y="67805"/>
                  <a:pt x="82864" y="92147"/>
                </a:cubicBezTo>
                <a:cubicBezTo>
                  <a:pt x="84981" y="116489"/>
                  <a:pt x="58522" y="141360"/>
                  <a:pt x="57464" y="146122"/>
                </a:cubicBezTo>
                <a:cubicBezTo>
                  <a:pt x="56406" y="150884"/>
                  <a:pt x="86039" y="111726"/>
                  <a:pt x="76514" y="120722"/>
                </a:cubicBezTo>
                <a:cubicBezTo>
                  <a:pt x="66989" y="129718"/>
                  <a:pt x="4547" y="196393"/>
                  <a:pt x="314" y="200097"/>
                </a:cubicBezTo>
                <a:cubicBezTo>
                  <a:pt x="-3919" y="203801"/>
                  <a:pt x="35768" y="158293"/>
                  <a:pt x="51114" y="142947"/>
                </a:cubicBezTo>
                <a:cubicBezTo>
                  <a:pt x="66460" y="127601"/>
                  <a:pt x="89743" y="127601"/>
                  <a:pt x="92389" y="108022"/>
                </a:cubicBezTo>
                <a:cubicBezTo>
                  <a:pt x="95035" y="88443"/>
                  <a:pt x="46352" y="2718"/>
                  <a:pt x="4476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6C0A2260-427F-CEEA-113B-7E1BD4D55394}"/>
              </a:ext>
            </a:extLst>
          </p:cNvPr>
          <p:cNvSpPr/>
          <p:nvPr/>
        </p:nvSpPr>
        <p:spPr>
          <a:xfrm>
            <a:off x="5653240" y="6737333"/>
            <a:ext cx="144626" cy="222703"/>
          </a:xfrm>
          <a:custGeom>
            <a:avLst/>
            <a:gdLst>
              <a:gd name="connsiteX0" fmla="*/ 144310 w 144626"/>
              <a:gd name="connsiteY0" fmla="*/ 17 h 222703"/>
              <a:gd name="connsiteX1" fmla="*/ 42710 w 144626"/>
              <a:gd name="connsiteY1" fmla="*/ 73042 h 222703"/>
              <a:gd name="connsiteX2" fmla="*/ 42710 w 144626"/>
              <a:gd name="connsiteY2" fmla="*/ 155592 h 222703"/>
              <a:gd name="connsiteX3" fmla="*/ 36360 w 144626"/>
              <a:gd name="connsiteY3" fmla="*/ 117492 h 222703"/>
              <a:gd name="connsiteX4" fmla="*/ 71285 w 144626"/>
              <a:gd name="connsiteY4" fmla="*/ 222267 h 222703"/>
              <a:gd name="connsiteX5" fmla="*/ 30010 w 144626"/>
              <a:gd name="connsiteY5" fmla="*/ 152417 h 222703"/>
              <a:gd name="connsiteX6" fmla="*/ 14135 w 144626"/>
              <a:gd name="connsiteY6" fmla="*/ 92092 h 222703"/>
              <a:gd name="connsiteX7" fmla="*/ 33185 w 144626"/>
              <a:gd name="connsiteY7" fmla="*/ 57167 h 222703"/>
              <a:gd name="connsiteX8" fmla="*/ 4610 w 144626"/>
              <a:gd name="connsiteY8" fmla="*/ 79392 h 222703"/>
              <a:gd name="connsiteX9" fmla="*/ 144310 w 144626"/>
              <a:gd name="connsiteY9" fmla="*/ 17 h 22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626" h="222703">
                <a:moveTo>
                  <a:pt x="144310" y="17"/>
                </a:moveTo>
                <a:cubicBezTo>
                  <a:pt x="150660" y="-1041"/>
                  <a:pt x="59643" y="47113"/>
                  <a:pt x="42710" y="73042"/>
                </a:cubicBezTo>
                <a:cubicBezTo>
                  <a:pt x="25777" y="98971"/>
                  <a:pt x="43768" y="148184"/>
                  <a:pt x="42710" y="155592"/>
                </a:cubicBezTo>
                <a:cubicBezTo>
                  <a:pt x="41652" y="163000"/>
                  <a:pt x="31598" y="106380"/>
                  <a:pt x="36360" y="117492"/>
                </a:cubicBezTo>
                <a:cubicBezTo>
                  <a:pt x="41122" y="128604"/>
                  <a:pt x="72343" y="216446"/>
                  <a:pt x="71285" y="222267"/>
                </a:cubicBezTo>
                <a:cubicBezTo>
                  <a:pt x="70227" y="228088"/>
                  <a:pt x="39535" y="174113"/>
                  <a:pt x="30010" y="152417"/>
                </a:cubicBezTo>
                <a:cubicBezTo>
                  <a:pt x="20485" y="130721"/>
                  <a:pt x="13606" y="107967"/>
                  <a:pt x="14135" y="92092"/>
                </a:cubicBezTo>
                <a:cubicBezTo>
                  <a:pt x="14664" y="76217"/>
                  <a:pt x="34773" y="59284"/>
                  <a:pt x="33185" y="57167"/>
                </a:cubicBezTo>
                <a:cubicBezTo>
                  <a:pt x="31597" y="55050"/>
                  <a:pt x="-14440" y="88388"/>
                  <a:pt x="4610" y="79392"/>
                </a:cubicBezTo>
                <a:cubicBezTo>
                  <a:pt x="23660" y="70396"/>
                  <a:pt x="137960" y="1075"/>
                  <a:pt x="14431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B42FB408-D797-5DA4-11EA-3EF9E89191EA}"/>
              </a:ext>
            </a:extLst>
          </p:cNvPr>
          <p:cNvSpPr/>
          <p:nvPr/>
        </p:nvSpPr>
        <p:spPr>
          <a:xfrm>
            <a:off x="5700806" y="6778614"/>
            <a:ext cx="119206" cy="112101"/>
          </a:xfrm>
          <a:custGeom>
            <a:avLst/>
            <a:gdLst>
              <a:gd name="connsiteX0" fmla="*/ 118969 w 119206"/>
              <a:gd name="connsiteY0" fmla="*/ 11 h 112101"/>
              <a:gd name="connsiteX1" fmla="*/ 39594 w 119206"/>
              <a:gd name="connsiteY1" fmla="*/ 25411 h 112101"/>
              <a:gd name="connsiteX2" fmla="*/ 23719 w 119206"/>
              <a:gd name="connsiteY2" fmla="*/ 50811 h 112101"/>
              <a:gd name="connsiteX3" fmla="*/ 33244 w 119206"/>
              <a:gd name="connsiteY3" fmla="*/ 79386 h 112101"/>
              <a:gd name="connsiteX4" fmla="*/ 64994 w 119206"/>
              <a:gd name="connsiteY4" fmla="*/ 111136 h 112101"/>
              <a:gd name="connsiteX5" fmla="*/ 49119 w 119206"/>
              <a:gd name="connsiteY5" fmla="*/ 98436 h 112101"/>
              <a:gd name="connsiteX6" fmla="*/ 4669 w 119206"/>
              <a:gd name="connsiteY6" fmla="*/ 44461 h 112101"/>
              <a:gd name="connsiteX7" fmla="*/ 11019 w 119206"/>
              <a:gd name="connsiteY7" fmla="*/ 28586 h 112101"/>
              <a:gd name="connsiteX8" fmla="*/ 118969 w 119206"/>
              <a:gd name="connsiteY8" fmla="*/ 11 h 11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206" h="112101">
                <a:moveTo>
                  <a:pt x="118969" y="11"/>
                </a:moveTo>
                <a:cubicBezTo>
                  <a:pt x="123732" y="-518"/>
                  <a:pt x="55469" y="16944"/>
                  <a:pt x="39594" y="25411"/>
                </a:cubicBezTo>
                <a:cubicBezTo>
                  <a:pt x="23719" y="33878"/>
                  <a:pt x="24777" y="41815"/>
                  <a:pt x="23719" y="50811"/>
                </a:cubicBezTo>
                <a:cubicBezTo>
                  <a:pt x="22661" y="59807"/>
                  <a:pt x="26365" y="69332"/>
                  <a:pt x="33244" y="79386"/>
                </a:cubicBezTo>
                <a:cubicBezTo>
                  <a:pt x="40123" y="89440"/>
                  <a:pt x="64994" y="111136"/>
                  <a:pt x="64994" y="111136"/>
                </a:cubicBezTo>
                <a:cubicBezTo>
                  <a:pt x="67640" y="114311"/>
                  <a:pt x="59173" y="109548"/>
                  <a:pt x="49119" y="98436"/>
                </a:cubicBezTo>
                <a:cubicBezTo>
                  <a:pt x="39065" y="87324"/>
                  <a:pt x="4669" y="44461"/>
                  <a:pt x="4669" y="44461"/>
                </a:cubicBezTo>
                <a:cubicBezTo>
                  <a:pt x="-1681" y="32819"/>
                  <a:pt x="-3268" y="32290"/>
                  <a:pt x="11019" y="28586"/>
                </a:cubicBezTo>
                <a:lnTo>
                  <a:pt x="118969" y="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073DDDF1-EFF0-B942-C493-061D74EE1F68}"/>
              </a:ext>
            </a:extLst>
          </p:cNvPr>
          <p:cNvSpPr/>
          <p:nvPr/>
        </p:nvSpPr>
        <p:spPr>
          <a:xfrm>
            <a:off x="5714871" y="6762719"/>
            <a:ext cx="118075" cy="171596"/>
          </a:xfrm>
          <a:custGeom>
            <a:avLst/>
            <a:gdLst>
              <a:gd name="connsiteX0" fmla="*/ 44579 w 118075"/>
              <a:gd name="connsiteY0" fmla="*/ 31 h 171596"/>
              <a:gd name="connsiteX1" fmla="*/ 69979 w 118075"/>
              <a:gd name="connsiteY1" fmla="*/ 76231 h 171596"/>
              <a:gd name="connsiteX2" fmla="*/ 54104 w 118075"/>
              <a:gd name="connsiteY2" fmla="*/ 117506 h 171596"/>
              <a:gd name="connsiteX3" fmla="*/ 129 w 118075"/>
              <a:gd name="connsiteY3" fmla="*/ 171481 h 171596"/>
              <a:gd name="connsiteX4" fmla="*/ 41404 w 118075"/>
              <a:gd name="connsiteY4" fmla="*/ 130206 h 171596"/>
              <a:gd name="connsiteX5" fmla="*/ 114429 w 118075"/>
              <a:gd name="connsiteY5" fmla="*/ 76231 h 171596"/>
              <a:gd name="connsiteX6" fmla="*/ 104904 w 118075"/>
              <a:gd name="connsiteY6" fmla="*/ 47656 h 171596"/>
              <a:gd name="connsiteX7" fmla="*/ 85854 w 118075"/>
              <a:gd name="connsiteY7" fmla="*/ 85756 h 171596"/>
              <a:gd name="connsiteX8" fmla="*/ 44579 w 118075"/>
              <a:gd name="connsiteY8" fmla="*/ 31 h 17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75" h="171596">
                <a:moveTo>
                  <a:pt x="44579" y="31"/>
                </a:moveTo>
                <a:cubicBezTo>
                  <a:pt x="41933" y="-1557"/>
                  <a:pt x="68392" y="56652"/>
                  <a:pt x="69979" y="76231"/>
                </a:cubicBezTo>
                <a:cubicBezTo>
                  <a:pt x="71566" y="95810"/>
                  <a:pt x="65746" y="101631"/>
                  <a:pt x="54104" y="117506"/>
                </a:cubicBezTo>
                <a:cubicBezTo>
                  <a:pt x="42462" y="133381"/>
                  <a:pt x="129" y="171481"/>
                  <a:pt x="129" y="171481"/>
                </a:cubicBezTo>
                <a:cubicBezTo>
                  <a:pt x="-1988" y="173598"/>
                  <a:pt x="22354" y="146081"/>
                  <a:pt x="41404" y="130206"/>
                </a:cubicBezTo>
                <a:cubicBezTo>
                  <a:pt x="60454" y="114331"/>
                  <a:pt x="103846" y="89989"/>
                  <a:pt x="114429" y="76231"/>
                </a:cubicBezTo>
                <a:cubicBezTo>
                  <a:pt x="125012" y="62473"/>
                  <a:pt x="109666" y="46069"/>
                  <a:pt x="104904" y="47656"/>
                </a:cubicBezTo>
                <a:cubicBezTo>
                  <a:pt x="100142" y="49243"/>
                  <a:pt x="94850" y="91048"/>
                  <a:pt x="85854" y="85756"/>
                </a:cubicBezTo>
                <a:cubicBezTo>
                  <a:pt x="76858" y="80464"/>
                  <a:pt x="47225" y="1619"/>
                  <a:pt x="4457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BB83A20E-ADED-781F-70B1-899B4D891756}"/>
              </a:ext>
            </a:extLst>
          </p:cNvPr>
          <p:cNvSpPr/>
          <p:nvPr/>
        </p:nvSpPr>
        <p:spPr>
          <a:xfrm>
            <a:off x="5139591" y="7163680"/>
            <a:ext cx="239534" cy="891295"/>
          </a:xfrm>
          <a:custGeom>
            <a:avLst/>
            <a:gdLst>
              <a:gd name="connsiteX0" fmla="*/ 238859 w 239534"/>
              <a:gd name="connsiteY0" fmla="*/ 2295 h 891295"/>
              <a:gd name="connsiteX1" fmla="*/ 130909 w 239534"/>
              <a:gd name="connsiteY1" fmla="*/ 408695 h 891295"/>
              <a:gd name="connsiteX2" fmla="*/ 134084 w 239534"/>
              <a:gd name="connsiteY2" fmla="*/ 380120 h 891295"/>
              <a:gd name="connsiteX3" fmla="*/ 64234 w 239534"/>
              <a:gd name="connsiteY3" fmla="*/ 602370 h 891295"/>
              <a:gd name="connsiteX4" fmla="*/ 45184 w 239534"/>
              <a:gd name="connsiteY4" fmla="*/ 757945 h 891295"/>
              <a:gd name="connsiteX5" fmla="*/ 734 w 239534"/>
              <a:gd name="connsiteY5" fmla="*/ 891295 h 891295"/>
              <a:gd name="connsiteX6" fmla="*/ 26134 w 239534"/>
              <a:gd name="connsiteY6" fmla="*/ 757945 h 891295"/>
              <a:gd name="connsiteX7" fmla="*/ 130909 w 239534"/>
              <a:gd name="connsiteY7" fmla="*/ 348370 h 891295"/>
              <a:gd name="connsiteX8" fmla="*/ 188059 w 239534"/>
              <a:gd name="connsiteY8" fmla="*/ 59445 h 891295"/>
              <a:gd name="connsiteX9" fmla="*/ 178534 w 239534"/>
              <a:gd name="connsiteY9" fmla="*/ 234070 h 891295"/>
              <a:gd name="connsiteX10" fmla="*/ 238859 w 239534"/>
              <a:gd name="connsiteY10" fmla="*/ 2295 h 8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534" h="891295">
                <a:moveTo>
                  <a:pt x="238859" y="2295"/>
                </a:moveTo>
                <a:cubicBezTo>
                  <a:pt x="230922" y="31399"/>
                  <a:pt x="148371" y="345724"/>
                  <a:pt x="130909" y="408695"/>
                </a:cubicBezTo>
                <a:cubicBezTo>
                  <a:pt x="113446" y="471666"/>
                  <a:pt x="145196" y="347841"/>
                  <a:pt x="134084" y="380120"/>
                </a:cubicBezTo>
                <a:cubicBezTo>
                  <a:pt x="122971" y="412399"/>
                  <a:pt x="79051" y="539399"/>
                  <a:pt x="64234" y="602370"/>
                </a:cubicBezTo>
                <a:cubicBezTo>
                  <a:pt x="49417" y="665341"/>
                  <a:pt x="55767" y="709791"/>
                  <a:pt x="45184" y="757945"/>
                </a:cubicBezTo>
                <a:cubicBezTo>
                  <a:pt x="34601" y="806099"/>
                  <a:pt x="3909" y="891295"/>
                  <a:pt x="734" y="891295"/>
                </a:cubicBezTo>
                <a:cubicBezTo>
                  <a:pt x="-2441" y="891295"/>
                  <a:pt x="4438" y="848433"/>
                  <a:pt x="26134" y="757945"/>
                </a:cubicBezTo>
                <a:cubicBezTo>
                  <a:pt x="47830" y="667457"/>
                  <a:pt x="103922" y="464787"/>
                  <a:pt x="130909" y="348370"/>
                </a:cubicBezTo>
                <a:cubicBezTo>
                  <a:pt x="157896" y="231953"/>
                  <a:pt x="180122" y="78495"/>
                  <a:pt x="188059" y="59445"/>
                </a:cubicBezTo>
                <a:cubicBezTo>
                  <a:pt x="195996" y="40395"/>
                  <a:pt x="174830" y="237774"/>
                  <a:pt x="178534" y="234070"/>
                </a:cubicBezTo>
                <a:cubicBezTo>
                  <a:pt x="182238" y="230366"/>
                  <a:pt x="246796" y="-26809"/>
                  <a:pt x="238859" y="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8E516C83-3CD6-0112-92CA-8322EE0A27D7}"/>
              </a:ext>
            </a:extLst>
          </p:cNvPr>
          <p:cNvSpPr/>
          <p:nvPr/>
        </p:nvSpPr>
        <p:spPr>
          <a:xfrm>
            <a:off x="4758244" y="8026140"/>
            <a:ext cx="413831" cy="1080108"/>
          </a:xfrm>
          <a:custGeom>
            <a:avLst/>
            <a:gdLst>
              <a:gd name="connsiteX0" fmla="*/ 413831 w 413831"/>
              <a:gd name="connsiteY0" fmla="*/ 260 h 1080108"/>
              <a:gd name="connsiteX1" fmla="*/ 286831 w 413831"/>
              <a:gd name="connsiteY1" fmla="*/ 314585 h 1080108"/>
              <a:gd name="connsiteX2" fmla="*/ 255081 w 413831"/>
              <a:gd name="connsiteY2" fmla="*/ 419360 h 1080108"/>
              <a:gd name="connsiteX3" fmla="*/ 290006 w 413831"/>
              <a:gd name="connsiteY3" fmla="*/ 362210 h 1080108"/>
              <a:gd name="connsiteX4" fmla="*/ 137606 w 413831"/>
              <a:gd name="connsiteY4" fmla="*/ 717810 h 1080108"/>
              <a:gd name="connsiteX5" fmla="*/ 178881 w 413831"/>
              <a:gd name="connsiteY5" fmla="*/ 663835 h 1080108"/>
              <a:gd name="connsiteX6" fmla="*/ 70931 w 413831"/>
              <a:gd name="connsiteY6" fmla="*/ 921010 h 1080108"/>
              <a:gd name="connsiteX7" fmla="*/ 1081 w 413831"/>
              <a:gd name="connsiteY7" fmla="*/ 1079760 h 1080108"/>
              <a:gd name="connsiteX8" fmla="*/ 124906 w 413831"/>
              <a:gd name="connsiteY8" fmla="*/ 879735 h 1080108"/>
              <a:gd name="connsiteX9" fmla="*/ 109031 w 413831"/>
              <a:gd name="connsiteY9" fmla="*/ 863860 h 1080108"/>
              <a:gd name="connsiteX10" fmla="*/ 315406 w 413831"/>
              <a:gd name="connsiteY10" fmla="*/ 295535 h 1080108"/>
              <a:gd name="connsiteX11" fmla="*/ 286831 w 413831"/>
              <a:gd name="connsiteY11" fmla="*/ 371735 h 1080108"/>
              <a:gd name="connsiteX12" fmla="*/ 413831 w 413831"/>
              <a:gd name="connsiteY12" fmla="*/ 260 h 10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831" h="1080108">
                <a:moveTo>
                  <a:pt x="413831" y="260"/>
                </a:moveTo>
                <a:cubicBezTo>
                  <a:pt x="413831" y="-9265"/>
                  <a:pt x="313289" y="244735"/>
                  <a:pt x="286831" y="314585"/>
                </a:cubicBezTo>
                <a:cubicBezTo>
                  <a:pt x="260373" y="384435"/>
                  <a:pt x="254552" y="411423"/>
                  <a:pt x="255081" y="419360"/>
                </a:cubicBezTo>
                <a:cubicBezTo>
                  <a:pt x="255610" y="427298"/>
                  <a:pt x="309585" y="312468"/>
                  <a:pt x="290006" y="362210"/>
                </a:cubicBezTo>
                <a:cubicBezTo>
                  <a:pt x="270427" y="411952"/>
                  <a:pt x="156127" y="667539"/>
                  <a:pt x="137606" y="717810"/>
                </a:cubicBezTo>
                <a:cubicBezTo>
                  <a:pt x="119085" y="768081"/>
                  <a:pt x="189993" y="629968"/>
                  <a:pt x="178881" y="663835"/>
                </a:cubicBezTo>
                <a:cubicBezTo>
                  <a:pt x="167768" y="697702"/>
                  <a:pt x="100564" y="851689"/>
                  <a:pt x="70931" y="921010"/>
                </a:cubicBezTo>
                <a:cubicBezTo>
                  <a:pt x="41298" y="990331"/>
                  <a:pt x="-7915" y="1086639"/>
                  <a:pt x="1081" y="1079760"/>
                </a:cubicBezTo>
                <a:cubicBezTo>
                  <a:pt x="10077" y="1072881"/>
                  <a:pt x="106914" y="915718"/>
                  <a:pt x="124906" y="879735"/>
                </a:cubicBezTo>
                <a:cubicBezTo>
                  <a:pt x="142898" y="843752"/>
                  <a:pt x="77281" y="961227"/>
                  <a:pt x="109031" y="863860"/>
                </a:cubicBezTo>
                <a:cubicBezTo>
                  <a:pt x="140781" y="766493"/>
                  <a:pt x="285773" y="377556"/>
                  <a:pt x="315406" y="295535"/>
                </a:cubicBezTo>
                <a:cubicBezTo>
                  <a:pt x="345039" y="213514"/>
                  <a:pt x="270956" y="415656"/>
                  <a:pt x="286831" y="371735"/>
                </a:cubicBezTo>
                <a:cubicBezTo>
                  <a:pt x="302706" y="327814"/>
                  <a:pt x="413831" y="9785"/>
                  <a:pt x="413831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5D58BB0D-E613-8325-1B99-4485DCBD6B9C}"/>
              </a:ext>
            </a:extLst>
          </p:cNvPr>
          <p:cNvSpPr/>
          <p:nvPr/>
        </p:nvSpPr>
        <p:spPr>
          <a:xfrm>
            <a:off x="4927567" y="7978711"/>
            <a:ext cx="219504" cy="552892"/>
          </a:xfrm>
          <a:custGeom>
            <a:avLst/>
            <a:gdLst>
              <a:gd name="connsiteX0" fmla="*/ 219108 w 219504"/>
              <a:gd name="connsiteY0" fmla="*/ 64 h 552892"/>
              <a:gd name="connsiteX1" fmla="*/ 158783 w 219504"/>
              <a:gd name="connsiteY1" fmla="*/ 238189 h 552892"/>
              <a:gd name="connsiteX2" fmla="*/ 63533 w 219504"/>
              <a:gd name="connsiteY2" fmla="*/ 473139 h 552892"/>
              <a:gd name="connsiteX3" fmla="*/ 88933 w 219504"/>
              <a:gd name="connsiteY3" fmla="*/ 355664 h 552892"/>
              <a:gd name="connsiteX4" fmla="*/ 33 w 219504"/>
              <a:gd name="connsiteY4" fmla="*/ 552514 h 552892"/>
              <a:gd name="connsiteX5" fmla="*/ 79408 w 219504"/>
              <a:gd name="connsiteY5" fmla="*/ 295339 h 552892"/>
              <a:gd name="connsiteX6" fmla="*/ 158783 w 219504"/>
              <a:gd name="connsiteY6" fmla="*/ 47689 h 552892"/>
              <a:gd name="connsiteX7" fmla="*/ 130208 w 219504"/>
              <a:gd name="connsiteY7" fmla="*/ 212789 h 552892"/>
              <a:gd name="connsiteX8" fmla="*/ 219108 w 219504"/>
              <a:gd name="connsiteY8" fmla="*/ 64 h 5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04" h="552892">
                <a:moveTo>
                  <a:pt x="219108" y="64"/>
                </a:moveTo>
                <a:cubicBezTo>
                  <a:pt x="223870" y="4297"/>
                  <a:pt x="184712" y="159343"/>
                  <a:pt x="158783" y="238189"/>
                </a:cubicBezTo>
                <a:cubicBezTo>
                  <a:pt x="132854" y="317035"/>
                  <a:pt x="75175" y="453560"/>
                  <a:pt x="63533" y="473139"/>
                </a:cubicBezTo>
                <a:cubicBezTo>
                  <a:pt x="51891" y="492718"/>
                  <a:pt x="99516" y="342435"/>
                  <a:pt x="88933" y="355664"/>
                </a:cubicBezTo>
                <a:cubicBezTo>
                  <a:pt x="78350" y="368893"/>
                  <a:pt x="1620" y="562568"/>
                  <a:pt x="33" y="552514"/>
                </a:cubicBezTo>
                <a:cubicBezTo>
                  <a:pt x="-1554" y="542460"/>
                  <a:pt x="52950" y="379477"/>
                  <a:pt x="79408" y="295339"/>
                </a:cubicBezTo>
                <a:cubicBezTo>
                  <a:pt x="105866" y="211201"/>
                  <a:pt x="150316" y="61447"/>
                  <a:pt x="158783" y="47689"/>
                </a:cubicBezTo>
                <a:cubicBezTo>
                  <a:pt x="167250" y="33931"/>
                  <a:pt x="125445" y="225489"/>
                  <a:pt x="130208" y="212789"/>
                </a:cubicBezTo>
                <a:cubicBezTo>
                  <a:pt x="134971" y="200089"/>
                  <a:pt x="214346" y="-4169"/>
                  <a:pt x="21910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E8AFA26F-5D84-E15A-4DFC-46BF34FA9C6B}"/>
              </a:ext>
            </a:extLst>
          </p:cNvPr>
          <p:cNvSpPr/>
          <p:nvPr/>
        </p:nvSpPr>
        <p:spPr>
          <a:xfrm>
            <a:off x="4539275" y="8375761"/>
            <a:ext cx="484552" cy="1188403"/>
          </a:xfrm>
          <a:custGeom>
            <a:avLst/>
            <a:gdLst>
              <a:gd name="connsiteX0" fmla="*/ 480400 w 484552"/>
              <a:gd name="connsiteY0" fmla="*/ 12589 h 1188403"/>
              <a:gd name="connsiteX1" fmla="*/ 254975 w 484552"/>
              <a:gd name="connsiteY1" fmla="*/ 555514 h 1188403"/>
              <a:gd name="connsiteX2" fmla="*/ 181950 w 484552"/>
              <a:gd name="connsiteY2" fmla="*/ 704739 h 1188403"/>
              <a:gd name="connsiteX3" fmla="*/ 242275 w 484552"/>
              <a:gd name="connsiteY3" fmla="*/ 657114 h 1188403"/>
              <a:gd name="connsiteX4" fmla="*/ 172425 w 484552"/>
              <a:gd name="connsiteY4" fmla="*/ 790464 h 1188403"/>
              <a:gd name="connsiteX5" fmla="*/ 99400 w 484552"/>
              <a:gd name="connsiteY5" fmla="*/ 1022239 h 1188403"/>
              <a:gd name="connsiteX6" fmla="*/ 975 w 484552"/>
              <a:gd name="connsiteY6" fmla="*/ 1187339 h 1188403"/>
              <a:gd name="connsiteX7" fmla="*/ 64475 w 484552"/>
              <a:gd name="connsiteY7" fmla="*/ 1060339 h 1188403"/>
              <a:gd name="connsiteX8" fmla="*/ 296250 w 484552"/>
              <a:gd name="connsiteY8" fmla="*/ 504714 h 1188403"/>
              <a:gd name="connsiteX9" fmla="*/ 251800 w 484552"/>
              <a:gd name="connsiteY9" fmla="*/ 625364 h 1188403"/>
              <a:gd name="connsiteX10" fmla="*/ 391500 w 484552"/>
              <a:gd name="connsiteY10" fmla="*/ 247539 h 1188403"/>
              <a:gd name="connsiteX11" fmla="*/ 318475 w 484552"/>
              <a:gd name="connsiteY11" fmla="*/ 431689 h 1188403"/>
              <a:gd name="connsiteX12" fmla="*/ 394675 w 484552"/>
              <a:gd name="connsiteY12" fmla="*/ 190389 h 1188403"/>
              <a:gd name="connsiteX13" fmla="*/ 480400 w 484552"/>
              <a:gd name="connsiteY13" fmla="*/ 12589 h 118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4552" h="1188403">
                <a:moveTo>
                  <a:pt x="480400" y="12589"/>
                </a:moveTo>
                <a:cubicBezTo>
                  <a:pt x="457117" y="73443"/>
                  <a:pt x="304717" y="440156"/>
                  <a:pt x="254975" y="555514"/>
                </a:cubicBezTo>
                <a:cubicBezTo>
                  <a:pt x="205233" y="670872"/>
                  <a:pt x="184067" y="687806"/>
                  <a:pt x="181950" y="704739"/>
                </a:cubicBezTo>
                <a:cubicBezTo>
                  <a:pt x="179833" y="721672"/>
                  <a:pt x="243862" y="642827"/>
                  <a:pt x="242275" y="657114"/>
                </a:cubicBezTo>
                <a:cubicBezTo>
                  <a:pt x="240688" y="671401"/>
                  <a:pt x="196238" y="729610"/>
                  <a:pt x="172425" y="790464"/>
                </a:cubicBezTo>
                <a:cubicBezTo>
                  <a:pt x="148612" y="851318"/>
                  <a:pt x="127975" y="956093"/>
                  <a:pt x="99400" y="1022239"/>
                </a:cubicBezTo>
                <a:cubicBezTo>
                  <a:pt x="70825" y="1088385"/>
                  <a:pt x="6796" y="1180989"/>
                  <a:pt x="975" y="1187339"/>
                </a:cubicBezTo>
                <a:cubicBezTo>
                  <a:pt x="-4846" y="1193689"/>
                  <a:pt x="15263" y="1174110"/>
                  <a:pt x="64475" y="1060339"/>
                </a:cubicBezTo>
                <a:cubicBezTo>
                  <a:pt x="113687" y="946568"/>
                  <a:pt x="265029" y="577210"/>
                  <a:pt x="296250" y="504714"/>
                </a:cubicBezTo>
                <a:cubicBezTo>
                  <a:pt x="327471" y="432218"/>
                  <a:pt x="251800" y="625364"/>
                  <a:pt x="251800" y="625364"/>
                </a:cubicBezTo>
                <a:cubicBezTo>
                  <a:pt x="267675" y="582502"/>
                  <a:pt x="380387" y="279818"/>
                  <a:pt x="391500" y="247539"/>
                </a:cubicBezTo>
                <a:cubicBezTo>
                  <a:pt x="402612" y="215260"/>
                  <a:pt x="317946" y="441214"/>
                  <a:pt x="318475" y="431689"/>
                </a:cubicBezTo>
                <a:cubicBezTo>
                  <a:pt x="319004" y="422164"/>
                  <a:pt x="366629" y="252831"/>
                  <a:pt x="394675" y="190389"/>
                </a:cubicBezTo>
                <a:cubicBezTo>
                  <a:pt x="422721" y="127947"/>
                  <a:pt x="503683" y="-48265"/>
                  <a:pt x="480400" y="12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B2A41DEC-0950-7F1B-3E95-7BAF319416B1}"/>
              </a:ext>
            </a:extLst>
          </p:cNvPr>
          <p:cNvSpPr/>
          <p:nvPr/>
        </p:nvSpPr>
        <p:spPr>
          <a:xfrm>
            <a:off x="5209616" y="8245475"/>
            <a:ext cx="140276" cy="210567"/>
          </a:xfrm>
          <a:custGeom>
            <a:avLst/>
            <a:gdLst>
              <a:gd name="connsiteX0" fmla="*/ 111684 w 140276"/>
              <a:gd name="connsiteY0" fmla="*/ 0 h 210567"/>
              <a:gd name="connsiteX1" fmla="*/ 32309 w 140276"/>
              <a:gd name="connsiteY1" fmla="*/ 95250 h 210567"/>
              <a:gd name="connsiteX2" fmla="*/ 25959 w 140276"/>
              <a:gd name="connsiteY2" fmla="*/ 146050 h 210567"/>
              <a:gd name="connsiteX3" fmla="*/ 41834 w 140276"/>
              <a:gd name="connsiteY3" fmla="*/ 193675 h 210567"/>
              <a:gd name="connsiteX4" fmla="*/ 25959 w 140276"/>
              <a:gd name="connsiteY4" fmla="*/ 158750 h 210567"/>
              <a:gd name="connsiteX5" fmla="*/ 70409 w 140276"/>
              <a:gd name="connsiteY5" fmla="*/ 206375 h 210567"/>
              <a:gd name="connsiteX6" fmla="*/ 140259 w 140276"/>
              <a:gd name="connsiteY6" fmla="*/ 206375 h 210567"/>
              <a:gd name="connsiteX7" fmla="*/ 76759 w 140276"/>
              <a:gd name="connsiteY7" fmla="*/ 190500 h 210567"/>
              <a:gd name="connsiteX8" fmla="*/ 35484 w 140276"/>
              <a:gd name="connsiteY8" fmla="*/ 171450 h 210567"/>
              <a:gd name="connsiteX9" fmla="*/ 38659 w 140276"/>
              <a:gd name="connsiteY9" fmla="*/ 92075 h 210567"/>
              <a:gd name="connsiteX10" fmla="*/ 13259 w 140276"/>
              <a:gd name="connsiteY10" fmla="*/ 130175 h 210567"/>
              <a:gd name="connsiteX11" fmla="*/ 54534 w 140276"/>
              <a:gd name="connsiteY11" fmla="*/ 66675 h 210567"/>
              <a:gd name="connsiteX12" fmla="*/ 559 w 140276"/>
              <a:gd name="connsiteY12" fmla="*/ 95250 h 210567"/>
              <a:gd name="connsiteX13" fmla="*/ 111684 w 140276"/>
              <a:gd name="connsiteY13" fmla="*/ 0 h 2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276" h="210567">
                <a:moveTo>
                  <a:pt x="111684" y="0"/>
                </a:moveTo>
                <a:cubicBezTo>
                  <a:pt x="116976" y="0"/>
                  <a:pt x="46596" y="70908"/>
                  <a:pt x="32309" y="95250"/>
                </a:cubicBezTo>
                <a:cubicBezTo>
                  <a:pt x="18022" y="119592"/>
                  <a:pt x="24372" y="129646"/>
                  <a:pt x="25959" y="146050"/>
                </a:cubicBezTo>
                <a:cubicBezTo>
                  <a:pt x="27546" y="162454"/>
                  <a:pt x="41834" y="191558"/>
                  <a:pt x="41834" y="193675"/>
                </a:cubicBezTo>
                <a:cubicBezTo>
                  <a:pt x="41834" y="195792"/>
                  <a:pt x="21197" y="156633"/>
                  <a:pt x="25959" y="158750"/>
                </a:cubicBezTo>
                <a:cubicBezTo>
                  <a:pt x="30721" y="160867"/>
                  <a:pt x="51359" y="198438"/>
                  <a:pt x="70409" y="206375"/>
                </a:cubicBezTo>
                <a:cubicBezTo>
                  <a:pt x="89459" y="214312"/>
                  <a:pt x="139201" y="209021"/>
                  <a:pt x="140259" y="206375"/>
                </a:cubicBezTo>
                <a:cubicBezTo>
                  <a:pt x="141317" y="203729"/>
                  <a:pt x="94221" y="196321"/>
                  <a:pt x="76759" y="190500"/>
                </a:cubicBezTo>
                <a:cubicBezTo>
                  <a:pt x="59297" y="184679"/>
                  <a:pt x="41834" y="187854"/>
                  <a:pt x="35484" y="171450"/>
                </a:cubicBezTo>
                <a:cubicBezTo>
                  <a:pt x="29134" y="155046"/>
                  <a:pt x="42363" y="98954"/>
                  <a:pt x="38659" y="92075"/>
                </a:cubicBezTo>
                <a:cubicBezTo>
                  <a:pt x="34955" y="85196"/>
                  <a:pt x="10613" y="134408"/>
                  <a:pt x="13259" y="130175"/>
                </a:cubicBezTo>
                <a:cubicBezTo>
                  <a:pt x="15905" y="125942"/>
                  <a:pt x="56651" y="72496"/>
                  <a:pt x="54534" y="66675"/>
                </a:cubicBezTo>
                <a:cubicBezTo>
                  <a:pt x="52417" y="60854"/>
                  <a:pt x="-6320" y="104246"/>
                  <a:pt x="559" y="95250"/>
                </a:cubicBezTo>
                <a:cubicBezTo>
                  <a:pt x="7438" y="86254"/>
                  <a:pt x="106392" y="0"/>
                  <a:pt x="1116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9F15890D-F359-548E-3936-591CE9374423}"/>
              </a:ext>
            </a:extLst>
          </p:cNvPr>
          <p:cNvSpPr/>
          <p:nvPr/>
        </p:nvSpPr>
        <p:spPr>
          <a:xfrm>
            <a:off x="5252796" y="8294457"/>
            <a:ext cx="106794" cy="164624"/>
          </a:xfrm>
          <a:custGeom>
            <a:avLst/>
            <a:gdLst>
              <a:gd name="connsiteX0" fmla="*/ 106604 w 106794"/>
              <a:gd name="connsiteY0" fmla="*/ 17693 h 164624"/>
              <a:gd name="connsiteX1" fmla="*/ 43104 w 106794"/>
              <a:gd name="connsiteY1" fmla="*/ 1818 h 164624"/>
              <a:gd name="connsiteX2" fmla="*/ 11354 w 106794"/>
              <a:gd name="connsiteY2" fmla="*/ 68493 h 164624"/>
              <a:gd name="connsiteX3" fmla="*/ 30404 w 106794"/>
              <a:gd name="connsiteY3" fmla="*/ 109768 h 164624"/>
              <a:gd name="connsiteX4" fmla="*/ 17704 w 106794"/>
              <a:gd name="connsiteY4" fmla="*/ 90718 h 164624"/>
              <a:gd name="connsiteX5" fmla="*/ 81204 w 106794"/>
              <a:gd name="connsiteY5" fmla="*/ 163743 h 164624"/>
              <a:gd name="connsiteX6" fmla="*/ 58979 w 106794"/>
              <a:gd name="connsiteY6" fmla="*/ 128818 h 164624"/>
              <a:gd name="connsiteX7" fmla="*/ 1829 w 106794"/>
              <a:gd name="connsiteY7" fmla="*/ 93893 h 164624"/>
              <a:gd name="connsiteX8" fmla="*/ 20879 w 106794"/>
              <a:gd name="connsiteY8" fmla="*/ 4993 h 164624"/>
              <a:gd name="connsiteX9" fmla="*/ 106604 w 106794"/>
              <a:gd name="connsiteY9" fmla="*/ 17693 h 16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94" h="164624">
                <a:moveTo>
                  <a:pt x="106604" y="17693"/>
                </a:moveTo>
                <a:cubicBezTo>
                  <a:pt x="110308" y="17164"/>
                  <a:pt x="58979" y="-6649"/>
                  <a:pt x="43104" y="1818"/>
                </a:cubicBezTo>
                <a:cubicBezTo>
                  <a:pt x="27229" y="10285"/>
                  <a:pt x="13471" y="50501"/>
                  <a:pt x="11354" y="68493"/>
                </a:cubicBezTo>
                <a:cubicBezTo>
                  <a:pt x="9237" y="86485"/>
                  <a:pt x="30404" y="109768"/>
                  <a:pt x="30404" y="109768"/>
                </a:cubicBezTo>
                <a:cubicBezTo>
                  <a:pt x="31462" y="113472"/>
                  <a:pt x="9237" y="81722"/>
                  <a:pt x="17704" y="90718"/>
                </a:cubicBezTo>
                <a:cubicBezTo>
                  <a:pt x="26171" y="99714"/>
                  <a:pt x="74325" y="157393"/>
                  <a:pt x="81204" y="163743"/>
                </a:cubicBezTo>
                <a:cubicBezTo>
                  <a:pt x="88083" y="170093"/>
                  <a:pt x="72208" y="140460"/>
                  <a:pt x="58979" y="128818"/>
                </a:cubicBezTo>
                <a:cubicBezTo>
                  <a:pt x="45750" y="117176"/>
                  <a:pt x="8179" y="114530"/>
                  <a:pt x="1829" y="93893"/>
                </a:cubicBezTo>
                <a:cubicBezTo>
                  <a:pt x="-4521" y="73256"/>
                  <a:pt x="6591" y="18222"/>
                  <a:pt x="20879" y="4993"/>
                </a:cubicBezTo>
                <a:cubicBezTo>
                  <a:pt x="35166" y="-8236"/>
                  <a:pt x="102900" y="18222"/>
                  <a:pt x="106604" y="1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86104967-9F65-2E9F-EFA8-A8478D250B0A}"/>
              </a:ext>
            </a:extLst>
          </p:cNvPr>
          <p:cNvSpPr/>
          <p:nvPr/>
        </p:nvSpPr>
        <p:spPr>
          <a:xfrm>
            <a:off x="5327646" y="8235541"/>
            <a:ext cx="54666" cy="172509"/>
          </a:xfrm>
          <a:custGeom>
            <a:avLst/>
            <a:gdLst>
              <a:gd name="connsiteX0" fmla="*/ 4 w 54666"/>
              <a:gd name="connsiteY0" fmla="*/ 409 h 172509"/>
              <a:gd name="connsiteX1" fmla="*/ 50804 w 54666"/>
              <a:gd name="connsiteY1" fmla="*/ 114709 h 172509"/>
              <a:gd name="connsiteX2" fmla="*/ 31754 w 54666"/>
              <a:gd name="connsiteY2" fmla="*/ 171859 h 172509"/>
              <a:gd name="connsiteX3" fmla="*/ 53979 w 54666"/>
              <a:gd name="connsiteY3" fmla="*/ 79784 h 172509"/>
              <a:gd name="connsiteX4" fmla="*/ 4 w 54666"/>
              <a:gd name="connsiteY4" fmla="*/ 409 h 17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" h="172509">
                <a:moveTo>
                  <a:pt x="4" y="409"/>
                </a:moveTo>
                <a:cubicBezTo>
                  <a:pt x="-525" y="6230"/>
                  <a:pt x="45512" y="86134"/>
                  <a:pt x="50804" y="114709"/>
                </a:cubicBezTo>
                <a:cubicBezTo>
                  <a:pt x="56096" y="143284"/>
                  <a:pt x="31225" y="177680"/>
                  <a:pt x="31754" y="171859"/>
                </a:cubicBezTo>
                <a:cubicBezTo>
                  <a:pt x="32283" y="166038"/>
                  <a:pt x="59271" y="107301"/>
                  <a:pt x="53979" y="79784"/>
                </a:cubicBezTo>
                <a:cubicBezTo>
                  <a:pt x="48687" y="52267"/>
                  <a:pt x="533" y="-5412"/>
                  <a:pt x="4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FC9BE13A-BC05-88AA-3AA3-F8E1C881A073}"/>
              </a:ext>
            </a:extLst>
          </p:cNvPr>
          <p:cNvSpPr/>
          <p:nvPr/>
        </p:nvSpPr>
        <p:spPr>
          <a:xfrm>
            <a:off x="5270385" y="8302620"/>
            <a:ext cx="64830" cy="131557"/>
          </a:xfrm>
          <a:custGeom>
            <a:avLst/>
            <a:gdLst>
              <a:gd name="connsiteX0" fmla="*/ 63615 w 64830"/>
              <a:gd name="connsiteY0" fmla="*/ 5 h 131557"/>
              <a:gd name="connsiteX1" fmla="*/ 19165 w 64830"/>
              <a:gd name="connsiteY1" fmla="*/ 57155 h 131557"/>
              <a:gd name="connsiteX2" fmla="*/ 63615 w 64830"/>
              <a:gd name="connsiteY2" fmla="*/ 130180 h 131557"/>
              <a:gd name="connsiteX3" fmla="*/ 47740 w 64830"/>
              <a:gd name="connsiteY3" fmla="*/ 101605 h 131557"/>
              <a:gd name="connsiteX4" fmla="*/ 115 w 64830"/>
              <a:gd name="connsiteY4" fmla="*/ 60330 h 131557"/>
              <a:gd name="connsiteX5" fmla="*/ 63615 w 64830"/>
              <a:gd name="connsiteY5" fmla="*/ 5 h 13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0" h="131557">
                <a:moveTo>
                  <a:pt x="63615" y="5"/>
                </a:moveTo>
                <a:cubicBezTo>
                  <a:pt x="66790" y="-524"/>
                  <a:pt x="19165" y="35459"/>
                  <a:pt x="19165" y="57155"/>
                </a:cubicBezTo>
                <a:cubicBezTo>
                  <a:pt x="19165" y="78851"/>
                  <a:pt x="58852" y="122772"/>
                  <a:pt x="63615" y="130180"/>
                </a:cubicBezTo>
                <a:cubicBezTo>
                  <a:pt x="68378" y="137588"/>
                  <a:pt x="58323" y="113247"/>
                  <a:pt x="47740" y="101605"/>
                </a:cubicBezTo>
                <a:cubicBezTo>
                  <a:pt x="37157" y="89963"/>
                  <a:pt x="3290" y="71972"/>
                  <a:pt x="115" y="60330"/>
                </a:cubicBezTo>
                <a:cubicBezTo>
                  <a:pt x="-3060" y="48688"/>
                  <a:pt x="60440" y="534"/>
                  <a:pt x="636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209FDA79-7904-DDE5-ED56-A2B0FC9DB8EF}"/>
              </a:ext>
            </a:extLst>
          </p:cNvPr>
          <p:cNvSpPr/>
          <p:nvPr/>
        </p:nvSpPr>
        <p:spPr>
          <a:xfrm>
            <a:off x="4401290" y="9226193"/>
            <a:ext cx="272403" cy="729412"/>
          </a:xfrm>
          <a:custGeom>
            <a:avLst/>
            <a:gdLst>
              <a:gd name="connsiteX0" fmla="*/ 272310 w 272403"/>
              <a:gd name="connsiteY0" fmla="*/ 357 h 729412"/>
              <a:gd name="connsiteX1" fmla="*/ 154835 w 272403"/>
              <a:gd name="connsiteY1" fmla="*/ 251182 h 729412"/>
              <a:gd name="connsiteX2" fmla="*/ 189760 w 272403"/>
              <a:gd name="connsiteY2" fmla="*/ 203557 h 729412"/>
              <a:gd name="connsiteX3" fmla="*/ 135785 w 272403"/>
              <a:gd name="connsiteY3" fmla="*/ 346432 h 729412"/>
              <a:gd name="connsiteX4" fmla="*/ 50060 w 272403"/>
              <a:gd name="connsiteY4" fmla="*/ 584557 h 729412"/>
              <a:gd name="connsiteX5" fmla="*/ 2435 w 272403"/>
              <a:gd name="connsiteY5" fmla="*/ 727432 h 729412"/>
              <a:gd name="connsiteX6" fmla="*/ 15135 w 272403"/>
              <a:gd name="connsiteY6" fmla="*/ 651232 h 729412"/>
              <a:gd name="connsiteX7" fmla="*/ 84985 w 272403"/>
              <a:gd name="connsiteY7" fmla="*/ 425807 h 729412"/>
              <a:gd name="connsiteX8" fmla="*/ 104035 w 272403"/>
              <a:gd name="connsiteY8" fmla="*/ 295632 h 729412"/>
              <a:gd name="connsiteX9" fmla="*/ 170710 w 272403"/>
              <a:gd name="connsiteY9" fmla="*/ 203557 h 729412"/>
              <a:gd name="connsiteX10" fmla="*/ 132610 w 272403"/>
              <a:gd name="connsiteY10" fmla="*/ 314682 h 729412"/>
              <a:gd name="connsiteX11" fmla="*/ 272310 w 272403"/>
              <a:gd name="connsiteY11" fmla="*/ 357 h 7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403" h="729412">
                <a:moveTo>
                  <a:pt x="272310" y="357"/>
                </a:moveTo>
                <a:cubicBezTo>
                  <a:pt x="276014" y="-10226"/>
                  <a:pt x="168593" y="217315"/>
                  <a:pt x="154835" y="251182"/>
                </a:cubicBezTo>
                <a:cubicBezTo>
                  <a:pt x="141077" y="285049"/>
                  <a:pt x="192935" y="187682"/>
                  <a:pt x="189760" y="203557"/>
                </a:cubicBezTo>
                <a:cubicBezTo>
                  <a:pt x="186585" y="219432"/>
                  <a:pt x="159068" y="282932"/>
                  <a:pt x="135785" y="346432"/>
                </a:cubicBezTo>
                <a:cubicBezTo>
                  <a:pt x="112502" y="409932"/>
                  <a:pt x="72285" y="521057"/>
                  <a:pt x="50060" y="584557"/>
                </a:cubicBezTo>
                <a:cubicBezTo>
                  <a:pt x="27835" y="648057"/>
                  <a:pt x="8256" y="716320"/>
                  <a:pt x="2435" y="727432"/>
                </a:cubicBezTo>
                <a:cubicBezTo>
                  <a:pt x="-3386" y="738544"/>
                  <a:pt x="1377" y="701503"/>
                  <a:pt x="15135" y="651232"/>
                </a:cubicBezTo>
                <a:cubicBezTo>
                  <a:pt x="28893" y="600961"/>
                  <a:pt x="70168" y="485074"/>
                  <a:pt x="84985" y="425807"/>
                </a:cubicBezTo>
                <a:cubicBezTo>
                  <a:pt x="99802" y="366540"/>
                  <a:pt x="89747" y="332674"/>
                  <a:pt x="104035" y="295632"/>
                </a:cubicBezTo>
                <a:cubicBezTo>
                  <a:pt x="118322" y="258590"/>
                  <a:pt x="165948" y="200382"/>
                  <a:pt x="170710" y="203557"/>
                </a:cubicBezTo>
                <a:cubicBezTo>
                  <a:pt x="175472" y="206732"/>
                  <a:pt x="116206" y="342728"/>
                  <a:pt x="132610" y="314682"/>
                </a:cubicBezTo>
                <a:cubicBezTo>
                  <a:pt x="149014" y="286636"/>
                  <a:pt x="268606" y="10940"/>
                  <a:pt x="272310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401CA9FC-8421-9D51-5CD4-B5D34328011E}"/>
              </a:ext>
            </a:extLst>
          </p:cNvPr>
          <p:cNvSpPr/>
          <p:nvPr/>
        </p:nvSpPr>
        <p:spPr>
          <a:xfrm>
            <a:off x="4254564" y="9086580"/>
            <a:ext cx="514291" cy="1001137"/>
          </a:xfrm>
          <a:custGeom>
            <a:avLst/>
            <a:gdLst>
              <a:gd name="connsiteX0" fmla="*/ 514286 w 514291"/>
              <a:gd name="connsiteY0" fmla="*/ 270 h 1001137"/>
              <a:gd name="connsiteX1" fmla="*/ 355536 w 514291"/>
              <a:gd name="connsiteY1" fmla="*/ 419370 h 1001137"/>
              <a:gd name="connsiteX2" fmla="*/ 358711 w 514291"/>
              <a:gd name="connsiteY2" fmla="*/ 400320 h 1001137"/>
              <a:gd name="connsiteX3" fmla="*/ 301561 w 514291"/>
              <a:gd name="connsiteY3" fmla="*/ 536845 h 1001137"/>
              <a:gd name="connsiteX4" fmla="*/ 228536 w 514291"/>
              <a:gd name="connsiteY4" fmla="*/ 768620 h 1001137"/>
              <a:gd name="connsiteX5" fmla="*/ 180911 w 514291"/>
              <a:gd name="connsiteY5" fmla="*/ 930545 h 1001137"/>
              <a:gd name="connsiteX6" fmla="*/ 158686 w 514291"/>
              <a:gd name="connsiteY6" fmla="*/ 990870 h 1001137"/>
              <a:gd name="connsiteX7" fmla="*/ 117411 w 514291"/>
              <a:gd name="connsiteY7" fmla="*/ 994045 h 1001137"/>
              <a:gd name="connsiteX8" fmla="*/ 28511 w 514291"/>
              <a:gd name="connsiteY8" fmla="*/ 1000395 h 1001137"/>
              <a:gd name="connsiteX9" fmla="*/ 6286 w 514291"/>
              <a:gd name="connsiteY9" fmla="*/ 974995 h 1001137"/>
              <a:gd name="connsiteX10" fmla="*/ 130111 w 514291"/>
              <a:gd name="connsiteY10" fmla="*/ 994045 h 1001137"/>
              <a:gd name="connsiteX11" fmla="*/ 193611 w 514291"/>
              <a:gd name="connsiteY11" fmla="*/ 882920 h 1001137"/>
              <a:gd name="connsiteX12" fmla="*/ 361886 w 514291"/>
              <a:gd name="connsiteY12" fmla="*/ 409845 h 1001137"/>
              <a:gd name="connsiteX13" fmla="*/ 304736 w 514291"/>
              <a:gd name="connsiteY13" fmla="*/ 568595 h 1001137"/>
              <a:gd name="connsiteX14" fmla="*/ 450786 w 514291"/>
              <a:gd name="connsiteY14" fmla="*/ 209820 h 1001137"/>
              <a:gd name="connsiteX15" fmla="*/ 361886 w 514291"/>
              <a:gd name="connsiteY15" fmla="*/ 352695 h 1001137"/>
              <a:gd name="connsiteX16" fmla="*/ 514286 w 514291"/>
              <a:gd name="connsiteY16" fmla="*/ 270 h 10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291" h="1001137">
                <a:moveTo>
                  <a:pt x="514286" y="270"/>
                </a:moveTo>
                <a:cubicBezTo>
                  <a:pt x="513228" y="11382"/>
                  <a:pt x="381465" y="352695"/>
                  <a:pt x="355536" y="419370"/>
                </a:cubicBezTo>
                <a:cubicBezTo>
                  <a:pt x="329607" y="486045"/>
                  <a:pt x="367707" y="380741"/>
                  <a:pt x="358711" y="400320"/>
                </a:cubicBezTo>
                <a:cubicBezTo>
                  <a:pt x="349715" y="419899"/>
                  <a:pt x="323257" y="475462"/>
                  <a:pt x="301561" y="536845"/>
                </a:cubicBezTo>
                <a:cubicBezTo>
                  <a:pt x="279865" y="598228"/>
                  <a:pt x="248644" y="703003"/>
                  <a:pt x="228536" y="768620"/>
                </a:cubicBezTo>
                <a:cubicBezTo>
                  <a:pt x="208428" y="834237"/>
                  <a:pt x="192553" y="893503"/>
                  <a:pt x="180911" y="930545"/>
                </a:cubicBezTo>
                <a:cubicBezTo>
                  <a:pt x="169269" y="967587"/>
                  <a:pt x="169269" y="980287"/>
                  <a:pt x="158686" y="990870"/>
                </a:cubicBezTo>
                <a:cubicBezTo>
                  <a:pt x="148103" y="1001453"/>
                  <a:pt x="117411" y="994045"/>
                  <a:pt x="117411" y="994045"/>
                </a:cubicBezTo>
                <a:cubicBezTo>
                  <a:pt x="95715" y="995632"/>
                  <a:pt x="47032" y="1003570"/>
                  <a:pt x="28511" y="1000395"/>
                </a:cubicBezTo>
                <a:cubicBezTo>
                  <a:pt x="9990" y="997220"/>
                  <a:pt x="-10647" y="976053"/>
                  <a:pt x="6286" y="974995"/>
                </a:cubicBezTo>
                <a:cubicBezTo>
                  <a:pt x="23219" y="973937"/>
                  <a:pt x="98890" y="1009391"/>
                  <a:pt x="130111" y="994045"/>
                </a:cubicBezTo>
                <a:cubicBezTo>
                  <a:pt x="161332" y="978699"/>
                  <a:pt x="154982" y="980286"/>
                  <a:pt x="193611" y="882920"/>
                </a:cubicBezTo>
                <a:cubicBezTo>
                  <a:pt x="232240" y="785554"/>
                  <a:pt x="343365" y="462232"/>
                  <a:pt x="361886" y="409845"/>
                </a:cubicBezTo>
                <a:cubicBezTo>
                  <a:pt x="380407" y="357458"/>
                  <a:pt x="289919" y="601933"/>
                  <a:pt x="304736" y="568595"/>
                </a:cubicBezTo>
                <a:cubicBezTo>
                  <a:pt x="319553" y="535258"/>
                  <a:pt x="441261" y="245803"/>
                  <a:pt x="450786" y="209820"/>
                </a:cubicBezTo>
                <a:cubicBezTo>
                  <a:pt x="460311" y="173837"/>
                  <a:pt x="352361" y="381270"/>
                  <a:pt x="361886" y="352695"/>
                </a:cubicBezTo>
                <a:cubicBezTo>
                  <a:pt x="371411" y="324120"/>
                  <a:pt x="515344" y="-10842"/>
                  <a:pt x="514286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EDC86E66-3CF6-BC5F-3F2B-DD7AED6B3B87}"/>
              </a:ext>
            </a:extLst>
          </p:cNvPr>
          <p:cNvSpPr/>
          <p:nvPr/>
        </p:nvSpPr>
        <p:spPr>
          <a:xfrm>
            <a:off x="4444861" y="9563065"/>
            <a:ext cx="203523" cy="485909"/>
          </a:xfrm>
          <a:custGeom>
            <a:avLst/>
            <a:gdLst>
              <a:gd name="connsiteX0" fmla="*/ 203339 w 203523"/>
              <a:gd name="connsiteY0" fmla="*/ 35 h 485909"/>
              <a:gd name="connsiteX1" fmla="*/ 133489 w 203523"/>
              <a:gd name="connsiteY1" fmla="*/ 209585 h 485909"/>
              <a:gd name="connsiteX2" fmla="*/ 79514 w 203523"/>
              <a:gd name="connsiteY2" fmla="*/ 393735 h 485909"/>
              <a:gd name="connsiteX3" fmla="*/ 79514 w 203523"/>
              <a:gd name="connsiteY3" fmla="*/ 485810 h 485909"/>
              <a:gd name="connsiteX4" fmla="*/ 139 w 203523"/>
              <a:gd name="connsiteY4" fmla="*/ 412785 h 485909"/>
              <a:gd name="connsiteX5" fmla="*/ 60464 w 203523"/>
              <a:gd name="connsiteY5" fmla="*/ 469935 h 485909"/>
              <a:gd name="connsiteX6" fmla="*/ 69989 w 203523"/>
              <a:gd name="connsiteY6" fmla="*/ 377860 h 485909"/>
              <a:gd name="connsiteX7" fmla="*/ 146189 w 203523"/>
              <a:gd name="connsiteY7" fmla="*/ 133385 h 485909"/>
              <a:gd name="connsiteX8" fmla="*/ 111264 w 203523"/>
              <a:gd name="connsiteY8" fmla="*/ 225460 h 485909"/>
              <a:gd name="connsiteX9" fmla="*/ 203339 w 203523"/>
              <a:gd name="connsiteY9" fmla="*/ 35 h 4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523" h="485909">
                <a:moveTo>
                  <a:pt x="203339" y="35"/>
                </a:moveTo>
                <a:cubicBezTo>
                  <a:pt x="207043" y="-2611"/>
                  <a:pt x="154127" y="143968"/>
                  <a:pt x="133489" y="209585"/>
                </a:cubicBezTo>
                <a:cubicBezTo>
                  <a:pt x="112851" y="275202"/>
                  <a:pt x="88510" y="347698"/>
                  <a:pt x="79514" y="393735"/>
                </a:cubicBezTo>
                <a:cubicBezTo>
                  <a:pt x="70518" y="439772"/>
                  <a:pt x="92743" y="482635"/>
                  <a:pt x="79514" y="485810"/>
                </a:cubicBezTo>
                <a:cubicBezTo>
                  <a:pt x="66285" y="488985"/>
                  <a:pt x="3314" y="415431"/>
                  <a:pt x="139" y="412785"/>
                </a:cubicBezTo>
                <a:cubicBezTo>
                  <a:pt x="-3036" y="410139"/>
                  <a:pt x="48822" y="475756"/>
                  <a:pt x="60464" y="469935"/>
                </a:cubicBezTo>
                <a:cubicBezTo>
                  <a:pt x="72106" y="464114"/>
                  <a:pt x="55701" y="433952"/>
                  <a:pt x="69989" y="377860"/>
                </a:cubicBezTo>
                <a:cubicBezTo>
                  <a:pt x="84277" y="321768"/>
                  <a:pt x="139310" y="158785"/>
                  <a:pt x="146189" y="133385"/>
                </a:cubicBezTo>
                <a:cubicBezTo>
                  <a:pt x="153068" y="107985"/>
                  <a:pt x="102268" y="246098"/>
                  <a:pt x="111264" y="225460"/>
                </a:cubicBezTo>
                <a:cubicBezTo>
                  <a:pt x="120260" y="204823"/>
                  <a:pt x="199635" y="2681"/>
                  <a:pt x="20333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7CBC6E83-15F4-CA47-F6DF-65BA568C3668}"/>
              </a:ext>
            </a:extLst>
          </p:cNvPr>
          <p:cNvSpPr/>
          <p:nvPr/>
        </p:nvSpPr>
        <p:spPr>
          <a:xfrm>
            <a:off x="4874013" y="9131298"/>
            <a:ext cx="152072" cy="248034"/>
          </a:xfrm>
          <a:custGeom>
            <a:avLst/>
            <a:gdLst>
              <a:gd name="connsiteX0" fmla="*/ 152012 w 152072"/>
              <a:gd name="connsiteY0" fmla="*/ 2 h 248034"/>
              <a:gd name="connsiteX1" fmla="*/ 21837 w 152072"/>
              <a:gd name="connsiteY1" fmla="*/ 114302 h 248034"/>
              <a:gd name="connsiteX2" fmla="*/ 85337 w 152072"/>
              <a:gd name="connsiteY2" fmla="*/ 244477 h 248034"/>
              <a:gd name="connsiteX3" fmla="*/ 53587 w 152072"/>
              <a:gd name="connsiteY3" fmla="*/ 203202 h 248034"/>
              <a:gd name="connsiteX4" fmla="*/ 2787 w 152072"/>
              <a:gd name="connsiteY4" fmla="*/ 117477 h 248034"/>
              <a:gd name="connsiteX5" fmla="*/ 152012 w 152072"/>
              <a:gd name="connsiteY5" fmla="*/ 2 h 24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72" h="248034">
                <a:moveTo>
                  <a:pt x="152012" y="2"/>
                </a:moveTo>
                <a:cubicBezTo>
                  <a:pt x="155187" y="-527"/>
                  <a:pt x="32949" y="73556"/>
                  <a:pt x="21837" y="114302"/>
                </a:cubicBezTo>
                <a:cubicBezTo>
                  <a:pt x="10724" y="155048"/>
                  <a:pt x="80045" y="229660"/>
                  <a:pt x="85337" y="244477"/>
                </a:cubicBezTo>
                <a:cubicBezTo>
                  <a:pt x="90629" y="259294"/>
                  <a:pt x="67345" y="224369"/>
                  <a:pt x="53587" y="203202"/>
                </a:cubicBezTo>
                <a:cubicBezTo>
                  <a:pt x="39829" y="182035"/>
                  <a:pt x="-12559" y="149756"/>
                  <a:pt x="2787" y="117477"/>
                </a:cubicBezTo>
                <a:cubicBezTo>
                  <a:pt x="18133" y="85198"/>
                  <a:pt x="148837" y="531"/>
                  <a:pt x="15201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671CBC59-09A3-121A-C7E6-83DCC20A47BC}"/>
              </a:ext>
            </a:extLst>
          </p:cNvPr>
          <p:cNvSpPr/>
          <p:nvPr/>
        </p:nvSpPr>
        <p:spPr>
          <a:xfrm>
            <a:off x="4939326" y="9163008"/>
            <a:ext cx="102592" cy="187944"/>
          </a:xfrm>
          <a:custGeom>
            <a:avLst/>
            <a:gdLst>
              <a:gd name="connsiteX0" fmla="*/ 32724 w 102592"/>
              <a:gd name="connsiteY0" fmla="*/ 42 h 187944"/>
              <a:gd name="connsiteX1" fmla="*/ 93049 w 102592"/>
              <a:gd name="connsiteY1" fmla="*/ 73067 h 187944"/>
              <a:gd name="connsiteX2" fmla="*/ 83524 w 102592"/>
              <a:gd name="connsiteY2" fmla="*/ 107992 h 187944"/>
              <a:gd name="connsiteX3" fmla="*/ 974 w 102592"/>
              <a:gd name="connsiteY3" fmla="*/ 187367 h 187944"/>
              <a:gd name="connsiteX4" fmla="*/ 42249 w 102592"/>
              <a:gd name="connsiteY4" fmla="*/ 139742 h 187944"/>
              <a:gd name="connsiteX5" fmla="*/ 102574 w 102592"/>
              <a:gd name="connsiteY5" fmla="*/ 63542 h 187944"/>
              <a:gd name="connsiteX6" fmla="*/ 32724 w 102592"/>
              <a:gd name="connsiteY6" fmla="*/ 42 h 18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2" h="187944">
                <a:moveTo>
                  <a:pt x="32724" y="42"/>
                </a:moveTo>
                <a:cubicBezTo>
                  <a:pt x="31137" y="1629"/>
                  <a:pt x="84582" y="55075"/>
                  <a:pt x="93049" y="73067"/>
                </a:cubicBezTo>
                <a:cubicBezTo>
                  <a:pt x="101516" y="91059"/>
                  <a:pt x="98870" y="88942"/>
                  <a:pt x="83524" y="107992"/>
                </a:cubicBezTo>
                <a:cubicBezTo>
                  <a:pt x="68178" y="127042"/>
                  <a:pt x="7853" y="182075"/>
                  <a:pt x="974" y="187367"/>
                </a:cubicBezTo>
                <a:cubicBezTo>
                  <a:pt x="-5905" y="192659"/>
                  <a:pt x="25316" y="160380"/>
                  <a:pt x="42249" y="139742"/>
                </a:cubicBezTo>
                <a:cubicBezTo>
                  <a:pt x="59182" y="119105"/>
                  <a:pt x="103632" y="85767"/>
                  <a:pt x="102574" y="63542"/>
                </a:cubicBezTo>
                <a:cubicBezTo>
                  <a:pt x="101516" y="41317"/>
                  <a:pt x="34311" y="-1545"/>
                  <a:pt x="3272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1E34ADEA-74A6-5573-1C53-611D97D48EFC}"/>
              </a:ext>
            </a:extLst>
          </p:cNvPr>
          <p:cNvSpPr/>
          <p:nvPr/>
        </p:nvSpPr>
        <p:spPr>
          <a:xfrm>
            <a:off x="4908677" y="9171262"/>
            <a:ext cx="151407" cy="195073"/>
          </a:xfrm>
          <a:custGeom>
            <a:avLst/>
            <a:gdLst>
              <a:gd name="connsiteX0" fmla="*/ 149098 w 151407"/>
              <a:gd name="connsiteY0" fmla="*/ 1313 h 195073"/>
              <a:gd name="connsiteX1" fmla="*/ 31623 w 151407"/>
              <a:gd name="connsiteY1" fmla="*/ 55288 h 195073"/>
              <a:gd name="connsiteX2" fmla="*/ 47498 w 151407"/>
              <a:gd name="connsiteY2" fmla="*/ 112438 h 195073"/>
              <a:gd name="connsiteX3" fmla="*/ 18923 w 151407"/>
              <a:gd name="connsiteY3" fmla="*/ 99738 h 195073"/>
              <a:gd name="connsiteX4" fmla="*/ 98298 w 151407"/>
              <a:gd name="connsiteY4" fmla="*/ 194988 h 195073"/>
              <a:gd name="connsiteX5" fmla="*/ 31623 w 151407"/>
              <a:gd name="connsiteY5" fmla="*/ 115613 h 195073"/>
              <a:gd name="connsiteX6" fmla="*/ 3048 w 151407"/>
              <a:gd name="connsiteY6" fmla="*/ 61638 h 195073"/>
              <a:gd name="connsiteX7" fmla="*/ 101473 w 151407"/>
              <a:gd name="connsiteY7" fmla="*/ 20363 h 195073"/>
              <a:gd name="connsiteX8" fmla="*/ 149098 w 151407"/>
              <a:gd name="connsiteY8" fmla="*/ 1313 h 19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07" h="195073">
                <a:moveTo>
                  <a:pt x="149098" y="1313"/>
                </a:moveTo>
                <a:cubicBezTo>
                  <a:pt x="137456" y="7134"/>
                  <a:pt x="48556" y="36767"/>
                  <a:pt x="31623" y="55288"/>
                </a:cubicBezTo>
                <a:cubicBezTo>
                  <a:pt x="14690" y="73809"/>
                  <a:pt x="49615" y="105030"/>
                  <a:pt x="47498" y="112438"/>
                </a:cubicBezTo>
                <a:cubicBezTo>
                  <a:pt x="45381" y="119846"/>
                  <a:pt x="10456" y="85980"/>
                  <a:pt x="18923" y="99738"/>
                </a:cubicBezTo>
                <a:cubicBezTo>
                  <a:pt x="27390" y="113496"/>
                  <a:pt x="96181" y="192342"/>
                  <a:pt x="98298" y="194988"/>
                </a:cubicBezTo>
                <a:cubicBezTo>
                  <a:pt x="100415" y="197634"/>
                  <a:pt x="47498" y="137838"/>
                  <a:pt x="31623" y="115613"/>
                </a:cubicBezTo>
                <a:cubicBezTo>
                  <a:pt x="15748" y="93388"/>
                  <a:pt x="-8594" y="77513"/>
                  <a:pt x="3048" y="61638"/>
                </a:cubicBezTo>
                <a:cubicBezTo>
                  <a:pt x="14690" y="45763"/>
                  <a:pt x="77131" y="30417"/>
                  <a:pt x="101473" y="20363"/>
                </a:cubicBezTo>
                <a:cubicBezTo>
                  <a:pt x="125815" y="10309"/>
                  <a:pt x="160740" y="-4508"/>
                  <a:pt x="149098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C6679239-B409-61A7-0A50-87542888227E}"/>
              </a:ext>
            </a:extLst>
          </p:cNvPr>
          <p:cNvSpPr/>
          <p:nvPr/>
        </p:nvSpPr>
        <p:spPr>
          <a:xfrm>
            <a:off x="6679683" y="7987242"/>
            <a:ext cx="419456" cy="331742"/>
          </a:xfrm>
          <a:custGeom>
            <a:avLst/>
            <a:gdLst>
              <a:gd name="connsiteX0" fmla="*/ 413267 w 419456"/>
              <a:gd name="connsiteY0" fmla="*/ 16933 h 331742"/>
              <a:gd name="connsiteX1" fmla="*/ 359292 w 419456"/>
              <a:gd name="connsiteY1" fmla="*/ 7408 h 331742"/>
              <a:gd name="connsiteX2" fmla="*/ 222767 w 419456"/>
              <a:gd name="connsiteY2" fmla="*/ 112183 h 331742"/>
              <a:gd name="connsiteX3" fmla="*/ 248167 w 419456"/>
              <a:gd name="connsiteY3" fmla="*/ 86783 h 331742"/>
              <a:gd name="connsiteX4" fmla="*/ 191017 w 419456"/>
              <a:gd name="connsiteY4" fmla="*/ 162983 h 331742"/>
              <a:gd name="connsiteX5" fmla="*/ 98942 w 419456"/>
              <a:gd name="connsiteY5" fmla="*/ 251883 h 331742"/>
              <a:gd name="connsiteX6" fmla="*/ 517 w 419456"/>
              <a:gd name="connsiteY6" fmla="*/ 331258 h 331742"/>
              <a:gd name="connsiteX7" fmla="*/ 143392 w 419456"/>
              <a:gd name="connsiteY7" fmla="*/ 213783 h 331742"/>
              <a:gd name="connsiteX8" fmla="*/ 70367 w 419456"/>
              <a:gd name="connsiteY8" fmla="*/ 283633 h 331742"/>
              <a:gd name="connsiteX9" fmla="*/ 181492 w 419456"/>
              <a:gd name="connsiteY9" fmla="*/ 124883 h 331742"/>
              <a:gd name="connsiteX10" fmla="*/ 98942 w 419456"/>
              <a:gd name="connsiteY10" fmla="*/ 236008 h 331742"/>
              <a:gd name="connsiteX11" fmla="*/ 222767 w 419456"/>
              <a:gd name="connsiteY11" fmla="*/ 83608 h 331742"/>
              <a:gd name="connsiteX12" fmla="*/ 413267 w 419456"/>
              <a:gd name="connsiteY12" fmla="*/ 16933 h 33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456" h="331742">
                <a:moveTo>
                  <a:pt x="413267" y="16933"/>
                </a:moveTo>
                <a:cubicBezTo>
                  <a:pt x="436021" y="4233"/>
                  <a:pt x="391042" y="-8467"/>
                  <a:pt x="359292" y="7408"/>
                </a:cubicBezTo>
                <a:cubicBezTo>
                  <a:pt x="327542" y="23283"/>
                  <a:pt x="241288" y="98954"/>
                  <a:pt x="222767" y="112183"/>
                </a:cubicBezTo>
                <a:cubicBezTo>
                  <a:pt x="204246" y="125412"/>
                  <a:pt x="253459" y="78316"/>
                  <a:pt x="248167" y="86783"/>
                </a:cubicBezTo>
                <a:cubicBezTo>
                  <a:pt x="242875" y="95250"/>
                  <a:pt x="215888" y="135466"/>
                  <a:pt x="191017" y="162983"/>
                </a:cubicBezTo>
                <a:cubicBezTo>
                  <a:pt x="166146" y="190500"/>
                  <a:pt x="130692" y="223837"/>
                  <a:pt x="98942" y="251883"/>
                </a:cubicBezTo>
                <a:cubicBezTo>
                  <a:pt x="67192" y="279929"/>
                  <a:pt x="-6891" y="337608"/>
                  <a:pt x="517" y="331258"/>
                </a:cubicBezTo>
                <a:cubicBezTo>
                  <a:pt x="7925" y="324908"/>
                  <a:pt x="131750" y="221721"/>
                  <a:pt x="143392" y="213783"/>
                </a:cubicBezTo>
                <a:cubicBezTo>
                  <a:pt x="155034" y="205846"/>
                  <a:pt x="64017" y="298450"/>
                  <a:pt x="70367" y="283633"/>
                </a:cubicBezTo>
                <a:cubicBezTo>
                  <a:pt x="76717" y="268816"/>
                  <a:pt x="176729" y="132821"/>
                  <a:pt x="181492" y="124883"/>
                </a:cubicBezTo>
                <a:cubicBezTo>
                  <a:pt x="186254" y="116946"/>
                  <a:pt x="92063" y="242887"/>
                  <a:pt x="98942" y="236008"/>
                </a:cubicBezTo>
                <a:cubicBezTo>
                  <a:pt x="105821" y="229129"/>
                  <a:pt x="174613" y="121708"/>
                  <a:pt x="222767" y="83608"/>
                </a:cubicBezTo>
                <a:cubicBezTo>
                  <a:pt x="270921" y="45508"/>
                  <a:pt x="390513" y="29633"/>
                  <a:pt x="413267" y="16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7935430C-EA92-7186-DAE6-1B3807471506}"/>
              </a:ext>
            </a:extLst>
          </p:cNvPr>
          <p:cNvSpPr/>
          <p:nvPr/>
        </p:nvSpPr>
        <p:spPr>
          <a:xfrm>
            <a:off x="6115903" y="8247463"/>
            <a:ext cx="663848" cy="708316"/>
          </a:xfrm>
          <a:custGeom>
            <a:avLst/>
            <a:gdLst>
              <a:gd name="connsiteX0" fmla="*/ 662722 w 663848"/>
              <a:gd name="connsiteY0" fmla="*/ 4362 h 708316"/>
              <a:gd name="connsiteX1" fmla="*/ 583347 w 663848"/>
              <a:gd name="connsiteY1" fmla="*/ 67862 h 708316"/>
              <a:gd name="connsiteX2" fmla="*/ 411897 w 663848"/>
              <a:gd name="connsiteY2" fmla="*/ 293287 h 708316"/>
              <a:gd name="connsiteX3" fmla="*/ 195997 w 663848"/>
              <a:gd name="connsiteY3" fmla="*/ 531412 h 708316"/>
              <a:gd name="connsiteX4" fmla="*/ 5497 w 663848"/>
              <a:gd name="connsiteY4" fmla="*/ 699687 h 708316"/>
              <a:gd name="connsiteX5" fmla="*/ 418247 w 663848"/>
              <a:gd name="connsiteY5" fmla="*/ 258362 h 708316"/>
              <a:gd name="connsiteX6" fmla="*/ 319822 w 663848"/>
              <a:gd name="connsiteY6" fmla="*/ 401237 h 708316"/>
              <a:gd name="connsiteX7" fmla="*/ 592872 w 663848"/>
              <a:gd name="connsiteY7" fmla="*/ 99612 h 708316"/>
              <a:gd name="connsiteX8" fmla="*/ 529372 w 663848"/>
              <a:gd name="connsiteY8" fmla="*/ 166287 h 708316"/>
              <a:gd name="connsiteX9" fmla="*/ 662722 w 663848"/>
              <a:gd name="connsiteY9" fmla="*/ 4362 h 7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848" h="708316">
                <a:moveTo>
                  <a:pt x="662722" y="4362"/>
                </a:moveTo>
                <a:cubicBezTo>
                  <a:pt x="671718" y="-12042"/>
                  <a:pt x="625151" y="19708"/>
                  <a:pt x="583347" y="67862"/>
                </a:cubicBezTo>
                <a:cubicBezTo>
                  <a:pt x="541543" y="116016"/>
                  <a:pt x="476455" y="216029"/>
                  <a:pt x="411897" y="293287"/>
                </a:cubicBezTo>
                <a:cubicBezTo>
                  <a:pt x="347339" y="370545"/>
                  <a:pt x="263730" y="463679"/>
                  <a:pt x="195997" y="531412"/>
                </a:cubicBezTo>
                <a:cubicBezTo>
                  <a:pt x="128264" y="599145"/>
                  <a:pt x="-31545" y="745195"/>
                  <a:pt x="5497" y="699687"/>
                </a:cubicBezTo>
                <a:cubicBezTo>
                  <a:pt x="42539" y="654179"/>
                  <a:pt x="365860" y="308104"/>
                  <a:pt x="418247" y="258362"/>
                </a:cubicBezTo>
                <a:cubicBezTo>
                  <a:pt x="470634" y="208620"/>
                  <a:pt x="290718" y="427695"/>
                  <a:pt x="319822" y="401237"/>
                </a:cubicBezTo>
                <a:cubicBezTo>
                  <a:pt x="348926" y="374779"/>
                  <a:pt x="557947" y="138770"/>
                  <a:pt x="592872" y="99612"/>
                </a:cubicBezTo>
                <a:cubicBezTo>
                  <a:pt x="627797" y="60454"/>
                  <a:pt x="520376" y="181104"/>
                  <a:pt x="529372" y="166287"/>
                </a:cubicBezTo>
                <a:cubicBezTo>
                  <a:pt x="538368" y="151470"/>
                  <a:pt x="653726" y="20766"/>
                  <a:pt x="662722" y="4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614AACAD-8885-AC18-51ED-DC1F9E535AB4}"/>
              </a:ext>
            </a:extLst>
          </p:cNvPr>
          <p:cNvSpPr/>
          <p:nvPr/>
        </p:nvSpPr>
        <p:spPr>
          <a:xfrm>
            <a:off x="6122655" y="8191460"/>
            <a:ext cx="700421" cy="759692"/>
          </a:xfrm>
          <a:custGeom>
            <a:avLst/>
            <a:gdLst>
              <a:gd name="connsiteX0" fmla="*/ 700420 w 700421"/>
              <a:gd name="connsiteY0" fmla="*/ 40 h 759692"/>
              <a:gd name="connsiteX1" fmla="*/ 538495 w 700421"/>
              <a:gd name="connsiteY1" fmla="*/ 133390 h 759692"/>
              <a:gd name="connsiteX2" fmla="*/ 382920 w 700421"/>
              <a:gd name="connsiteY2" fmla="*/ 330240 h 759692"/>
              <a:gd name="connsiteX3" fmla="*/ 411495 w 700421"/>
              <a:gd name="connsiteY3" fmla="*/ 282615 h 759692"/>
              <a:gd name="connsiteX4" fmla="*/ 208295 w 700421"/>
              <a:gd name="connsiteY4" fmla="*/ 520740 h 759692"/>
              <a:gd name="connsiteX5" fmla="*/ 1920 w 700421"/>
              <a:gd name="connsiteY5" fmla="*/ 755690 h 759692"/>
              <a:gd name="connsiteX6" fmla="*/ 335295 w 700421"/>
              <a:gd name="connsiteY6" fmla="*/ 317540 h 759692"/>
              <a:gd name="connsiteX7" fmla="*/ 173370 w 700421"/>
              <a:gd name="connsiteY7" fmla="*/ 517565 h 759692"/>
              <a:gd name="connsiteX8" fmla="*/ 424195 w 700421"/>
              <a:gd name="connsiteY8" fmla="*/ 241340 h 759692"/>
              <a:gd name="connsiteX9" fmla="*/ 344820 w 700421"/>
              <a:gd name="connsiteY9" fmla="*/ 346115 h 759692"/>
              <a:gd name="connsiteX10" fmla="*/ 535320 w 700421"/>
              <a:gd name="connsiteY10" fmla="*/ 146090 h 759692"/>
              <a:gd name="connsiteX11" fmla="*/ 700420 w 700421"/>
              <a:gd name="connsiteY11" fmla="*/ 40 h 7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0421" h="759692">
                <a:moveTo>
                  <a:pt x="700420" y="40"/>
                </a:moveTo>
                <a:cubicBezTo>
                  <a:pt x="700949" y="-2077"/>
                  <a:pt x="591412" y="78357"/>
                  <a:pt x="538495" y="133390"/>
                </a:cubicBezTo>
                <a:cubicBezTo>
                  <a:pt x="485578" y="188423"/>
                  <a:pt x="404087" y="305369"/>
                  <a:pt x="382920" y="330240"/>
                </a:cubicBezTo>
                <a:cubicBezTo>
                  <a:pt x="361753" y="355111"/>
                  <a:pt x="440599" y="250865"/>
                  <a:pt x="411495" y="282615"/>
                </a:cubicBezTo>
                <a:cubicBezTo>
                  <a:pt x="382391" y="314365"/>
                  <a:pt x="276557" y="441894"/>
                  <a:pt x="208295" y="520740"/>
                </a:cubicBezTo>
                <a:cubicBezTo>
                  <a:pt x="140033" y="599586"/>
                  <a:pt x="-19247" y="789557"/>
                  <a:pt x="1920" y="755690"/>
                </a:cubicBezTo>
                <a:cubicBezTo>
                  <a:pt x="23087" y="721823"/>
                  <a:pt x="306720" y="357228"/>
                  <a:pt x="335295" y="317540"/>
                </a:cubicBezTo>
                <a:cubicBezTo>
                  <a:pt x="363870" y="277853"/>
                  <a:pt x="158553" y="530265"/>
                  <a:pt x="173370" y="517565"/>
                </a:cubicBezTo>
                <a:cubicBezTo>
                  <a:pt x="188187" y="504865"/>
                  <a:pt x="395620" y="269915"/>
                  <a:pt x="424195" y="241340"/>
                </a:cubicBezTo>
                <a:cubicBezTo>
                  <a:pt x="452770" y="212765"/>
                  <a:pt x="326299" y="361990"/>
                  <a:pt x="344820" y="346115"/>
                </a:cubicBezTo>
                <a:cubicBezTo>
                  <a:pt x="363341" y="330240"/>
                  <a:pt x="477112" y="201123"/>
                  <a:pt x="535320" y="146090"/>
                </a:cubicBezTo>
                <a:cubicBezTo>
                  <a:pt x="593528" y="91057"/>
                  <a:pt x="699891" y="2157"/>
                  <a:pt x="70042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C6864823-C662-24B4-26B3-B9138B60A67E}"/>
              </a:ext>
            </a:extLst>
          </p:cNvPr>
          <p:cNvSpPr/>
          <p:nvPr/>
        </p:nvSpPr>
        <p:spPr>
          <a:xfrm>
            <a:off x="5639991" y="8867680"/>
            <a:ext cx="519515" cy="910514"/>
          </a:xfrm>
          <a:custGeom>
            <a:avLst/>
            <a:gdLst>
              <a:gd name="connsiteX0" fmla="*/ 519509 w 519515"/>
              <a:gd name="connsiteY0" fmla="*/ 95 h 910514"/>
              <a:gd name="connsiteX1" fmla="*/ 367109 w 519515"/>
              <a:gd name="connsiteY1" fmla="*/ 273145 h 910514"/>
              <a:gd name="connsiteX2" fmla="*/ 202009 w 519515"/>
              <a:gd name="connsiteY2" fmla="*/ 469995 h 910514"/>
              <a:gd name="connsiteX3" fmla="*/ 287734 w 519515"/>
              <a:gd name="connsiteY3" fmla="*/ 377920 h 910514"/>
              <a:gd name="connsiteX4" fmla="*/ 116284 w 519515"/>
              <a:gd name="connsiteY4" fmla="*/ 527145 h 910514"/>
              <a:gd name="connsiteX5" fmla="*/ 68659 w 519515"/>
              <a:gd name="connsiteY5" fmla="*/ 590645 h 910514"/>
              <a:gd name="connsiteX6" fmla="*/ 24209 w 519515"/>
              <a:gd name="connsiteY6" fmla="*/ 787495 h 910514"/>
              <a:gd name="connsiteX7" fmla="*/ 40084 w 519515"/>
              <a:gd name="connsiteY7" fmla="*/ 692245 h 910514"/>
              <a:gd name="connsiteX8" fmla="*/ 14684 w 519515"/>
              <a:gd name="connsiteY8" fmla="*/ 908145 h 910514"/>
              <a:gd name="connsiteX9" fmla="*/ 5159 w 519515"/>
              <a:gd name="connsiteY9" fmla="*/ 790670 h 910514"/>
              <a:gd name="connsiteX10" fmla="*/ 97234 w 519515"/>
              <a:gd name="connsiteY10" fmla="*/ 536670 h 910514"/>
              <a:gd name="connsiteX11" fmla="*/ 294084 w 519515"/>
              <a:gd name="connsiteY11" fmla="*/ 371570 h 910514"/>
              <a:gd name="connsiteX12" fmla="*/ 284559 w 519515"/>
              <a:gd name="connsiteY12" fmla="*/ 384270 h 910514"/>
              <a:gd name="connsiteX13" fmla="*/ 411559 w 519515"/>
              <a:gd name="connsiteY13" fmla="*/ 184245 h 910514"/>
              <a:gd name="connsiteX14" fmla="*/ 373459 w 519515"/>
              <a:gd name="connsiteY14" fmla="*/ 241395 h 910514"/>
              <a:gd name="connsiteX15" fmla="*/ 519509 w 519515"/>
              <a:gd name="connsiteY15" fmla="*/ 95 h 9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9515" h="910514">
                <a:moveTo>
                  <a:pt x="519509" y="95"/>
                </a:moveTo>
                <a:cubicBezTo>
                  <a:pt x="518451" y="5386"/>
                  <a:pt x="420026" y="194828"/>
                  <a:pt x="367109" y="273145"/>
                </a:cubicBezTo>
                <a:cubicBezTo>
                  <a:pt x="314192" y="351462"/>
                  <a:pt x="215238" y="452533"/>
                  <a:pt x="202009" y="469995"/>
                </a:cubicBezTo>
                <a:cubicBezTo>
                  <a:pt x="188780" y="487458"/>
                  <a:pt x="302021" y="368395"/>
                  <a:pt x="287734" y="377920"/>
                </a:cubicBezTo>
                <a:cubicBezTo>
                  <a:pt x="273447" y="387445"/>
                  <a:pt x="152796" y="491691"/>
                  <a:pt x="116284" y="527145"/>
                </a:cubicBezTo>
                <a:cubicBezTo>
                  <a:pt x="79771" y="562599"/>
                  <a:pt x="84005" y="547253"/>
                  <a:pt x="68659" y="590645"/>
                </a:cubicBezTo>
                <a:cubicBezTo>
                  <a:pt x="53313" y="634037"/>
                  <a:pt x="28971" y="770562"/>
                  <a:pt x="24209" y="787495"/>
                </a:cubicBezTo>
                <a:cubicBezTo>
                  <a:pt x="19447" y="804428"/>
                  <a:pt x="41671" y="672137"/>
                  <a:pt x="40084" y="692245"/>
                </a:cubicBezTo>
                <a:cubicBezTo>
                  <a:pt x="38496" y="712353"/>
                  <a:pt x="20505" y="891741"/>
                  <a:pt x="14684" y="908145"/>
                </a:cubicBezTo>
                <a:cubicBezTo>
                  <a:pt x="8863" y="924549"/>
                  <a:pt x="-8599" y="852582"/>
                  <a:pt x="5159" y="790670"/>
                </a:cubicBezTo>
                <a:cubicBezTo>
                  <a:pt x="18917" y="728758"/>
                  <a:pt x="49080" y="606520"/>
                  <a:pt x="97234" y="536670"/>
                </a:cubicBezTo>
                <a:cubicBezTo>
                  <a:pt x="145388" y="466820"/>
                  <a:pt x="294084" y="371570"/>
                  <a:pt x="294084" y="371570"/>
                </a:cubicBezTo>
                <a:cubicBezTo>
                  <a:pt x="325305" y="346170"/>
                  <a:pt x="264980" y="415491"/>
                  <a:pt x="284559" y="384270"/>
                </a:cubicBezTo>
                <a:cubicBezTo>
                  <a:pt x="304138" y="353049"/>
                  <a:pt x="396742" y="208057"/>
                  <a:pt x="411559" y="184245"/>
                </a:cubicBezTo>
                <a:cubicBezTo>
                  <a:pt x="426376" y="160433"/>
                  <a:pt x="355996" y="272087"/>
                  <a:pt x="373459" y="241395"/>
                </a:cubicBezTo>
                <a:cubicBezTo>
                  <a:pt x="390921" y="210703"/>
                  <a:pt x="520567" y="-5196"/>
                  <a:pt x="519509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96B27EA7-D695-CC0E-2918-FA4AF1C150DD}"/>
              </a:ext>
            </a:extLst>
          </p:cNvPr>
          <p:cNvSpPr/>
          <p:nvPr/>
        </p:nvSpPr>
        <p:spPr>
          <a:xfrm>
            <a:off x="5648314" y="8844155"/>
            <a:ext cx="526081" cy="614183"/>
          </a:xfrm>
          <a:custGeom>
            <a:avLst/>
            <a:gdLst>
              <a:gd name="connsiteX0" fmla="*/ 523886 w 526081"/>
              <a:gd name="connsiteY0" fmla="*/ 1395 h 614183"/>
              <a:gd name="connsiteX1" fmla="*/ 330211 w 526081"/>
              <a:gd name="connsiteY1" fmla="*/ 236345 h 614183"/>
              <a:gd name="connsiteX2" fmla="*/ 311161 w 526081"/>
              <a:gd name="connsiteY2" fmla="*/ 318895 h 614183"/>
              <a:gd name="connsiteX3" fmla="*/ 346086 w 526081"/>
              <a:gd name="connsiteY3" fmla="*/ 271270 h 614183"/>
              <a:gd name="connsiteX4" fmla="*/ 238136 w 526081"/>
              <a:gd name="connsiteY4" fmla="*/ 410970 h 614183"/>
              <a:gd name="connsiteX5" fmla="*/ 11 w 526081"/>
              <a:gd name="connsiteY5" fmla="*/ 614170 h 614183"/>
              <a:gd name="connsiteX6" fmla="*/ 228611 w 526081"/>
              <a:gd name="connsiteY6" fmla="*/ 420495 h 614183"/>
              <a:gd name="connsiteX7" fmla="*/ 374661 w 526081"/>
              <a:gd name="connsiteY7" fmla="*/ 245870 h 614183"/>
              <a:gd name="connsiteX8" fmla="*/ 301636 w 526081"/>
              <a:gd name="connsiteY8" fmla="*/ 309370 h 614183"/>
              <a:gd name="connsiteX9" fmla="*/ 425461 w 526081"/>
              <a:gd name="connsiteY9" fmla="*/ 147445 h 614183"/>
              <a:gd name="connsiteX10" fmla="*/ 523886 w 526081"/>
              <a:gd name="connsiteY10" fmla="*/ 1395 h 61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081" h="614183">
                <a:moveTo>
                  <a:pt x="523886" y="1395"/>
                </a:moveTo>
                <a:cubicBezTo>
                  <a:pt x="508011" y="16212"/>
                  <a:pt x="365665" y="183428"/>
                  <a:pt x="330211" y="236345"/>
                </a:cubicBezTo>
                <a:cubicBezTo>
                  <a:pt x="294757" y="289262"/>
                  <a:pt x="308515" y="313074"/>
                  <a:pt x="311161" y="318895"/>
                </a:cubicBezTo>
                <a:cubicBezTo>
                  <a:pt x="313807" y="324716"/>
                  <a:pt x="358257" y="255924"/>
                  <a:pt x="346086" y="271270"/>
                </a:cubicBezTo>
                <a:cubicBezTo>
                  <a:pt x="333915" y="286616"/>
                  <a:pt x="295815" y="353820"/>
                  <a:pt x="238136" y="410970"/>
                </a:cubicBezTo>
                <a:cubicBezTo>
                  <a:pt x="180457" y="468120"/>
                  <a:pt x="1598" y="612583"/>
                  <a:pt x="11" y="614170"/>
                </a:cubicBezTo>
                <a:cubicBezTo>
                  <a:pt x="-1576" y="615757"/>
                  <a:pt x="166169" y="481878"/>
                  <a:pt x="228611" y="420495"/>
                </a:cubicBezTo>
                <a:cubicBezTo>
                  <a:pt x="291053" y="359112"/>
                  <a:pt x="362490" y="264391"/>
                  <a:pt x="374661" y="245870"/>
                </a:cubicBezTo>
                <a:cubicBezTo>
                  <a:pt x="386832" y="227349"/>
                  <a:pt x="293169" y="325774"/>
                  <a:pt x="301636" y="309370"/>
                </a:cubicBezTo>
                <a:cubicBezTo>
                  <a:pt x="310103" y="292966"/>
                  <a:pt x="385244" y="201420"/>
                  <a:pt x="425461" y="147445"/>
                </a:cubicBezTo>
                <a:cubicBezTo>
                  <a:pt x="465678" y="93470"/>
                  <a:pt x="539761" y="-13422"/>
                  <a:pt x="523886" y="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78206A4B-603B-8E08-742F-D76C6E854DFD}"/>
              </a:ext>
            </a:extLst>
          </p:cNvPr>
          <p:cNvSpPr/>
          <p:nvPr/>
        </p:nvSpPr>
        <p:spPr>
          <a:xfrm>
            <a:off x="4552950" y="9574807"/>
            <a:ext cx="172046" cy="429651"/>
          </a:xfrm>
          <a:custGeom>
            <a:avLst/>
            <a:gdLst>
              <a:gd name="connsiteX0" fmla="*/ 171450 w 172046"/>
              <a:gd name="connsiteY0" fmla="*/ 993 h 429651"/>
              <a:gd name="connsiteX1" fmla="*/ 82550 w 172046"/>
              <a:gd name="connsiteY1" fmla="*/ 169268 h 429651"/>
              <a:gd name="connsiteX2" fmla="*/ 31750 w 172046"/>
              <a:gd name="connsiteY2" fmla="*/ 296268 h 429651"/>
              <a:gd name="connsiteX3" fmla="*/ 6350 w 172046"/>
              <a:gd name="connsiteY3" fmla="*/ 353418 h 429651"/>
              <a:gd name="connsiteX4" fmla="*/ 9525 w 172046"/>
              <a:gd name="connsiteY4" fmla="*/ 429618 h 429651"/>
              <a:gd name="connsiteX5" fmla="*/ 107950 w 172046"/>
              <a:gd name="connsiteY5" fmla="*/ 343893 h 429651"/>
              <a:gd name="connsiteX6" fmla="*/ 85725 w 172046"/>
              <a:gd name="connsiteY6" fmla="*/ 289918 h 429651"/>
              <a:gd name="connsiteX7" fmla="*/ 136525 w 172046"/>
              <a:gd name="connsiteY7" fmla="*/ 356593 h 429651"/>
              <a:gd name="connsiteX8" fmla="*/ 15875 w 172046"/>
              <a:gd name="connsiteY8" fmla="*/ 404218 h 429651"/>
              <a:gd name="connsiteX9" fmla="*/ 50800 w 172046"/>
              <a:gd name="connsiteY9" fmla="*/ 229593 h 429651"/>
              <a:gd name="connsiteX10" fmla="*/ 34925 w 172046"/>
              <a:gd name="connsiteY10" fmla="*/ 251818 h 429651"/>
              <a:gd name="connsiteX11" fmla="*/ 171450 w 172046"/>
              <a:gd name="connsiteY11" fmla="*/ 993 h 4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046" h="429651">
                <a:moveTo>
                  <a:pt x="171450" y="993"/>
                </a:moveTo>
                <a:cubicBezTo>
                  <a:pt x="179388" y="-12765"/>
                  <a:pt x="105833" y="120056"/>
                  <a:pt x="82550" y="169268"/>
                </a:cubicBezTo>
                <a:cubicBezTo>
                  <a:pt x="59267" y="218480"/>
                  <a:pt x="44450" y="265576"/>
                  <a:pt x="31750" y="296268"/>
                </a:cubicBezTo>
                <a:cubicBezTo>
                  <a:pt x="19050" y="326960"/>
                  <a:pt x="10054" y="331193"/>
                  <a:pt x="6350" y="353418"/>
                </a:cubicBezTo>
                <a:cubicBezTo>
                  <a:pt x="2646" y="375643"/>
                  <a:pt x="-7408" y="431206"/>
                  <a:pt x="9525" y="429618"/>
                </a:cubicBezTo>
                <a:cubicBezTo>
                  <a:pt x="26458" y="428031"/>
                  <a:pt x="95250" y="367176"/>
                  <a:pt x="107950" y="343893"/>
                </a:cubicBezTo>
                <a:cubicBezTo>
                  <a:pt x="120650" y="320610"/>
                  <a:pt x="80963" y="287801"/>
                  <a:pt x="85725" y="289918"/>
                </a:cubicBezTo>
                <a:cubicBezTo>
                  <a:pt x="90487" y="292035"/>
                  <a:pt x="148167" y="337543"/>
                  <a:pt x="136525" y="356593"/>
                </a:cubicBezTo>
                <a:cubicBezTo>
                  <a:pt x="124883" y="375643"/>
                  <a:pt x="30162" y="425385"/>
                  <a:pt x="15875" y="404218"/>
                </a:cubicBezTo>
                <a:cubicBezTo>
                  <a:pt x="1587" y="383051"/>
                  <a:pt x="47625" y="254993"/>
                  <a:pt x="50800" y="229593"/>
                </a:cubicBezTo>
                <a:cubicBezTo>
                  <a:pt x="53975" y="204193"/>
                  <a:pt x="11642" y="288331"/>
                  <a:pt x="34925" y="251818"/>
                </a:cubicBezTo>
                <a:cubicBezTo>
                  <a:pt x="58208" y="215306"/>
                  <a:pt x="163512" y="14751"/>
                  <a:pt x="171450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AD90D4C1-5C2B-7A9C-BF2E-E0807076D40E}"/>
              </a:ext>
            </a:extLst>
          </p:cNvPr>
          <p:cNvSpPr/>
          <p:nvPr/>
        </p:nvSpPr>
        <p:spPr>
          <a:xfrm>
            <a:off x="5003819" y="8514460"/>
            <a:ext cx="222577" cy="1232827"/>
          </a:xfrm>
          <a:custGeom>
            <a:avLst/>
            <a:gdLst>
              <a:gd name="connsiteX0" fmla="*/ 222231 w 222577"/>
              <a:gd name="connsiteY0" fmla="*/ 4065 h 1232827"/>
              <a:gd name="connsiteX1" fmla="*/ 130156 w 222577"/>
              <a:gd name="connsiteY1" fmla="*/ 378715 h 1232827"/>
              <a:gd name="connsiteX2" fmla="*/ 88881 w 222577"/>
              <a:gd name="connsiteY2" fmla="*/ 537465 h 1232827"/>
              <a:gd name="connsiteX3" fmla="*/ 111106 w 222577"/>
              <a:gd name="connsiteY3" fmla="*/ 442215 h 1232827"/>
              <a:gd name="connsiteX4" fmla="*/ 3156 w 222577"/>
              <a:gd name="connsiteY4" fmla="*/ 747015 h 1232827"/>
              <a:gd name="connsiteX5" fmla="*/ 28556 w 222577"/>
              <a:gd name="connsiteY5" fmla="*/ 712090 h 1232827"/>
              <a:gd name="connsiteX6" fmla="*/ 25381 w 222577"/>
              <a:gd name="connsiteY6" fmla="*/ 905765 h 1232827"/>
              <a:gd name="connsiteX7" fmla="*/ 22206 w 222577"/>
              <a:gd name="connsiteY7" fmla="*/ 1042290 h 1232827"/>
              <a:gd name="connsiteX8" fmla="*/ 104756 w 222577"/>
              <a:gd name="connsiteY8" fmla="*/ 1232790 h 1232827"/>
              <a:gd name="connsiteX9" fmla="*/ 15856 w 222577"/>
              <a:gd name="connsiteY9" fmla="*/ 1026415 h 1232827"/>
              <a:gd name="connsiteX10" fmla="*/ 19031 w 222577"/>
              <a:gd name="connsiteY10" fmla="*/ 610490 h 1232827"/>
              <a:gd name="connsiteX11" fmla="*/ 142856 w 222577"/>
              <a:gd name="connsiteY11" fmla="*/ 327915 h 1232827"/>
              <a:gd name="connsiteX12" fmla="*/ 85706 w 222577"/>
              <a:gd name="connsiteY12" fmla="*/ 531115 h 1232827"/>
              <a:gd name="connsiteX13" fmla="*/ 158731 w 222577"/>
              <a:gd name="connsiteY13" fmla="*/ 200915 h 1232827"/>
              <a:gd name="connsiteX14" fmla="*/ 222231 w 222577"/>
              <a:gd name="connsiteY14" fmla="*/ 4065 h 12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77" h="1232827">
                <a:moveTo>
                  <a:pt x="222231" y="4065"/>
                </a:moveTo>
                <a:cubicBezTo>
                  <a:pt x="217469" y="33698"/>
                  <a:pt x="152381" y="289815"/>
                  <a:pt x="130156" y="378715"/>
                </a:cubicBezTo>
                <a:cubicBezTo>
                  <a:pt x="107931" y="467615"/>
                  <a:pt x="92056" y="526882"/>
                  <a:pt x="88881" y="537465"/>
                </a:cubicBezTo>
                <a:cubicBezTo>
                  <a:pt x="85706" y="548048"/>
                  <a:pt x="125393" y="407290"/>
                  <a:pt x="111106" y="442215"/>
                </a:cubicBezTo>
                <a:cubicBezTo>
                  <a:pt x="96818" y="477140"/>
                  <a:pt x="16914" y="702036"/>
                  <a:pt x="3156" y="747015"/>
                </a:cubicBezTo>
                <a:cubicBezTo>
                  <a:pt x="-10602" y="791994"/>
                  <a:pt x="24852" y="685632"/>
                  <a:pt x="28556" y="712090"/>
                </a:cubicBezTo>
                <a:cubicBezTo>
                  <a:pt x="32260" y="738548"/>
                  <a:pt x="26439" y="850732"/>
                  <a:pt x="25381" y="905765"/>
                </a:cubicBezTo>
                <a:cubicBezTo>
                  <a:pt x="24323" y="960798"/>
                  <a:pt x="8977" y="987786"/>
                  <a:pt x="22206" y="1042290"/>
                </a:cubicBezTo>
                <a:cubicBezTo>
                  <a:pt x="35435" y="1096794"/>
                  <a:pt x="105814" y="1235436"/>
                  <a:pt x="104756" y="1232790"/>
                </a:cubicBezTo>
                <a:cubicBezTo>
                  <a:pt x="103698" y="1230144"/>
                  <a:pt x="30143" y="1130132"/>
                  <a:pt x="15856" y="1026415"/>
                </a:cubicBezTo>
                <a:cubicBezTo>
                  <a:pt x="1569" y="922698"/>
                  <a:pt x="-2136" y="726907"/>
                  <a:pt x="19031" y="610490"/>
                </a:cubicBezTo>
                <a:cubicBezTo>
                  <a:pt x="40198" y="494073"/>
                  <a:pt x="131744" y="341144"/>
                  <a:pt x="142856" y="327915"/>
                </a:cubicBezTo>
                <a:cubicBezTo>
                  <a:pt x="153968" y="314686"/>
                  <a:pt x="83060" y="552282"/>
                  <a:pt x="85706" y="531115"/>
                </a:cubicBezTo>
                <a:cubicBezTo>
                  <a:pt x="88352" y="509948"/>
                  <a:pt x="135977" y="288227"/>
                  <a:pt x="158731" y="200915"/>
                </a:cubicBezTo>
                <a:cubicBezTo>
                  <a:pt x="181485" y="113603"/>
                  <a:pt x="226993" y="-25568"/>
                  <a:pt x="222231" y="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382D4A2D-AAE7-19E1-3CC5-9FA6DCE2126B}"/>
              </a:ext>
            </a:extLst>
          </p:cNvPr>
          <p:cNvSpPr/>
          <p:nvPr/>
        </p:nvSpPr>
        <p:spPr>
          <a:xfrm>
            <a:off x="5649714" y="7953300"/>
            <a:ext cx="109788" cy="625594"/>
          </a:xfrm>
          <a:custGeom>
            <a:avLst/>
            <a:gdLst>
              <a:gd name="connsiteX0" fmla="*/ 109736 w 109788"/>
              <a:gd name="connsiteY0" fmla="*/ 75 h 625594"/>
              <a:gd name="connsiteX1" fmla="*/ 20836 w 109788"/>
              <a:gd name="connsiteY1" fmla="*/ 222325 h 625594"/>
              <a:gd name="connsiteX2" fmla="*/ 52586 w 109788"/>
              <a:gd name="connsiteY2" fmla="*/ 190575 h 625594"/>
              <a:gd name="connsiteX3" fmla="*/ 24011 w 109788"/>
              <a:gd name="connsiteY3" fmla="*/ 425525 h 625594"/>
              <a:gd name="connsiteX4" fmla="*/ 1786 w 109788"/>
              <a:gd name="connsiteY4" fmla="*/ 625550 h 625594"/>
              <a:gd name="connsiteX5" fmla="*/ 4961 w 109788"/>
              <a:gd name="connsiteY5" fmla="*/ 441400 h 625594"/>
              <a:gd name="connsiteX6" fmla="*/ 33536 w 109788"/>
              <a:gd name="connsiteY6" fmla="*/ 200100 h 625594"/>
              <a:gd name="connsiteX7" fmla="*/ 109736 w 109788"/>
              <a:gd name="connsiteY7" fmla="*/ 75 h 62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88" h="625594">
                <a:moveTo>
                  <a:pt x="109736" y="75"/>
                </a:moveTo>
                <a:cubicBezTo>
                  <a:pt x="107619" y="3779"/>
                  <a:pt x="30361" y="190575"/>
                  <a:pt x="20836" y="222325"/>
                </a:cubicBezTo>
                <a:cubicBezTo>
                  <a:pt x="11311" y="254075"/>
                  <a:pt x="52057" y="156708"/>
                  <a:pt x="52586" y="190575"/>
                </a:cubicBezTo>
                <a:cubicBezTo>
                  <a:pt x="53115" y="224442"/>
                  <a:pt x="32478" y="353029"/>
                  <a:pt x="24011" y="425525"/>
                </a:cubicBezTo>
                <a:cubicBezTo>
                  <a:pt x="15544" y="498021"/>
                  <a:pt x="4961" y="622904"/>
                  <a:pt x="1786" y="625550"/>
                </a:cubicBezTo>
                <a:cubicBezTo>
                  <a:pt x="-1389" y="628196"/>
                  <a:pt x="-331" y="512308"/>
                  <a:pt x="4961" y="441400"/>
                </a:cubicBezTo>
                <a:cubicBezTo>
                  <a:pt x="10253" y="370492"/>
                  <a:pt x="18190" y="269421"/>
                  <a:pt x="33536" y="200100"/>
                </a:cubicBezTo>
                <a:cubicBezTo>
                  <a:pt x="48882" y="130779"/>
                  <a:pt x="111853" y="-3629"/>
                  <a:pt x="10973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C326A2AD-8EFA-3F52-F303-224EB8021C28}"/>
              </a:ext>
            </a:extLst>
          </p:cNvPr>
          <p:cNvSpPr/>
          <p:nvPr/>
        </p:nvSpPr>
        <p:spPr>
          <a:xfrm>
            <a:off x="5587849" y="7993919"/>
            <a:ext cx="130369" cy="575581"/>
          </a:xfrm>
          <a:custGeom>
            <a:avLst/>
            <a:gdLst>
              <a:gd name="connsiteX0" fmla="*/ 130326 w 130369"/>
              <a:gd name="connsiteY0" fmla="*/ 731 h 575581"/>
              <a:gd name="connsiteX1" fmla="*/ 38251 w 130369"/>
              <a:gd name="connsiteY1" fmla="*/ 248381 h 575581"/>
              <a:gd name="connsiteX2" fmla="*/ 16026 w 130369"/>
              <a:gd name="connsiteY2" fmla="*/ 378556 h 575581"/>
              <a:gd name="connsiteX3" fmla="*/ 47776 w 130369"/>
              <a:gd name="connsiteY3" fmla="*/ 318231 h 575581"/>
              <a:gd name="connsiteX4" fmla="*/ 151 w 130369"/>
              <a:gd name="connsiteY4" fmla="*/ 438881 h 575581"/>
              <a:gd name="connsiteX5" fmla="*/ 31901 w 130369"/>
              <a:gd name="connsiteY5" fmla="*/ 575406 h 575581"/>
              <a:gd name="connsiteX6" fmla="*/ 9676 w 130369"/>
              <a:gd name="connsiteY6" fmla="*/ 461106 h 575581"/>
              <a:gd name="connsiteX7" fmla="*/ 57301 w 130369"/>
              <a:gd name="connsiteY7" fmla="*/ 200756 h 575581"/>
              <a:gd name="connsiteX8" fmla="*/ 25551 w 130369"/>
              <a:gd name="connsiteY8" fmla="*/ 334106 h 575581"/>
              <a:gd name="connsiteX9" fmla="*/ 130326 w 130369"/>
              <a:gd name="connsiteY9" fmla="*/ 731 h 57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69" h="575581">
                <a:moveTo>
                  <a:pt x="130326" y="731"/>
                </a:moveTo>
                <a:cubicBezTo>
                  <a:pt x="132443" y="-13557"/>
                  <a:pt x="57301" y="185410"/>
                  <a:pt x="38251" y="248381"/>
                </a:cubicBezTo>
                <a:cubicBezTo>
                  <a:pt x="19201" y="311352"/>
                  <a:pt x="14439" y="366914"/>
                  <a:pt x="16026" y="378556"/>
                </a:cubicBezTo>
                <a:cubicBezTo>
                  <a:pt x="17613" y="390198"/>
                  <a:pt x="50422" y="308177"/>
                  <a:pt x="47776" y="318231"/>
                </a:cubicBezTo>
                <a:cubicBezTo>
                  <a:pt x="45130" y="328285"/>
                  <a:pt x="2797" y="396019"/>
                  <a:pt x="151" y="438881"/>
                </a:cubicBezTo>
                <a:cubicBezTo>
                  <a:pt x="-2495" y="481743"/>
                  <a:pt x="30314" y="571702"/>
                  <a:pt x="31901" y="575406"/>
                </a:cubicBezTo>
                <a:cubicBezTo>
                  <a:pt x="33488" y="579110"/>
                  <a:pt x="5443" y="523548"/>
                  <a:pt x="9676" y="461106"/>
                </a:cubicBezTo>
                <a:cubicBezTo>
                  <a:pt x="13909" y="398664"/>
                  <a:pt x="54655" y="221923"/>
                  <a:pt x="57301" y="200756"/>
                </a:cubicBezTo>
                <a:cubicBezTo>
                  <a:pt x="59947" y="179589"/>
                  <a:pt x="14439" y="363739"/>
                  <a:pt x="25551" y="334106"/>
                </a:cubicBezTo>
                <a:cubicBezTo>
                  <a:pt x="36663" y="304473"/>
                  <a:pt x="128209" y="15019"/>
                  <a:pt x="130326" y="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480436BB-F56F-75FA-67AC-2C616DA5BC47}"/>
              </a:ext>
            </a:extLst>
          </p:cNvPr>
          <p:cNvSpPr/>
          <p:nvPr/>
        </p:nvSpPr>
        <p:spPr>
          <a:xfrm>
            <a:off x="5356547" y="8100711"/>
            <a:ext cx="284746" cy="847608"/>
          </a:xfrm>
          <a:custGeom>
            <a:avLst/>
            <a:gdLst>
              <a:gd name="connsiteX0" fmla="*/ 282253 w 284746"/>
              <a:gd name="connsiteY0" fmla="*/ 5064 h 847608"/>
              <a:gd name="connsiteX1" fmla="*/ 72703 w 284746"/>
              <a:gd name="connsiteY1" fmla="*/ 519414 h 847608"/>
              <a:gd name="connsiteX2" fmla="*/ 25078 w 284746"/>
              <a:gd name="connsiteY2" fmla="*/ 640064 h 847608"/>
              <a:gd name="connsiteX3" fmla="*/ 12378 w 284746"/>
              <a:gd name="connsiteY3" fmla="*/ 722614 h 847608"/>
              <a:gd name="connsiteX4" fmla="*/ 2853 w 284746"/>
              <a:gd name="connsiteY4" fmla="*/ 846439 h 847608"/>
              <a:gd name="connsiteX5" fmla="*/ 6028 w 284746"/>
              <a:gd name="connsiteY5" fmla="*/ 643239 h 847608"/>
              <a:gd name="connsiteX6" fmla="*/ 66353 w 284746"/>
              <a:gd name="connsiteY6" fmla="*/ 373364 h 847608"/>
              <a:gd name="connsiteX7" fmla="*/ 75878 w 284746"/>
              <a:gd name="connsiteY7" fmla="*/ 497189 h 847608"/>
              <a:gd name="connsiteX8" fmla="*/ 180653 w 284746"/>
              <a:gd name="connsiteY8" fmla="*/ 205089 h 847608"/>
              <a:gd name="connsiteX9" fmla="*/ 187003 w 284746"/>
              <a:gd name="connsiteY9" fmla="*/ 252714 h 847608"/>
              <a:gd name="connsiteX10" fmla="*/ 282253 w 284746"/>
              <a:gd name="connsiteY10" fmla="*/ 5064 h 84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746" h="847608">
                <a:moveTo>
                  <a:pt x="282253" y="5064"/>
                </a:moveTo>
                <a:cubicBezTo>
                  <a:pt x="263203" y="49514"/>
                  <a:pt x="115565" y="413581"/>
                  <a:pt x="72703" y="519414"/>
                </a:cubicBezTo>
                <a:cubicBezTo>
                  <a:pt x="29841" y="625247"/>
                  <a:pt x="35132" y="606197"/>
                  <a:pt x="25078" y="640064"/>
                </a:cubicBezTo>
                <a:cubicBezTo>
                  <a:pt x="15024" y="673931"/>
                  <a:pt x="16082" y="688218"/>
                  <a:pt x="12378" y="722614"/>
                </a:cubicBezTo>
                <a:cubicBezTo>
                  <a:pt x="8674" y="757010"/>
                  <a:pt x="3911" y="859668"/>
                  <a:pt x="2853" y="846439"/>
                </a:cubicBezTo>
                <a:cubicBezTo>
                  <a:pt x="1795" y="833210"/>
                  <a:pt x="-4555" y="722085"/>
                  <a:pt x="6028" y="643239"/>
                </a:cubicBezTo>
                <a:cubicBezTo>
                  <a:pt x="16611" y="564393"/>
                  <a:pt x="54711" y="397706"/>
                  <a:pt x="66353" y="373364"/>
                </a:cubicBezTo>
                <a:cubicBezTo>
                  <a:pt x="77995" y="349022"/>
                  <a:pt x="56828" y="525235"/>
                  <a:pt x="75878" y="497189"/>
                </a:cubicBezTo>
                <a:cubicBezTo>
                  <a:pt x="94928" y="469143"/>
                  <a:pt x="162132" y="245835"/>
                  <a:pt x="180653" y="205089"/>
                </a:cubicBezTo>
                <a:cubicBezTo>
                  <a:pt x="199174" y="164343"/>
                  <a:pt x="168482" y="282877"/>
                  <a:pt x="187003" y="252714"/>
                </a:cubicBezTo>
                <a:cubicBezTo>
                  <a:pt x="205524" y="222552"/>
                  <a:pt x="301303" y="-39386"/>
                  <a:pt x="282253" y="5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99C355D6-5652-2011-12AE-D86DC28E6AAD}"/>
              </a:ext>
            </a:extLst>
          </p:cNvPr>
          <p:cNvSpPr/>
          <p:nvPr/>
        </p:nvSpPr>
        <p:spPr>
          <a:xfrm>
            <a:off x="5089961" y="8721724"/>
            <a:ext cx="226162" cy="716848"/>
          </a:xfrm>
          <a:custGeom>
            <a:avLst/>
            <a:gdLst>
              <a:gd name="connsiteX0" fmla="*/ 215464 w 226162"/>
              <a:gd name="connsiteY0" fmla="*/ 1 h 716848"/>
              <a:gd name="connsiteX1" fmla="*/ 224989 w 226162"/>
              <a:gd name="connsiteY1" fmla="*/ 184151 h 716848"/>
              <a:gd name="connsiteX2" fmla="*/ 183714 w 226162"/>
              <a:gd name="connsiteY2" fmla="*/ 273051 h 716848"/>
              <a:gd name="connsiteX3" fmla="*/ 212289 w 226162"/>
              <a:gd name="connsiteY3" fmla="*/ 342901 h 716848"/>
              <a:gd name="connsiteX4" fmla="*/ 145614 w 226162"/>
              <a:gd name="connsiteY4" fmla="*/ 431801 h 716848"/>
              <a:gd name="connsiteX5" fmla="*/ 75764 w 226162"/>
              <a:gd name="connsiteY5" fmla="*/ 542926 h 716848"/>
              <a:gd name="connsiteX6" fmla="*/ 2739 w 226162"/>
              <a:gd name="connsiteY6" fmla="*/ 714376 h 716848"/>
              <a:gd name="connsiteX7" fmla="*/ 177364 w 226162"/>
              <a:gd name="connsiteY7" fmla="*/ 403226 h 716848"/>
              <a:gd name="connsiteX8" fmla="*/ 167839 w 226162"/>
              <a:gd name="connsiteY8" fmla="*/ 180976 h 716848"/>
              <a:gd name="connsiteX9" fmla="*/ 177364 w 226162"/>
              <a:gd name="connsiteY9" fmla="*/ 301626 h 716848"/>
              <a:gd name="connsiteX10" fmla="*/ 221814 w 226162"/>
              <a:gd name="connsiteY10" fmla="*/ 180976 h 716848"/>
              <a:gd name="connsiteX11" fmla="*/ 215464 w 226162"/>
              <a:gd name="connsiteY11" fmla="*/ 1 h 7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162" h="716848">
                <a:moveTo>
                  <a:pt x="215464" y="1"/>
                </a:moveTo>
                <a:cubicBezTo>
                  <a:pt x="215993" y="530"/>
                  <a:pt x="230281" y="138643"/>
                  <a:pt x="224989" y="184151"/>
                </a:cubicBezTo>
                <a:cubicBezTo>
                  <a:pt x="219697" y="229659"/>
                  <a:pt x="185831" y="246593"/>
                  <a:pt x="183714" y="273051"/>
                </a:cubicBezTo>
                <a:cubicBezTo>
                  <a:pt x="181597" y="299509"/>
                  <a:pt x="218639" y="316443"/>
                  <a:pt x="212289" y="342901"/>
                </a:cubicBezTo>
                <a:cubicBezTo>
                  <a:pt x="205939" y="369359"/>
                  <a:pt x="168368" y="398464"/>
                  <a:pt x="145614" y="431801"/>
                </a:cubicBezTo>
                <a:cubicBezTo>
                  <a:pt x="122860" y="465139"/>
                  <a:pt x="99577" y="495830"/>
                  <a:pt x="75764" y="542926"/>
                </a:cubicBezTo>
                <a:cubicBezTo>
                  <a:pt x="51951" y="590022"/>
                  <a:pt x="-14194" y="737659"/>
                  <a:pt x="2739" y="714376"/>
                </a:cubicBezTo>
                <a:cubicBezTo>
                  <a:pt x="19672" y="691093"/>
                  <a:pt x="149847" y="492126"/>
                  <a:pt x="177364" y="403226"/>
                </a:cubicBezTo>
                <a:cubicBezTo>
                  <a:pt x="204881" y="314326"/>
                  <a:pt x="167839" y="197909"/>
                  <a:pt x="167839" y="180976"/>
                </a:cubicBezTo>
                <a:cubicBezTo>
                  <a:pt x="167839" y="164043"/>
                  <a:pt x="168368" y="301626"/>
                  <a:pt x="177364" y="301626"/>
                </a:cubicBezTo>
                <a:cubicBezTo>
                  <a:pt x="186360" y="301626"/>
                  <a:pt x="214406" y="226484"/>
                  <a:pt x="221814" y="180976"/>
                </a:cubicBezTo>
                <a:cubicBezTo>
                  <a:pt x="229222" y="135468"/>
                  <a:pt x="214935" y="-528"/>
                  <a:pt x="2154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D867E33C-D194-E68E-AB59-09A3FC0252BF}"/>
              </a:ext>
            </a:extLst>
          </p:cNvPr>
          <p:cNvSpPr/>
          <p:nvPr/>
        </p:nvSpPr>
        <p:spPr>
          <a:xfrm>
            <a:off x="5009767" y="9439260"/>
            <a:ext cx="686304" cy="349311"/>
          </a:xfrm>
          <a:custGeom>
            <a:avLst/>
            <a:gdLst>
              <a:gd name="connsiteX0" fmla="*/ 383 w 686304"/>
              <a:gd name="connsiteY0" fmla="*/ 349265 h 349311"/>
              <a:gd name="connsiteX1" fmla="*/ 282958 w 686304"/>
              <a:gd name="connsiteY1" fmla="*/ 304815 h 349311"/>
              <a:gd name="connsiteX2" fmla="*/ 460758 w 686304"/>
              <a:gd name="connsiteY2" fmla="*/ 311165 h 349311"/>
              <a:gd name="connsiteX3" fmla="*/ 406783 w 686304"/>
              <a:gd name="connsiteY3" fmla="*/ 301640 h 349311"/>
              <a:gd name="connsiteX4" fmla="*/ 632208 w 686304"/>
              <a:gd name="connsiteY4" fmla="*/ 330215 h 349311"/>
              <a:gd name="connsiteX5" fmla="*/ 603633 w 686304"/>
              <a:gd name="connsiteY5" fmla="*/ 320690 h 349311"/>
              <a:gd name="connsiteX6" fmla="*/ 622683 w 686304"/>
              <a:gd name="connsiteY6" fmla="*/ 238140 h 349311"/>
              <a:gd name="connsiteX7" fmla="*/ 619508 w 686304"/>
              <a:gd name="connsiteY7" fmla="*/ 155590 h 349311"/>
              <a:gd name="connsiteX8" fmla="*/ 686183 w 686304"/>
              <a:gd name="connsiteY8" fmla="*/ 15 h 349311"/>
              <a:gd name="connsiteX9" fmla="*/ 635383 w 686304"/>
              <a:gd name="connsiteY9" fmla="*/ 165115 h 349311"/>
              <a:gd name="connsiteX10" fmla="*/ 613158 w 686304"/>
              <a:gd name="connsiteY10" fmla="*/ 304815 h 349311"/>
              <a:gd name="connsiteX11" fmla="*/ 502033 w 686304"/>
              <a:gd name="connsiteY11" fmla="*/ 285765 h 349311"/>
              <a:gd name="connsiteX12" fmla="*/ 279783 w 686304"/>
              <a:gd name="connsiteY12" fmla="*/ 269890 h 349311"/>
              <a:gd name="connsiteX13" fmla="*/ 406783 w 686304"/>
              <a:gd name="connsiteY13" fmla="*/ 282590 h 349311"/>
              <a:gd name="connsiteX14" fmla="*/ 225808 w 686304"/>
              <a:gd name="connsiteY14" fmla="*/ 295290 h 349311"/>
              <a:gd name="connsiteX15" fmla="*/ 383 w 686304"/>
              <a:gd name="connsiteY15" fmla="*/ 349265 h 3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304" h="349311">
                <a:moveTo>
                  <a:pt x="383" y="349265"/>
                </a:moveTo>
                <a:cubicBezTo>
                  <a:pt x="9908" y="350853"/>
                  <a:pt x="206229" y="311165"/>
                  <a:pt x="282958" y="304815"/>
                </a:cubicBezTo>
                <a:cubicBezTo>
                  <a:pt x="359687" y="298465"/>
                  <a:pt x="440121" y="311694"/>
                  <a:pt x="460758" y="311165"/>
                </a:cubicBezTo>
                <a:cubicBezTo>
                  <a:pt x="481395" y="310636"/>
                  <a:pt x="378208" y="298465"/>
                  <a:pt x="406783" y="301640"/>
                </a:cubicBezTo>
                <a:cubicBezTo>
                  <a:pt x="435358" y="304815"/>
                  <a:pt x="599400" y="327040"/>
                  <a:pt x="632208" y="330215"/>
                </a:cubicBezTo>
                <a:cubicBezTo>
                  <a:pt x="665016" y="333390"/>
                  <a:pt x="605221" y="336036"/>
                  <a:pt x="603633" y="320690"/>
                </a:cubicBezTo>
                <a:cubicBezTo>
                  <a:pt x="602046" y="305344"/>
                  <a:pt x="620037" y="265657"/>
                  <a:pt x="622683" y="238140"/>
                </a:cubicBezTo>
                <a:cubicBezTo>
                  <a:pt x="625329" y="210623"/>
                  <a:pt x="608925" y="195277"/>
                  <a:pt x="619508" y="155590"/>
                </a:cubicBezTo>
                <a:cubicBezTo>
                  <a:pt x="630091" y="115902"/>
                  <a:pt x="683537" y="-1573"/>
                  <a:pt x="686183" y="15"/>
                </a:cubicBezTo>
                <a:cubicBezTo>
                  <a:pt x="688829" y="1602"/>
                  <a:pt x="647554" y="114315"/>
                  <a:pt x="635383" y="165115"/>
                </a:cubicBezTo>
                <a:cubicBezTo>
                  <a:pt x="623212" y="215915"/>
                  <a:pt x="635383" y="284707"/>
                  <a:pt x="613158" y="304815"/>
                </a:cubicBezTo>
                <a:cubicBezTo>
                  <a:pt x="590933" y="324923"/>
                  <a:pt x="557595" y="291586"/>
                  <a:pt x="502033" y="285765"/>
                </a:cubicBezTo>
                <a:cubicBezTo>
                  <a:pt x="446471" y="279944"/>
                  <a:pt x="295658" y="270419"/>
                  <a:pt x="279783" y="269890"/>
                </a:cubicBezTo>
                <a:cubicBezTo>
                  <a:pt x="263908" y="269361"/>
                  <a:pt x="415779" y="278357"/>
                  <a:pt x="406783" y="282590"/>
                </a:cubicBezTo>
                <a:cubicBezTo>
                  <a:pt x="397787" y="286823"/>
                  <a:pt x="290366" y="286294"/>
                  <a:pt x="225808" y="295290"/>
                </a:cubicBezTo>
                <a:cubicBezTo>
                  <a:pt x="161250" y="304286"/>
                  <a:pt x="-9142" y="347677"/>
                  <a:pt x="383" y="349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653B84A2-3C64-2BB0-2BC1-4ABC219DEAD2}"/>
              </a:ext>
            </a:extLst>
          </p:cNvPr>
          <p:cNvSpPr/>
          <p:nvPr/>
        </p:nvSpPr>
        <p:spPr>
          <a:xfrm>
            <a:off x="4453978" y="9761213"/>
            <a:ext cx="1032348" cy="300449"/>
          </a:xfrm>
          <a:custGeom>
            <a:avLst/>
            <a:gdLst>
              <a:gd name="connsiteX0" fmla="*/ 547 w 1032348"/>
              <a:gd name="connsiteY0" fmla="*/ 300362 h 300449"/>
              <a:gd name="connsiteX1" fmla="*/ 464097 w 1032348"/>
              <a:gd name="connsiteY1" fmla="*/ 262262 h 300449"/>
              <a:gd name="connsiteX2" fmla="*/ 394247 w 1032348"/>
              <a:gd name="connsiteY2" fmla="*/ 281312 h 300449"/>
              <a:gd name="connsiteX3" fmla="*/ 626022 w 1032348"/>
              <a:gd name="connsiteY3" fmla="*/ 208287 h 300449"/>
              <a:gd name="connsiteX4" fmla="*/ 594272 w 1032348"/>
              <a:gd name="connsiteY4" fmla="*/ 205112 h 300449"/>
              <a:gd name="connsiteX5" fmla="*/ 835572 w 1032348"/>
              <a:gd name="connsiteY5" fmla="*/ 87637 h 300449"/>
              <a:gd name="connsiteX6" fmla="*/ 714922 w 1032348"/>
              <a:gd name="connsiteY6" fmla="*/ 141612 h 300449"/>
              <a:gd name="connsiteX7" fmla="*/ 975272 w 1032348"/>
              <a:gd name="connsiteY7" fmla="*/ 30487 h 300449"/>
              <a:gd name="connsiteX8" fmla="*/ 1026072 w 1032348"/>
              <a:gd name="connsiteY8" fmla="*/ 1912 h 300449"/>
              <a:gd name="connsiteX9" fmla="*/ 876847 w 1032348"/>
              <a:gd name="connsiteY9" fmla="*/ 71762 h 300449"/>
              <a:gd name="connsiteX10" fmla="*/ 635547 w 1032348"/>
              <a:gd name="connsiteY10" fmla="*/ 189237 h 300449"/>
              <a:gd name="connsiteX11" fmla="*/ 829222 w 1032348"/>
              <a:gd name="connsiteY11" fmla="*/ 141612 h 300449"/>
              <a:gd name="connsiteX12" fmla="*/ 495847 w 1032348"/>
              <a:gd name="connsiteY12" fmla="*/ 246387 h 300449"/>
              <a:gd name="connsiteX13" fmla="*/ 302172 w 1032348"/>
              <a:gd name="connsiteY13" fmla="*/ 249562 h 300449"/>
              <a:gd name="connsiteX14" fmla="*/ 368847 w 1032348"/>
              <a:gd name="connsiteY14" fmla="*/ 249562 h 300449"/>
              <a:gd name="connsiteX15" fmla="*/ 547 w 1032348"/>
              <a:gd name="connsiteY15" fmla="*/ 300362 h 30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2348" h="300449">
                <a:moveTo>
                  <a:pt x="547" y="300362"/>
                </a:moveTo>
                <a:cubicBezTo>
                  <a:pt x="16422" y="302479"/>
                  <a:pt x="398480" y="265437"/>
                  <a:pt x="464097" y="262262"/>
                </a:cubicBezTo>
                <a:cubicBezTo>
                  <a:pt x="529714" y="259087"/>
                  <a:pt x="367260" y="290308"/>
                  <a:pt x="394247" y="281312"/>
                </a:cubicBezTo>
                <a:cubicBezTo>
                  <a:pt x="421234" y="272316"/>
                  <a:pt x="592685" y="220987"/>
                  <a:pt x="626022" y="208287"/>
                </a:cubicBezTo>
                <a:cubicBezTo>
                  <a:pt x="659360" y="195587"/>
                  <a:pt x="559347" y="225220"/>
                  <a:pt x="594272" y="205112"/>
                </a:cubicBezTo>
                <a:cubicBezTo>
                  <a:pt x="629197" y="185004"/>
                  <a:pt x="815464" y="98220"/>
                  <a:pt x="835572" y="87637"/>
                </a:cubicBezTo>
                <a:cubicBezTo>
                  <a:pt x="855680" y="77054"/>
                  <a:pt x="691639" y="151137"/>
                  <a:pt x="714922" y="141612"/>
                </a:cubicBezTo>
                <a:cubicBezTo>
                  <a:pt x="738205" y="132087"/>
                  <a:pt x="923414" y="53770"/>
                  <a:pt x="975272" y="30487"/>
                </a:cubicBezTo>
                <a:cubicBezTo>
                  <a:pt x="1027130" y="7204"/>
                  <a:pt x="1042476" y="-4967"/>
                  <a:pt x="1026072" y="1912"/>
                </a:cubicBezTo>
                <a:cubicBezTo>
                  <a:pt x="1009668" y="8791"/>
                  <a:pt x="876847" y="71762"/>
                  <a:pt x="876847" y="71762"/>
                </a:cubicBezTo>
                <a:cubicBezTo>
                  <a:pt x="811760" y="102983"/>
                  <a:pt x="643485" y="177595"/>
                  <a:pt x="635547" y="189237"/>
                </a:cubicBezTo>
                <a:cubicBezTo>
                  <a:pt x="627610" y="200879"/>
                  <a:pt x="852505" y="132087"/>
                  <a:pt x="829222" y="141612"/>
                </a:cubicBezTo>
                <a:cubicBezTo>
                  <a:pt x="805939" y="151137"/>
                  <a:pt x="583689" y="228395"/>
                  <a:pt x="495847" y="246387"/>
                </a:cubicBezTo>
                <a:cubicBezTo>
                  <a:pt x="408005" y="264379"/>
                  <a:pt x="323339" y="249033"/>
                  <a:pt x="302172" y="249562"/>
                </a:cubicBezTo>
                <a:cubicBezTo>
                  <a:pt x="281005" y="250091"/>
                  <a:pt x="418589" y="240037"/>
                  <a:pt x="368847" y="249562"/>
                </a:cubicBezTo>
                <a:cubicBezTo>
                  <a:pt x="319105" y="259087"/>
                  <a:pt x="-15328" y="298245"/>
                  <a:pt x="547" y="300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3E1C4ABF-38D8-6BF1-87CF-8763E48E54DA}"/>
              </a:ext>
            </a:extLst>
          </p:cNvPr>
          <p:cNvSpPr/>
          <p:nvPr/>
        </p:nvSpPr>
        <p:spPr>
          <a:xfrm>
            <a:off x="4140200" y="5286375"/>
            <a:ext cx="273261" cy="1193889"/>
          </a:xfrm>
          <a:custGeom>
            <a:avLst/>
            <a:gdLst>
              <a:gd name="connsiteX0" fmla="*/ 0 w 273261"/>
              <a:gd name="connsiteY0" fmla="*/ 0 h 1193889"/>
              <a:gd name="connsiteX1" fmla="*/ 158750 w 273261"/>
              <a:gd name="connsiteY1" fmla="*/ 288925 h 1193889"/>
              <a:gd name="connsiteX2" fmla="*/ 184150 w 273261"/>
              <a:gd name="connsiteY2" fmla="*/ 254000 h 1193889"/>
              <a:gd name="connsiteX3" fmla="*/ 196850 w 273261"/>
              <a:gd name="connsiteY3" fmla="*/ 422275 h 1193889"/>
              <a:gd name="connsiteX4" fmla="*/ 260350 w 273261"/>
              <a:gd name="connsiteY4" fmla="*/ 587375 h 1193889"/>
              <a:gd name="connsiteX5" fmla="*/ 184150 w 273261"/>
              <a:gd name="connsiteY5" fmla="*/ 466725 h 1193889"/>
              <a:gd name="connsiteX6" fmla="*/ 203200 w 273261"/>
              <a:gd name="connsiteY6" fmla="*/ 733425 h 1193889"/>
              <a:gd name="connsiteX7" fmla="*/ 273050 w 273261"/>
              <a:gd name="connsiteY7" fmla="*/ 1193800 h 1193889"/>
              <a:gd name="connsiteX8" fmla="*/ 222250 w 273261"/>
              <a:gd name="connsiteY8" fmla="*/ 768350 h 1193889"/>
              <a:gd name="connsiteX9" fmla="*/ 149225 w 273261"/>
              <a:gd name="connsiteY9" fmla="*/ 285750 h 1193889"/>
              <a:gd name="connsiteX10" fmla="*/ 184150 w 273261"/>
              <a:gd name="connsiteY10" fmla="*/ 400050 h 1193889"/>
              <a:gd name="connsiteX11" fmla="*/ 180975 w 273261"/>
              <a:gd name="connsiteY11" fmla="*/ 254000 h 1193889"/>
              <a:gd name="connsiteX12" fmla="*/ 127000 w 273261"/>
              <a:gd name="connsiteY12" fmla="*/ 206375 h 1193889"/>
              <a:gd name="connsiteX13" fmla="*/ 180975 w 273261"/>
              <a:gd name="connsiteY13" fmla="*/ 298450 h 1193889"/>
              <a:gd name="connsiteX14" fmla="*/ 0 w 273261"/>
              <a:gd name="connsiteY14" fmla="*/ 0 h 11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261" h="1193889">
                <a:moveTo>
                  <a:pt x="0" y="0"/>
                </a:moveTo>
                <a:cubicBezTo>
                  <a:pt x="64029" y="123296"/>
                  <a:pt x="128058" y="246592"/>
                  <a:pt x="158750" y="288925"/>
                </a:cubicBezTo>
                <a:cubicBezTo>
                  <a:pt x="189442" y="331258"/>
                  <a:pt x="177800" y="231775"/>
                  <a:pt x="184150" y="254000"/>
                </a:cubicBezTo>
                <a:cubicBezTo>
                  <a:pt x="190500" y="276225"/>
                  <a:pt x="184150" y="366712"/>
                  <a:pt x="196850" y="422275"/>
                </a:cubicBezTo>
                <a:cubicBezTo>
                  <a:pt x="209550" y="477838"/>
                  <a:pt x="262467" y="579967"/>
                  <a:pt x="260350" y="587375"/>
                </a:cubicBezTo>
                <a:cubicBezTo>
                  <a:pt x="258233" y="594783"/>
                  <a:pt x="193675" y="442383"/>
                  <a:pt x="184150" y="466725"/>
                </a:cubicBezTo>
                <a:cubicBezTo>
                  <a:pt x="174625" y="491067"/>
                  <a:pt x="188383" y="612246"/>
                  <a:pt x="203200" y="733425"/>
                </a:cubicBezTo>
                <a:cubicBezTo>
                  <a:pt x="218017" y="854604"/>
                  <a:pt x="269875" y="1187979"/>
                  <a:pt x="273050" y="1193800"/>
                </a:cubicBezTo>
                <a:cubicBezTo>
                  <a:pt x="276225" y="1199621"/>
                  <a:pt x="242888" y="919692"/>
                  <a:pt x="222250" y="768350"/>
                </a:cubicBezTo>
                <a:cubicBezTo>
                  <a:pt x="201612" y="617008"/>
                  <a:pt x="155575" y="347133"/>
                  <a:pt x="149225" y="285750"/>
                </a:cubicBezTo>
                <a:cubicBezTo>
                  <a:pt x="142875" y="224367"/>
                  <a:pt x="178858" y="405342"/>
                  <a:pt x="184150" y="400050"/>
                </a:cubicBezTo>
                <a:cubicBezTo>
                  <a:pt x="189442" y="394758"/>
                  <a:pt x="190500" y="286279"/>
                  <a:pt x="180975" y="254000"/>
                </a:cubicBezTo>
                <a:cubicBezTo>
                  <a:pt x="171450" y="221721"/>
                  <a:pt x="127000" y="198967"/>
                  <a:pt x="127000" y="206375"/>
                </a:cubicBezTo>
                <a:cubicBezTo>
                  <a:pt x="127000" y="213783"/>
                  <a:pt x="180975" y="298450"/>
                  <a:pt x="180975" y="298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2E25B979-0D09-1882-8FEB-893E20C6267D}"/>
              </a:ext>
            </a:extLst>
          </p:cNvPr>
          <p:cNvSpPr/>
          <p:nvPr/>
        </p:nvSpPr>
        <p:spPr>
          <a:xfrm>
            <a:off x="3430535" y="6826157"/>
            <a:ext cx="940028" cy="305226"/>
          </a:xfrm>
          <a:custGeom>
            <a:avLst/>
            <a:gdLst>
              <a:gd name="connsiteX0" fmla="*/ 1640 w 940028"/>
              <a:gd name="connsiteY0" fmla="*/ 3268 h 305226"/>
              <a:gd name="connsiteX1" fmla="*/ 287390 w 940028"/>
              <a:gd name="connsiteY1" fmla="*/ 215993 h 305226"/>
              <a:gd name="connsiteX2" fmla="*/ 303265 w 940028"/>
              <a:gd name="connsiteY2" fmla="*/ 244568 h 305226"/>
              <a:gd name="connsiteX3" fmla="*/ 455665 w 940028"/>
              <a:gd name="connsiteY3" fmla="*/ 282668 h 305226"/>
              <a:gd name="connsiteX4" fmla="*/ 442965 w 940028"/>
              <a:gd name="connsiteY4" fmla="*/ 289018 h 305226"/>
              <a:gd name="connsiteX5" fmla="*/ 865240 w 940028"/>
              <a:gd name="connsiteY5" fmla="*/ 231868 h 305226"/>
              <a:gd name="connsiteX6" fmla="*/ 925565 w 940028"/>
              <a:gd name="connsiteY6" fmla="*/ 120743 h 305226"/>
              <a:gd name="connsiteX7" fmla="*/ 700140 w 940028"/>
              <a:gd name="connsiteY7" fmla="*/ 254093 h 305226"/>
              <a:gd name="connsiteX8" fmla="*/ 357240 w 940028"/>
              <a:gd name="connsiteY8" fmla="*/ 304893 h 305226"/>
              <a:gd name="connsiteX9" fmla="*/ 325490 w 940028"/>
              <a:gd name="connsiteY9" fmla="*/ 269968 h 305226"/>
              <a:gd name="connsiteX10" fmla="*/ 230240 w 940028"/>
              <a:gd name="connsiteY10" fmla="*/ 158843 h 305226"/>
              <a:gd name="connsiteX11" fmla="*/ 173090 w 940028"/>
              <a:gd name="connsiteY11" fmla="*/ 88993 h 305226"/>
              <a:gd name="connsiteX12" fmla="*/ 1640 w 940028"/>
              <a:gd name="connsiteY12" fmla="*/ 3268 h 30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0028" h="305226">
                <a:moveTo>
                  <a:pt x="1640" y="3268"/>
                </a:moveTo>
                <a:cubicBezTo>
                  <a:pt x="20690" y="24434"/>
                  <a:pt x="237119" y="175776"/>
                  <a:pt x="287390" y="215993"/>
                </a:cubicBezTo>
                <a:cubicBezTo>
                  <a:pt x="337661" y="256210"/>
                  <a:pt x="275219" y="233456"/>
                  <a:pt x="303265" y="244568"/>
                </a:cubicBezTo>
                <a:cubicBezTo>
                  <a:pt x="331311" y="255681"/>
                  <a:pt x="432382" y="275260"/>
                  <a:pt x="455665" y="282668"/>
                </a:cubicBezTo>
                <a:cubicBezTo>
                  <a:pt x="478948" y="290076"/>
                  <a:pt x="374702" y="297485"/>
                  <a:pt x="442965" y="289018"/>
                </a:cubicBezTo>
                <a:cubicBezTo>
                  <a:pt x="511228" y="280551"/>
                  <a:pt x="784807" y="259914"/>
                  <a:pt x="865240" y="231868"/>
                </a:cubicBezTo>
                <a:cubicBezTo>
                  <a:pt x="945673" y="203822"/>
                  <a:pt x="953082" y="117039"/>
                  <a:pt x="925565" y="120743"/>
                </a:cubicBezTo>
                <a:cubicBezTo>
                  <a:pt x="898048" y="124447"/>
                  <a:pt x="794861" y="223401"/>
                  <a:pt x="700140" y="254093"/>
                </a:cubicBezTo>
                <a:cubicBezTo>
                  <a:pt x="605419" y="284785"/>
                  <a:pt x="419682" y="302247"/>
                  <a:pt x="357240" y="304893"/>
                </a:cubicBezTo>
                <a:cubicBezTo>
                  <a:pt x="294798" y="307539"/>
                  <a:pt x="346657" y="294310"/>
                  <a:pt x="325490" y="269968"/>
                </a:cubicBezTo>
                <a:cubicBezTo>
                  <a:pt x="304323" y="245626"/>
                  <a:pt x="255640" y="189006"/>
                  <a:pt x="230240" y="158843"/>
                </a:cubicBezTo>
                <a:cubicBezTo>
                  <a:pt x="204840" y="128680"/>
                  <a:pt x="211190" y="108043"/>
                  <a:pt x="173090" y="88993"/>
                </a:cubicBezTo>
                <a:cubicBezTo>
                  <a:pt x="134990" y="69943"/>
                  <a:pt x="-17410" y="-17898"/>
                  <a:pt x="1640" y="3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F4DA9A1E-D495-CF1E-9404-ED05CDF64A34}"/>
              </a:ext>
            </a:extLst>
          </p:cNvPr>
          <p:cNvSpPr/>
          <p:nvPr/>
        </p:nvSpPr>
        <p:spPr>
          <a:xfrm>
            <a:off x="3641320" y="6848279"/>
            <a:ext cx="285091" cy="85667"/>
          </a:xfrm>
          <a:custGeom>
            <a:avLst/>
            <a:gdLst>
              <a:gd name="connsiteX0" fmla="*/ 405 w 285091"/>
              <a:gd name="connsiteY0" fmla="*/ 196 h 85667"/>
              <a:gd name="connsiteX1" fmla="*/ 273455 w 285091"/>
              <a:gd name="connsiteY1" fmla="*/ 82746 h 85667"/>
              <a:gd name="connsiteX2" fmla="*/ 213130 w 285091"/>
              <a:gd name="connsiteY2" fmla="*/ 60521 h 85667"/>
              <a:gd name="connsiteX3" fmla="*/ 405 w 285091"/>
              <a:gd name="connsiteY3" fmla="*/ 196 h 8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91" h="85667">
                <a:moveTo>
                  <a:pt x="405" y="196"/>
                </a:moveTo>
                <a:cubicBezTo>
                  <a:pt x="10459" y="3900"/>
                  <a:pt x="238001" y="72692"/>
                  <a:pt x="273455" y="82746"/>
                </a:cubicBezTo>
                <a:cubicBezTo>
                  <a:pt x="308909" y="92800"/>
                  <a:pt x="255992" y="74808"/>
                  <a:pt x="213130" y="60521"/>
                </a:cubicBezTo>
                <a:cubicBezTo>
                  <a:pt x="170268" y="46234"/>
                  <a:pt x="-9649" y="-3508"/>
                  <a:pt x="405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01802092-EFAA-850C-08A4-F13493BF4748}"/>
              </a:ext>
            </a:extLst>
          </p:cNvPr>
          <p:cNvSpPr/>
          <p:nvPr/>
        </p:nvSpPr>
        <p:spPr>
          <a:xfrm>
            <a:off x="3828405" y="6818578"/>
            <a:ext cx="620920" cy="183281"/>
          </a:xfrm>
          <a:custGeom>
            <a:avLst/>
            <a:gdLst>
              <a:gd name="connsiteX0" fmla="*/ 616595 w 620920"/>
              <a:gd name="connsiteY0" fmla="*/ 1322 h 183281"/>
              <a:gd name="connsiteX1" fmla="*/ 346720 w 620920"/>
              <a:gd name="connsiteY1" fmla="*/ 87047 h 183281"/>
              <a:gd name="connsiteX2" fmla="*/ 645 w 620920"/>
              <a:gd name="connsiteY2" fmla="*/ 175947 h 183281"/>
              <a:gd name="connsiteX3" fmla="*/ 257820 w 620920"/>
              <a:gd name="connsiteY3" fmla="*/ 134672 h 183281"/>
              <a:gd name="connsiteX4" fmla="*/ 162570 w 620920"/>
              <a:gd name="connsiteY4" fmla="*/ 182297 h 183281"/>
              <a:gd name="connsiteX5" fmla="*/ 553095 w 620920"/>
              <a:gd name="connsiteY5" fmla="*/ 80697 h 183281"/>
              <a:gd name="connsiteX6" fmla="*/ 441970 w 620920"/>
              <a:gd name="connsiteY6" fmla="*/ 163247 h 183281"/>
              <a:gd name="connsiteX7" fmla="*/ 511820 w 620920"/>
              <a:gd name="connsiteY7" fmla="*/ 67997 h 183281"/>
              <a:gd name="connsiteX8" fmla="*/ 127645 w 620920"/>
              <a:gd name="connsiteY8" fmla="*/ 156897 h 183281"/>
              <a:gd name="connsiteX9" fmla="*/ 616595 w 620920"/>
              <a:gd name="connsiteY9" fmla="*/ 1322 h 1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920" h="183281">
                <a:moveTo>
                  <a:pt x="616595" y="1322"/>
                </a:moveTo>
                <a:cubicBezTo>
                  <a:pt x="653107" y="-10320"/>
                  <a:pt x="449378" y="57943"/>
                  <a:pt x="346720" y="87047"/>
                </a:cubicBezTo>
                <a:cubicBezTo>
                  <a:pt x="244062" y="116151"/>
                  <a:pt x="15462" y="168010"/>
                  <a:pt x="645" y="175947"/>
                </a:cubicBezTo>
                <a:cubicBezTo>
                  <a:pt x="-14172" y="183885"/>
                  <a:pt x="230833" y="133614"/>
                  <a:pt x="257820" y="134672"/>
                </a:cubicBezTo>
                <a:cubicBezTo>
                  <a:pt x="284807" y="135730"/>
                  <a:pt x="113358" y="191293"/>
                  <a:pt x="162570" y="182297"/>
                </a:cubicBezTo>
                <a:cubicBezTo>
                  <a:pt x="211782" y="173301"/>
                  <a:pt x="506528" y="83872"/>
                  <a:pt x="553095" y="80697"/>
                </a:cubicBezTo>
                <a:cubicBezTo>
                  <a:pt x="599662" y="77522"/>
                  <a:pt x="448849" y="165364"/>
                  <a:pt x="441970" y="163247"/>
                </a:cubicBezTo>
                <a:cubicBezTo>
                  <a:pt x="435091" y="161130"/>
                  <a:pt x="564207" y="69055"/>
                  <a:pt x="511820" y="67997"/>
                </a:cubicBezTo>
                <a:cubicBezTo>
                  <a:pt x="459433" y="66939"/>
                  <a:pt x="117062" y="163776"/>
                  <a:pt x="127645" y="156897"/>
                </a:cubicBezTo>
                <a:cubicBezTo>
                  <a:pt x="138228" y="150018"/>
                  <a:pt x="580083" y="12964"/>
                  <a:pt x="616595" y="1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B8A4E58C-857E-F437-9F95-5B218A4A079F}"/>
              </a:ext>
            </a:extLst>
          </p:cNvPr>
          <p:cNvSpPr/>
          <p:nvPr/>
        </p:nvSpPr>
        <p:spPr>
          <a:xfrm>
            <a:off x="3333680" y="6953107"/>
            <a:ext cx="991437" cy="209340"/>
          </a:xfrm>
          <a:custGeom>
            <a:avLst/>
            <a:gdLst>
              <a:gd name="connsiteX0" fmla="*/ 70 w 991437"/>
              <a:gd name="connsiteY0" fmla="*/ 143 h 209340"/>
              <a:gd name="connsiteX1" fmla="*/ 165170 w 991437"/>
              <a:gd name="connsiteY1" fmla="*/ 47768 h 209340"/>
              <a:gd name="connsiteX2" fmla="*/ 358845 w 991437"/>
              <a:gd name="connsiteY2" fmla="*/ 187468 h 209340"/>
              <a:gd name="connsiteX3" fmla="*/ 349320 w 991437"/>
              <a:gd name="connsiteY3" fmla="*/ 168418 h 209340"/>
              <a:gd name="connsiteX4" fmla="*/ 495370 w 991437"/>
              <a:gd name="connsiteY4" fmla="*/ 206518 h 209340"/>
              <a:gd name="connsiteX5" fmla="*/ 492195 w 991437"/>
              <a:gd name="connsiteY5" fmla="*/ 206518 h 209340"/>
              <a:gd name="connsiteX6" fmla="*/ 800170 w 991437"/>
              <a:gd name="connsiteY6" fmla="*/ 168418 h 209340"/>
              <a:gd name="connsiteX7" fmla="*/ 987495 w 991437"/>
              <a:gd name="connsiteY7" fmla="*/ 114443 h 209340"/>
              <a:gd name="connsiteX8" fmla="*/ 628720 w 991437"/>
              <a:gd name="connsiteY8" fmla="*/ 177943 h 209340"/>
              <a:gd name="connsiteX9" fmla="*/ 431870 w 991437"/>
              <a:gd name="connsiteY9" fmla="*/ 162068 h 209340"/>
              <a:gd name="connsiteX10" fmla="*/ 228670 w 991437"/>
              <a:gd name="connsiteY10" fmla="*/ 143 h 209340"/>
              <a:gd name="connsiteX11" fmla="*/ 396945 w 991437"/>
              <a:gd name="connsiteY11" fmla="*/ 158893 h 209340"/>
              <a:gd name="connsiteX12" fmla="*/ 279470 w 991437"/>
              <a:gd name="connsiteY12" fmla="*/ 98568 h 209340"/>
              <a:gd name="connsiteX13" fmla="*/ 146120 w 991437"/>
              <a:gd name="connsiteY13" fmla="*/ 35068 h 209340"/>
              <a:gd name="connsiteX14" fmla="*/ 70 w 991437"/>
              <a:gd name="connsiteY14" fmla="*/ 143 h 20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1437" h="209340">
                <a:moveTo>
                  <a:pt x="70" y="143"/>
                </a:moveTo>
                <a:cubicBezTo>
                  <a:pt x="3245" y="2260"/>
                  <a:pt x="105374" y="16547"/>
                  <a:pt x="165170" y="47768"/>
                </a:cubicBezTo>
                <a:cubicBezTo>
                  <a:pt x="224966" y="78989"/>
                  <a:pt x="328153" y="167360"/>
                  <a:pt x="358845" y="187468"/>
                </a:cubicBezTo>
                <a:cubicBezTo>
                  <a:pt x="389537" y="207576"/>
                  <a:pt x="326566" y="165243"/>
                  <a:pt x="349320" y="168418"/>
                </a:cubicBezTo>
                <a:cubicBezTo>
                  <a:pt x="372074" y="171593"/>
                  <a:pt x="471558" y="200168"/>
                  <a:pt x="495370" y="206518"/>
                </a:cubicBezTo>
                <a:cubicBezTo>
                  <a:pt x="519182" y="212868"/>
                  <a:pt x="492195" y="206518"/>
                  <a:pt x="492195" y="206518"/>
                </a:cubicBezTo>
                <a:cubicBezTo>
                  <a:pt x="542995" y="200168"/>
                  <a:pt x="717620" y="183764"/>
                  <a:pt x="800170" y="168418"/>
                </a:cubicBezTo>
                <a:cubicBezTo>
                  <a:pt x="882720" y="153072"/>
                  <a:pt x="1016070" y="112856"/>
                  <a:pt x="987495" y="114443"/>
                </a:cubicBezTo>
                <a:cubicBezTo>
                  <a:pt x="958920" y="116031"/>
                  <a:pt x="721324" y="170006"/>
                  <a:pt x="628720" y="177943"/>
                </a:cubicBezTo>
                <a:cubicBezTo>
                  <a:pt x="536116" y="185880"/>
                  <a:pt x="498545" y="191701"/>
                  <a:pt x="431870" y="162068"/>
                </a:cubicBezTo>
                <a:cubicBezTo>
                  <a:pt x="365195" y="132435"/>
                  <a:pt x="234491" y="672"/>
                  <a:pt x="228670" y="143"/>
                </a:cubicBezTo>
                <a:cubicBezTo>
                  <a:pt x="222849" y="-386"/>
                  <a:pt x="388478" y="142489"/>
                  <a:pt x="396945" y="158893"/>
                </a:cubicBezTo>
                <a:cubicBezTo>
                  <a:pt x="405412" y="175297"/>
                  <a:pt x="321274" y="119206"/>
                  <a:pt x="279470" y="98568"/>
                </a:cubicBezTo>
                <a:cubicBezTo>
                  <a:pt x="237666" y="77931"/>
                  <a:pt x="191099" y="50414"/>
                  <a:pt x="146120" y="35068"/>
                </a:cubicBezTo>
                <a:cubicBezTo>
                  <a:pt x="101141" y="19722"/>
                  <a:pt x="-3105" y="-1974"/>
                  <a:pt x="7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43971EFF-EDE8-25FB-C868-D9C0C3DC1CC4}"/>
              </a:ext>
            </a:extLst>
          </p:cNvPr>
          <p:cNvSpPr/>
          <p:nvPr/>
        </p:nvSpPr>
        <p:spPr>
          <a:xfrm>
            <a:off x="3257412" y="6969124"/>
            <a:ext cx="1039969" cy="279412"/>
          </a:xfrm>
          <a:custGeom>
            <a:avLst/>
            <a:gdLst>
              <a:gd name="connsiteX0" fmla="*/ 138 w 1039969"/>
              <a:gd name="connsiteY0" fmla="*/ 1 h 279412"/>
              <a:gd name="connsiteX1" fmla="*/ 412888 w 1039969"/>
              <a:gd name="connsiteY1" fmla="*/ 215901 h 279412"/>
              <a:gd name="connsiteX2" fmla="*/ 498613 w 1039969"/>
              <a:gd name="connsiteY2" fmla="*/ 250826 h 279412"/>
              <a:gd name="connsiteX3" fmla="*/ 425588 w 1039969"/>
              <a:gd name="connsiteY3" fmla="*/ 254001 h 279412"/>
              <a:gd name="connsiteX4" fmla="*/ 616088 w 1039969"/>
              <a:gd name="connsiteY4" fmla="*/ 257176 h 279412"/>
              <a:gd name="connsiteX5" fmla="*/ 590688 w 1039969"/>
              <a:gd name="connsiteY5" fmla="*/ 279401 h 279412"/>
              <a:gd name="connsiteX6" fmla="*/ 673238 w 1039969"/>
              <a:gd name="connsiteY6" fmla="*/ 254001 h 279412"/>
              <a:gd name="connsiteX7" fmla="*/ 873263 w 1039969"/>
              <a:gd name="connsiteY7" fmla="*/ 171451 h 279412"/>
              <a:gd name="connsiteX8" fmla="*/ 1038363 w 1039969"/>
              <a:gd name="connsiteY8" fmla="*/ 171451 h 279412"/>
              <a:gd name="connsiteX9" fmla="*/ 771663 w 1039969"/>
              <a:gd name="connsiteY9" fmla="*/ 212726 h 279412"/>
              <a:gd name="connsiteX10" fmla="*/ 501788 w 1039969"/>
              <a:gd name="connsiteY10" fmla="*/ 190501 h 279412"/>
              <a:gd name="connsiteX11" fmla="*/ 698638 w 1039969"/>
              <a:gd name="connsiteY11" fmla="*/ 247651 h 279412"/>
              <a:gd name="connsiteX12" fmla="*/ 431938 w 1039969"/>
              <a:gd name="connsiteY12" fmla="*/ 238126 h 279412"/>
              <a:gd name="connsiteX13" fmla="*/ 333513 w 1039969"/>
              <a:gd name="connsiteY13" fmla="*/ 120651 h 279412"/>
              <a:gd name="connsiteX14" fmla="*/ 238263 w 1039969"/>
              <a:gd name="connsiteY14" fmla="*/ 76201 h 279412"/>
              <a:gd name="connsiteX15" fmla="*/ 365263 w 1039969"/>
              <a:gd name="connsiteY15" fmla="*/ 212726 h 279412"/>
              <a:gd name="connsiteX16" fmla="*/ 138 w 1039969"/>
              <a:gd name="connsiteY16" fmla="*/ 1 h 2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9969" h="279412">
                <a:moveTo>
                  <a:pt x="138" y="1"/>
                </a:moveTo>
                <a:cubicBezTo>
                  <a:pt x="8076" y="530"/>
                  <a:pt x="329809" y="174097"/>
                  <a:pt x="412888" y="215901"/>
                </a:cubicBezTo>
                <a:cubicBezTo>
                  <a:pt x="495967" y="257705"/>
                  <a:pt x="496496" y="244476"/>
                  <a:pt x="498613" y="250826"/>
                </a:cubicBezTo>
                <a:cubicBezTo>
                  <a:pt x="500730" y="257176"/>
                  <a:pt x="406009" y="252943"/>
                  <a:pt x="425588" y="254001"/>
                </a:cubicBezTo>
                <a:cubicBezTo>
                  <a:pt x="445167" y="255059"/>
                  <a:pt x="588571" y="252943"/>
                  <a:pt x="616088" y="257176"/>
                </a:cubicBezTo>
                <a:cubicBezTo>
                  <a:pt x="643605" y="261409"/>
                  <a:pt x="581163" y="279930"/>
                  <a:pt x="590688" y="279401"/>
                </a:cubicBezTo>
                <a:cubicBezTo>
                  <a:pt x="600213" y="278872"/>
                  <a:pt x="626142" y="271993"/>
                  <a:pt x="673238" y="254001"/>
                </a:cubicBezTo>
                <a:cubicBezTo>
                  <a:pt x="720334" y="236009"/>
                  <a:pt x="812409" y="185209"/>
                  <a:pt x="873263" y="171451"/>
                </a:cubicBezTo>
                <a:cubicBezTo>
                  <a:pt x="934117" y="157693"/>
                  <a:pt x="1055296" y="164572"/>
                  <a:pt x="1038363" y="171451"/>
                </a:cubicBezTo>
                <a:cubicBezTo>
                  <a:pt x="1021430" y="178330"/>
                  <a:pt x="861092" y="209551"/>
                  <a:pt x="771663" y="212726"/>
                </a:cubicBezTo>
                <a:cubicBezTo>
                  <a:pt x="682234" y="215901"/>
                  <a:pt x="513959" y="184680"/>
                  <a:pt x="501788" y="190501"/>
                </a:cubicBezTo>
                <a:cubicBezTo>
                  <a:pt x="489617" y="196322"/>
                  <a:pt x="710280" y="239714"/>
                  <a:pt x="698638" y="247651"/>
                </a:cubicBezTo>
                <a:cubicBezTo>
                  <a:pt x="686996" y="255589"/>
                  <a:pt x="492792" y="259293"/>
                  <a:pt x="431938" y="238126"/>
                </a:cubicBezTo>
                <a:cubicBezTo>
                  <a:pt x="371084" y="216959"/>
                  <a:pt x="365792" y="147638"/>
                  <a:pt x="333513" y="120651"/>
                </a:cubicBezTo>
                <a:cubicBezTo>
                  <a:pt x="301234" y="93664"/>
                  <a:pt x="232971" y="60855"/>
                  <a:pt x="238263" y="76201"/>
                </a:cubicBezTo>
                <a:cubicBezTo>
                  <a:pt x="243555" y="91547"/>
                  <a:pt x="403363" y="226484"/>
                  <a:pt x="365263" y="212726"/>
                </a:cubicBezTo>
                <a:cubicBezTo>
                  <a:pt x="327163" y="198968"/>
                  <a:pt x="-7800" y="-528"/>
                  <a:pt x="1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C48B1C5C-6B29-0C19-00FB-ACD7348849D7}"/>
              </a:ext>
            </a:extLst>
          </p:cNvPr>
          <p:cNvSpPr/>
          <p:nvPr/>
        </p:nvSpPr>
        <p:spPr>
          <a:xfrm>
            <a:off x="3271774" y="7032595"/>
            <a:ext cx="848224" cy="357734"/>
          </a:xfrm>
          <a:custGeom>
            <a:avLst/>
            <a:gdLst>
              <a:gd name="connsiteX0" fmla="*/ 11176 w 848224"/>
              <a:gd name="connsiteY0" fmla="*/ 9555 h 357734"/>
              <a:gd name="connsiteX1" fmla="*/ 65151 w 848224"/>
              <a:gd name="connsiteY1" fmla="*/ 31780 h 357734"/>
              <a:gd name="connsiteX2" fmla="*/ 525526 w 848224"/>
              <a:gd name="connsiteY2" fmla="*/ 295305 h 357734"/>
              <a:gd name="connsiteX3" fmla="*/ 477901 w 848224"/>
              <a:gd name="connsiteY3" fmla="*/ 263555 h 357734"/>
              <a:gd name="connsiteX4" fmla="*/ 836676 w 848224"/>
              <a:gd name="connsiteY4" fmla="*/ 355630 h 357734"/>
              <a:gd name="connsiteX5" fmla="*/ 766826 w 848224"/>
              <a:gd name="connsiteY5" fmla="*/ 330230 h 357734"/>
              <a:gd name="connsiteX6" fmla="*/ 687451 w 848224"/>
              <a:gd name="connsiteY6" fmla="*/ 301655 h 357734"/>
              <a:gd name="connsiteX7" fmla="*/ 763651 w 848224"/>
              <a:gd name="connsiteY7" fmla="*/ 174655 h 357734"/>
              <a:gd name="connsiteX8" fmla="*/ 719201 w 848224"/>
              <a:gd name="connsiteY8" fmla="*/ 247680 h 357734"/>
              <a:gd name="connsiteX9" fmla="*/ 728726 w 848224"/>
              <a:gd name="connsiteY9" fmla="*/ 295305 h 357734"/>
              <a:gd name="connsiteX10" fmla="*/ 516001 w 848224"/>
              <a:gd name="connsiteY10" fmla="*/ 247680 h 357734"/>
              <a:gd name="connsiteX11" fmla="*/ 360426 w 848224"/>
              <a:gd name="connsiteY11" fmla="*/ 177830 h 357734"/>
              <a:gd name="connsiteX12" fmla="*/ 449326 w 848224"/>
              <a:gd name="connsiteY12" fmla="*/ 234980 h 357734"/>
              <a:gd name="connsiteX13" fmla="*/ 141351 w 848224"/>
              <a:gd name="connsiteY13" fmla="*/ 76230 h 357734"/>
              <a:gd name="connsiteX14" fmla="*/ 11176 w 848224"/>
              <a:gd name="connsiteY14" fmla="*/ 9555 h 35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8224" h="357734">
                <a:moveTo>
                  <a:pt x="11176" y="9555"/>
                </a:moveTo>
                <a:cubicBezTo>
                  <a:pt x="-1524" y="2147"/>
                  <a:pt x="-20574" y="-15845"/>
                  <a:pt x="65151" y="31780"/>
                </a:cubicBezTo>
                <a:cubicBezTo>
                  <a:pt x="150876" y="79405"/>
                  <a:pt x="456734" y="256676"/>
                  <a:pt x="525526" y="295305"/>
                </a:cubicBezTo>
                <a:cubicBezTo>
                  <a:pt x="594318" y="333934"/>
                  <a:pt x="426043" y="253501"/>
                  <a:pt x="477901" y="263555"/>
                </a:cubicBezTo>
                <a:cubicBezTo>
                  <a:pt x="529759" y="273609"/>
                  <a:pt x="788522" y="344518"/>
                  <a:pt x="836676" y="355630"/>
                </a:cubicBezTo>
                <a:cubicBezTo>
                  <a:pt x="884830" y="366743"/>
                  <a:pt x="766826" y="330230"/>
                  <a:pt x="766826" y="330230"/>
                </a:cubicBezTo>
                <a:cubicBezTo>
                  <a:pt x="741955" y="321234"/>
                  <a:pt x="687980" y="327584"/>
                  <a:pt x="687451" y="301655"/>
                </a:cubicBezTo>
                <a:cubicBezTo>
                  <a:pt x="686922" y="275726"/>
                  <a:pt x="758359" y="183651"/>
                  <a:pt x="763651" y="174655"/>
                </a:cubicBezTo>
                <a:cubicBezTo>
                  <a:pt x="768943" y="165659"/>
                  <a:pt x="725022" y="227572"/>
                  <a:pt x="719201" y="247680"/>
                </a:cubicBezTo>
                <a:cubicBezTo>
                  <a:pt x="713380" y="267788"/>
                  <a:pt x="762593" y="295305"/>
                  <a:pt x="728726" y="295305"/>
                </a:cubicBezTo>
                <a:cubicBezTo>
                  <a:pt x="694859" y="295305"/>
                  <a:pt x="577384" y="267259"/>
                  <a:pt x="516001" y="247680"/>
                </a:cubicBezTo>
                <a:cubicBezTo>
                  <a:pt x="454618" y="228101"/>
                  <a:pt x="371538" y="179947"/>
                  <a:pt x="360426" y="177830"/>
                </a:cubicBezTo>
                <a:cubicBezTo>
                  <a:pt x="349314" y="175713"/>
                  <a:pt x="485839" y="251913"/>
                  <a:pt x="449326" y="234980"/>
                </a:cubicBezTo>
                <a:cubicBezTo>
                  <a:pt x="412814" y="218047"/>
                  <a:pt x="208026" y="112742"/>
                  <a:pt x="141351" y="76230"/>
                </a:cubicBezTo>
                <a:cubicBezTo>
                  <a:pt x="74676" y="39718"/>
                  <a:pt x="23876" y="16963"/>
                  <a:pt x="11176" y="9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1151180F-0ACC-E131-84B9-20C9DE62ACED}"/>
              </a:ext>
            </a:extLst>
          </p:cNvPr>
          <p:cNvSpPr/>
          <p:nvPr/>
        </p:nvSpPr>
        <p:spPr>
          <a:xfrm>
            <a:off x="2682809" y="7181850"/>
            <a:ext cx="257278" cy="539809"/>
          </a:xfrm>
          <a:custGeom>
            <a:avLst/>
            <a:gdLst>
              <a:gd name="connsiteX0" fmla="*/ 257241 w 257278"/>
              <a:gd name="connsiteY0" fmla="*/ 0 h 539809"/>
              <a:gd name="connsiteX1" fmla="*/ 206441 w 257278"/>
              <a:gd name="connsiteY1" fmla="*/ 180975 h 539809"/>
              <a:gd name="connsiteX2" fmla="*/ 238191 w 257278"/>
              <a:gd name="connsiteY2" fmla="*/ 260350 h 539809"/>
              <a:gd name="connsiteX3" fmla="*/ 114366 w 257278"/>
              <a:gd name="connsiteY3" fmla="*/ 371475 h 539809"/>
              <a:gd name="connsiteX4" fmla="*/ 66 w 257278"/>
              <a:gd name="connsiteY4" fmla="*/ 539750 h 539809"/>
              <a:gd name="connsiteX5" fmla="*/ 130241 w 257278"/>
              <a:gd name="connsiteY5" fmla="*/ 352425 h 539809"/>
              <a:gd name="connsiteX6" fmla="*/ 177866 w 257278"/>
              <a:gd name="connsiteY6" fmla="*/ 301625 h 539809"/>
              <a:gd name="connsiteX7" fmla="*/ 165166 w 257278"/>
              <a:gd name="connsiteY7" fmla="*/ 98425 h 539809"/>
              <a:gd name="connsiteX8" fmla="*/ 171516 w 257278"/>
              <a:gd name="connsiteY8" fmla="*/ 266700 h 539809"/>
              <a:gd name="connsiteX9" fmla="*/ 196916 w 257278"/>
              <a:gd name="connsiteY9" fmla="*/ 180975 h 539809"/>
              <a:gd name="connsiteX10" fmla="*/ 257241 w 257278"/>
              <a:gd name="connsiteY10" fmla="*/ 0 h 5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278" h="539809">
                <a:moveTo>
                  <a:pt x="257241" y="0"/>
                </a:moveTo>
                <a:cubicBezTo>
                  <a:pt x="258828" y="0"/>
                  <a:pt x="209616" y="137583"/>
                  <a:pt x="206441" y="180975"/>
                </a:cubicBezTo>
                <a:cubicBezTo>
                  <a:pt x="203266" y="224367"/>
                  <a:pt x="253537" y="228600"/>
                  <a:pt x="238191" y="260350"/>
                </a:cubicBezTo>
                <a:cubicBezTo>
                  <a:pt x="222845" y="292100"/>
                  <a:pt x="154054" y="324908"/>
                  <a:pt x="114366" y="371475"/>
                </a:cubicBezTo>
                <a:cubicBezTo>
                  <a:pt x="74678" y="418042"/>
                  <a:pt x="-2580" y="542925"/>
                  <a:pt x="66" y="539750"/>
                </a:cubicBezTo>
                <a:cubicBezTo>
                  <a:pt x="2712" y="536575"/>
                  <a:pt x="100608" y="392113"/>
                  <a:pt x="130241" y="352425"/>
                </a:cubicBezTo>
                <a:cubicBezTo>
                  <a:pt x="159874" y="312738"/>
                  <a:pt x="172045" y="343958"/>
                  <a:pt x="177866" y="301625"/>
                </a:cubicBezTo>
                <a:cubicBezTo>
                  <a:pt x="183687" y="259292"/>
                  <a:pt x="166224" y="104246"/>
                  <a:pt x="165166" y="98425"/>
                </a:cubicBezTo>
                <a:cubicBezTo>
                  <a:pt x="164108" y="92604"/>
                  <a:pt x="166224" y="252942"/>
                  <a:pt x="171516" y="266700"/>
                </a:cubicBezTo>
                <a:cubicBezTo>
                  <a:pt x="176808" y="280458"/>
                  <a:pt x="180512" y="224367"/>
                  <a:pt x="196916" y="180975"/>
                </a:cubicBezTo>
                <a:cubicBezTo>
                  <a:pt x="213320" y="137583"/>
                  <a:pt x="255654" y="0"/>
                  <a:pt x="257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8BE55E5C-4BEC-A7C2-8AA8-7E3054B4953F}"/>
              </a:ext>
            </a:extLst>
          </p:cNvPr>
          <p:cNvSpPr/>
          <p:nvPr/>
        </p:nvSpPr>
        <p:spPr>
          <a:xfrm>
            <a:off x="2960067" y="7585117"/>
            <a:ext cx="1048118" cy="456041"/>
          </a:xfrm>
          <a:custGeom>
            <a:avLst/>
            <a:gdLst>
              <a:gd name="connsiteX0" fmla="*/ 2208 w 1048118"/>
              <a:gd name="connsiteY0" fmla="*/ 3133 h 456041"/>
              <a:gd name="connsiteX1" fmla="*/ 367333 w 1048118"/>
              <a:gd name="connsiteY1" fmla="*/ 311108 h 456041"/>
              <a:gd name="connsiteX2" fmla="*/ 281608 w 1048118"/>
              <a:gd name="connsiteY2" fmla="*/ 288883 h 456041"/>
              <a:gd name="connsiteX3" fmla="*/ 726108 w 1048118"/>
              <a:gd name="connsiteY3" fmla="*/ 355558 h 456041"/>
              <a:gd name="connsiteX4" fmla="*/ 564183 w 1048118"/>
              <a:gd name="connsiteY4" fmla="*/ 371433 h 456041"/>
              <a:gd name="connsiteX5" fmla="*/ 1043608 w 1048118"/>
              <a:gd name="connsiteY5" fmla="*/ 453983 h 456041"/>
              <a:gd name="connsiteX6" fmla="*/ 776908 w 1048118"/>
              <a:gd name="connsiteY6" fmla="*/ 422233 h 456041"/>
              <a:gd name="connsiteX7" fmla="*/ 319708 w 1048118"/>
              <a:gd name="connsiteY7" fmla="*/ 326983 h 456041"/>
              <a:gd name="connsiteX8" fmla="*/ 630858 w 1048118"/>
              <a:gd name="connsiteY8" fmla="*/ 387308 h 456041"/>
              <a:gd name="connsiteX9" fmla="*/ 389558 w 1048118"/>
              <a:gd name="connsiteY9" fmla="*/ 292058 h 456041"/>
              <a:gd name="connsiteX10" fmla="*/ 221283 w 1048118"/>
              <a:gd name="connsiteY10" fmla="*/ 158708 h 456041"/>
              <a:gd name="connsiteX11" fmla="*/ 2208 w 1048118"/>
              <a:gd name="connsiteY11" fmla="*/ 3133 h 4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8118" h="456041">
                <a:moveTo>
                  <a:pt x="2208" y="3133"/>
                </a:moveTo>
                <a:cubicBezTo>
                  <a:pt x="26550" y="28533"/>
                  <a:pt x="320766" y="263483"/>
                  <a:pt x="367333" y="311108"/>
                </a:cubicBezTo>
                <a:cubicBezTo>
                  <a:pt x="413900" y="358733"/>
                  <a:pt x="221812" y="281475"/>
                  <a:pt x="281608" y="288883"/>
                </a:cubicBezTo>
                <a:cubicBezTo>
                  <a:pt x="341404" y="296291"/>
                  <a:pt x="679012" y="341800"/>
                  <a:pt x="726108" y="355558"/>
                </a:cubicBezTo>
                <a:cubicBezTo>
                  <a:pt x="773204" y="369316"/>
                  <a:pt x="511266" y="355029"/>
                  <a:pt x="564183" y="371433"/>
                </a:cubicBezTo>
                <a:cubicBezTo>
                  <a:pt x="617100" y="387837"/>
                  <a:pt x="1008154" y="445516"/>
                  <a:pt x="1043608" y="453983"/>
                </a:cubicBezTo>
                <a:cubicBezTo>
                  <a:pt x="1079062" y="462450"/>
                  <a:pt x="897558" y="443400"/>
                  <a:pt x="776908" y="422233"/>
                </a:cubicBezTo>
                <a:cubicBezTo>
                  <a:pt x="656258" y="401066"/>
                  <a:pt x="344050" y="332804"/>
                  <a:pt x="319708" y="326983"/>
                </a:cubicBezTo>
                <a:cubicBezTo>
                  <a:pt x="295366" y="321162"/>
                  <a:pt x="619216" y="393129"/>
                  <a:pt x="630858" y="387308"/>
                </a:cubicBezTo>
                <a:cubicBezTo>
                  <a:pt x="642500" y="381487"/>
                  <a:pt x="457821" y="330158"/>
                  <a:pt x="389558" y="292058"/>
                </a:cubicBezTo>
                <a:cubicBezTo>
                  <a:pt x="321296" y="253958"/>
                  <a:pt x="281079" y="203687"/>
                  <a:pt x="221283" y="158708"/>
                </a:cubicBezTo>
                <a:cubicBezTo>
                  <a:pt x="161487" y="113729"/>
                  <a:pt x="-22134" y="-22267"/>
                  <a:pt x="2208" y="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F089031B-061C-53A7-9899-328A33A87F96}"/>
              </a:ext>
            </a:extLst>
          </p:cNvPr>
          <p:cNvSpPr/>
          <p:nvPr/>
        </p:nvSpPr>
        <p:spPr>
          <a:xfrm>
            <a:off x="2079625" y="7610381"/>
            <a:ext cx="523875" cy="689485"/>
          </a:xfrm>
          <a:custGeom>
            <a:avLst/>
            <a:gdLst>
              <a:gd name="connsiteX0" fmla="*/ 238125 w 523875"/>
              <a:gd name="connsiteY0" fmla="*/ 94 h 689485"/>
              <a:gd name="connsiteX1" fmla="*/ 130175 w 523875"/>
              <a:gd name="connsiteY1" fmla="*/ 273144 h 689485"/>
              <a:gd name="connsiteX2" fmla="*/ 28575 w 523875"/>
              <a:gd name="connsiteY2" fmla="*/ 482694 h 689485"/>
              <a:gd name="connsiteX3" fmla="*/ 104775 w 523875"/>
              <a:gd name="connsiteY3" fmla="*/ 358869 h 689485"/>
              <a:gd name="connsiteX4" fmla="*/ 0 w 523875"/>
              <a:gd name="connsiteY4" fmla="*/ 689069 h 689485"/>
              <a:gd name="connsiteX5" fmla="*/ 104775 w 523875"/>
              <a:gd name="connsiteY5" fmla="*/ 425544 h 689485"/>
              <a:gd name="connsiteX6" fmla="*/ 187325 w 523875"/>
              <a:gd name="connsiteY6" fmla="*/ 327119 h 689485"/>
              <a:gd name="connsiteX7" fmla="*/ 523875 w 523875"/>
              <a:gd name="connsiteY7" fmla="*/ 171544 h 689485"/>
              <a:gd name="connsiteX8" fmla="*/ 187325 w 523875"/>
              <a:gd name="connsiteY8" fmla="*/ 320769 h 689485"/>
              <a:gd name="connsiteX9" fmla="*/ 73025 w 523875"/>
              <a:gd name="connsiteY9" fmla="*/ 393794 h 689485"/>
              <a:gd name="connsiteX10" fmla="*/ 180975 w 523875"/>
              <a:gd name="connsiteY10" fmla="*/ 279494 h 689485"/>
              <a:gd name="connsiteX11" fmla="*/ 219075 w 523875"/>
              <a:gd name="connsiteY11" fmla="*/ 155669 h 689485"/>
              <a:gd name="connsiteX12" fmla="*/ 127000 w 523875"/>
              <a:gd name="connsiteY12" fmla="*/ 320769 h 689485"/>
              <a:gd name="connsiteX13" fmla="*/ 177800 w 523875"/>
              <a:gd name="connsiteY13" fmla="*/ 174719 h 689485"/>
              <a:gd name="connsiteX14" fmla="*/ 142875 w 523875"/>
              <a:gd name="connsiteY14" fmla="*/ 241394 h 689485"/>
              <a:gd name="connsiteX15" fmla="*/ 238125 w 523875"/>
              <a:gd name="connsiteY15" fmla="*/ 94 h 68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875" h="689485">
                <a:moveTo>
                  <a:pt x="238125" y="94"/>
                </a:moveTo>
                <a:cubicBezTo>
                  <a:pt x="236008" y="5386"/>
                  <a:pt x="165100" y="192711"/>
                  <a:pt x="130175" y="273144"/>
                </a:cubicBezTo>
                <a:cubicBezTo>
                  <a:pt x="95250" y="353577"/>
                  <a:pt x="32808" y="468407"/>
                  <a:pt x="28575" y="482694"/>
                </a:cubicBezTo>
                <a:cubicBezTo>
                  <a:pt x="24342" y="496981"/>
                  <a:pt x="109537" y="324473"/>
                  <a:pt x="104775" y="358869"/>
                </a:cubicBezTo>
                <a:cubicBezTo>
                  <a:pt x="100013" y="393265"/>
                  <a:pt x="0" y="677957"/>
                  <a:pt x="0" y="689069"/>
                </a:cubicBezTo>
                <a:cubicBezTo>
                  <a:pt x="0" y="700181"/>
                  <a:pt x="73554" y="485869"/>
                  <a:pt x="104775" y="425544"/>
                </a:cubicBezTo>
                <a:cubicBezTo>
                  <a:pt x="135996" y="365219"/>
                  <a:pt x="117475" y="369452"/>
                  <a:pt x="187325" y="327119"/>
                </a:cubicBezTo>
                <a:cubicBezTo>
                  <a:pt x="257175" y="284786"/>
                  <a:pt x="523875" y="172602"/>
                  <a:pt x="523875" y="171544"/>
                </a:cubicBezTo>
                <a:cubicBezTo>
                  <a:pt x="523875" y="170486"/>
                  <a:pt x="262467" y="283727"/>
                  <a:pt x="187325" y="320769"/>
                </a:cubicBezTo>
                <a:cubicBezTo>
                  <a:pt x="112183" y="357811"/>
                  <a:pt x="74083" y="400673"/>
                  <a:pt x="73025" y="393794"/>
                </a:cubicBezTo>
                <a:cubicBezTo>
                  <a:pt x="71967" y="386915"/>
                  <a:pt x="156633" y="319182"/>
                  <a:pt x="180975" y="279494"/>
                </a:cubicBezTo>
                <a:cubicBezTo>
                  <a:pt x="205317" y="239807"/>
                  <a:pt x="228071" y="148790"/>
                  <a:pt x="219075" y="155669"/>
                </a:cubicBezTo>
                <a:cubicBezTo>
                  <a:pt x="210079" y="162548"/>
                  <a:pt x="133879" y="317594"/>
                  <a:pt x="127000" y="320769"/>
                </a:cubicBezTo>
                <a:cubicBezTo>
                  <a:pt x="120121" y="323944"/>
                  <a:pt x="175154" y="187948"/>
                  <a:pt x="177800" y="174719"/>
                </a:cubicBezTo>
                <a:cubicBezTo>
                  <a:pt x="180446" y="161490"/>
                  <a:pt x="127529" y="269440"/>
                  <a:pt x="142875" y="241394"/>
                </a:cubicBezTo>
                <a:cubicBezTo>
                  <a:pt x="158221" y="213348"/>
                  <a:pt x="240242" y="-5198"/>
                  <a:pt x="23812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2EDFA41B-2502-29B3-DB8A-D704E4048928}"/>
              </a:ext>
            </a:extLst>
          </p:cNvPr>
          <p:cNvSpPr/>
          <p:nvPr/>
        </p:nvSpPr>
        <p:spPr>
          <a:xfrm>
            <a:off x="2074569" y="8107553"/>
            <a:ext cx="180486" cy="1008419"/>
          </a:xfrm>
          <a:custGeom>
            <a:avLst/>
            <a:gdLst>
              <a:gd name="connsiteX0" fmla="*/ 36806 w 180486"/>
              <a:gd name="connsiteY0" fmla="*/ 1397 h 1008419"/>
              <a:gd name="connsiteX1" fmla="*/ 8231 w 180486"/>
              <a:gd name="connsiteY1" fmla="*/ 356997 h 1008419"/>
              <a:gd name="connsiteX2" fmla="*/ 8231 w 180486"/>
              <a:gd name="connsiteY2" fmla="*/ 299847 h 1008419"/>
              <a:gd name="connsiteX3" fmla="*/ 8231 w 180486"/>
              <a:gd name="connsiteY3" fmla="*/ 509397 h 1008419"/>
              <a:gd name="connsiteX4" fmla="*/ 119356 w 180486"/>
              <a:gd name="connsiteY4" fmla="*/ 772922 h 1008419"/>
              <a:gd name="connsiteX5" fmla="*/ 39981 w 180486"/>
              <a:gd name="connsiteY5" fmla="*/ 684022 h 1008419"/>
              <a:gd name="connsiteX6" fmla="*/ 179681 w 180486"/>
              <a:gd name="connsiteY6" fmla="*/ 1007872 h 1008419"/>
              <a:gd name="connsiteX7" fmla="*/ 93956 w 180486"/>
              <a:gd name="connsiteY7" fmla="*/ 747522 h 1008419"/>
              <a:gd name="connsiteX8" fmla="*/ 24106 w 180486"/>
              <a:gd name="connsiteY8" fmla="*/ 252222 h 1008419"/>
              <a:gd name="connsiteX9" fmla="*/ 36806 w 180486"/>
              <a:gd name="connsiteY9" fmla="*/ 1397 h 100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86" h="1008419">
                <a:moveTo>
                  <a:pt x="36806" y="1397"/>
                </a:moveTo>
                <a:cubicBezTo>
                  <a:pt x="34160" y="18860"/>
                  <a:pt x="12993" y="307255"/>
                  <a:pt x="8231" y="356997"/>
                </a:cubicBezTo>
                <a:cubicBezTo>
                  <a:pt x="3469" y="406739"/>
                  <a:pt x="8231" y="299847"/>
                  <a:pt x="8231" y="299847"/>
                </a:cubicBezTo>
                <a:cubicBezTo>
                  <a:pt x="8231" y="325247"/>
                  <a:pt x="-10290" y="430551"/>
                  <a:pt x="8231" y="509397"/>
                </a:cubicBezTo>
                <a:cubicBezTo>
                  <a:pt x="26752" y="588243"/>
                  <a:pt x="114064" y="743818"/>
                  <a:pt x="119356" y="772922"/>
                </a:cubicBezTo>
                <a:cubicBezTo>
                  <a:pt x="124648" y="802026"/>
                  <a:pt x="29927" y="644864"/>
                  <a:pt x="39981" y="684022"/>
                </a:cubicBezTo>
                <a:cubicBezTo>
                  <a:pt x="50035" y="723180"/>
                  <a:pt x="170685" y="997289"/>
                  <a:pt x="179681" y="1007872"/>
                </a:cubicBezTo>
                <a:cubicBezTo>
                  <a:pt x="188677" y="1018455"/>
                  <a:pt x="119885" y="873463"/>
                  <a:pt x="93956" y="747522"/>
                </a:cubicBezTo>
                <a:cubicBezTo>
                  <a:pt x="68027" y="621581"/>
                  <a:pt x="30985" y="370755"/>
                  <a:pt x="24106" y="252222"/>
                </a:cubicBezTo>
                <a:cubicBezTo>
                  <a:pt x="17227" y="133689"/>
                  <a:pt x="39452" y="-16066"/>
                  <a:pt x="36806" y="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76FE4496-57ED-BA7A-049D-550C15831CF1}"/>
              </a:ext>
            </a:extLst>
          </p:cNvPr>
          <p:cNvSpPr/>
          <p:nvPr/>
        </p:nvSpPr>
        <p:spPr>
          <a:xfrm>
            <a:off x="3216153" y="7756873"/>
            <a:ext cx="513262" cy="147910"/>
          </a:xfrm>
          <a:custGeom>
            <a:avLst/>
            <a:gdLst>
              <a:gd name="connsiteX0" fmla="*/ 122 w 513262"/>
              <a:gd name="connsiteY0" fmla="*/ 2827 h 147910"/>
              <a:gd name="connsiteX1" fmla="*/ 301747 w 513262"/>
              <a:gd name="connsiteY1" fmla="*/ 12352 h 147910"/>
              <a:gd name="connsiteX2" fmla="*/ 396997 w 513262"/>
              <a:gd name="connsiteY2" fmla="*/ 110777 h 147910"/>
              <a:gd name="connsiteX3" fmla="*/ 368422 w 513262"/>
              <a:gd name="connsiteY3" fmla="*/ 28227 h 147910"/>
              <a:gd name="connsiteX4" fmla="*/ 508122 w 513262"/>
              <a:gd name="connsiteY4" fmla="*/ 142527 h 147910"/>
              <a:gd name="connsiteX5" fmla="*/ 450972 w 513262"/>
              <a:gd name="connsiteY5" fmla="*/ 120302 h 147910"/>
              <a:gd name="connsiteX6" fmla="*/ 155697 w 513262"/>
              <a:gd name="connsiteY6" fmla="*/ 40927 h 147910"/>
              <a:gd name="connsiteX7" fmla="*/ 428747 w 513262"/>
              <a:gd name="connsiteY7" fmla="*/ 85377 h 147910"/>
              <a:gd name="connsiteX8" fmla="*/ 339847 w 513262"/>
              <a:gd name="connsiteY8" fmla="*/ 25052 h 147910"/>
              <a:gd name="connsiteX9" fmla="*/ 122 w 513262"/>
              <a:gd name="connsiteY9" fmla="*/ 2827 h 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262" h="147910">
                <a:moveTo>
                  <a:pt x="122" y="2827"/>
                </a:moveTo>
                <a:cubicBezTo>
                  <a:pt x="-6228" y="710"/>
                  <a:pt x="235601" y="-5640"/>
                  <a:pt x="301747" y="12352"/>
                </a:cubicBezTo>
                <a:cubicBezTo>
                  <a:pt x="367893" y="30344"/>
                  <a:pt x="385884" y="108131"/>
                  <a:pt x="396997" y="110777"/>
                </a:cubicBezTo>
                <a:cubicBezTo>
                  <a:pt x="408110" y="113423"/>
                  <a:pt x="349901" y="22935"/>
                  <a:pt x="368422" y="28227"/>
                </a:cubicBezTo>
                <a:cubicBezTo>
                  <a:pt x="386943" y="33519"/>
                  <a:pt x="494364" y="127181"/>
                  <a:pt x="508122" y="142527"/>
                </a:cubicBezTo>
                <a:cubicBezTo>
                  <a:pt x="521880" y="157873"/>
                  <a:pt x="509709" y="137235"/>
                  <a:pt x="450972" y="120302"/>
                </a:cubicBezTo>
                <a:cubicBezTo>
                  <a:pt x="392235" y="103369"/>
                  <a:pt x="159401" y="46748"/>
                  <a:pt x="155697" y="40927"/>
                </a:cubicBezTo>
                <a:cubicBezTo>
                  <a:pt x="151993" y="35106"/>
                  <a:pt x="398055" y="88023"/>
                  <a:pt x="428747" y="85377"/>
                </a:cubicBezTo>
                <a:cubicBezTo>
                  <a:pt x="459439" y="82731"/>
                  <a:pt x="409697" y="37223"/>
                  <a:pt x="339847" y="25052"/>
                </a:cubicBezTo>
                <a:cubicBezTo>
                  <a:pt x="269997" y="12881"/>
                  <a:pt x="6472" y="4944"/>
                  <a:pt x="122" y="2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4B4EEAE0-7667-3C4B-93DD-39F6146C0B70}"/>
              </a:ext>
            </a:extLst>
          </p:cNvPr>
          <p:cNvSpPr/>
          <p:nvPr/>
        </p:nvSpPr>
        <p:spPr>
          <a:xfrm>
            <a:off x="2882900" y="7734299"/>
            <a:ext cx="1155762" cy="371548"/>
          </a:xfrm>
          <a:custGeom>
            <a:avLst/>
            <a:gdLst>
              <a:gd name="connsiteX0" fmla="*/ 0 w 1155762"/>
              <a:gd name="connsiteY0" fmla="*/ 1 h 371548"/>
              <a:gd name="connsiteX1" fmla="*/ 438150 w 1155762"/>
              <a:gd name="connsiteY1" fmla="*/ 241301 h 371548"/>
              <a:gd name="connsiteX2" fmla="*/ 819150 w 1155762"/>
              <a:gd name="connsiteY2" fmla="*/ 333376 h 371548"/>
              <a:gd name="connsiteX3" fmla="*/ 1060450 w 1155762"/>
              <a:gd name="connsiteY3" fmla="*/ 336551 h 371548"/>
              <a:gd name="connsiteX4" fmla="*/ 933450 w 1155762"/>
              <a:gd name="connsiteY4" fmla="*/ 301626 h 371548"/>
              <a:gd name="connsiteX5" fmla="*/ 1155700 w 1155762"/>
              <a:gd name="connsiteY5" fmla="*/ 307976 h 371548"/>
              <a:gd name="connsiteX6" fmla="*/ 908050 w 1155762"/>
              <a:gd name="connsiteY6" fmla="*/ 371476 h 371548"/>
              <a:gd name="connsiteX7" fmla="*/ 396875 w 1155762"/>
              <a:gd name="connsiteY7" fmla="*/ 320676 h 371548"/>
              <a:gd name="connsiteX8" fmla="*/ 1089025 w 1155762"/>
              <a:gd name="connsiteY8" fmla="*/ 323851 h 371548"/>
              <a:gd name="connsiteX9" fmla="*/ 434975 w 1155762"/>
              <a:gd name="connsiteY9" fmla="*/ 244476 h 371548"/>
              <a:gd name="connsiteX10" fmla="*/ 0 w 1155762"/>
              <a:gd name="connsiteY10" fmla="*/ 1 h 37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762" h="371548">
                <a:moveTo>
                  <a:pt x="0" y="1"/>
                </a:moveTo>
                <a:cubicBezTo>
                  <a:pt x="529" y="-528"/>
                  <a:pt x="301625" y="185739"/>
                  <a:pt x="438150" y="241301"/>
                </a:cubicBezTo>
                <a:cubicBezTo>
                  <a:pt x="574675" y="296863"/>
                  <a:pt x="715433" y="317501"/>
                  <a:pt x="819150" y="333376"/>
                </a:cubicBezTo>
                <a:cubicBezTo>
                  <a:pt x="922867" y="349251"/>
                  <a:pt x="1041400" y="341843"/>
                  <a:pt x="1060450" y="336551"/>
                </a:cubicBezTo>
                <a:cubicBezTo>
                  <a:pt x="1079500" y="331259"/>
                  <a:pt x="917575" y="306388"/>
                  <a:pt x="933450" y="301626"/>
                </a:cubicBezTo>
                <a:cubicBezTo>
                  <a:pt x="949325" y="296864"/>
                  <a:pt x="1159933" y="296334"/>
                  <a:pt x="1155700" y="307976"/>
                </a:cubicBezTo>
                <a:cubicBezTo>
                  <a:pt x="1151467" y="319618"/>
                  <a:pt x="1034521" y="369359"/>
                  <a:pt x="908050" y="371476"/>
                </a:cubicBezTo>
                <a:cubicBezTo>
                  <a:pt x="781579" y="373593"/>
                  <a:pt x="366712" y="328614"/>
                  <a:pt x="396875" y="320676"/>
                </a:cubicBezTo>
                <a:cubicBezTo>
                  <a:pt x="427038" y="312738"/>
                  <a:pt x="1082675" y="336551"/>
                  <a:pt x="1089025" y="323851"/>
                </a:cubicBezTo>
                <a:cubicBezTo>
                  <a:pt x="1095375" y="311151"/>
                  <a:pt x="613304" y="296863"/>
                  <a:pt x="434975" y="244476"/>
                </a:cubicBezTo>
                <a:cubicBezTo>
                  <a:pt x="256646" y="192089"/>
                  <a:pt x="-529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2266C0E5-4233-9B97-ECAD-470160AC1591}"/>
              </a:ext>
            </a:extLst>
          </p:cNvPr>
          <p:cNvSpPr/>
          <p:nvPr/>
        </p:nvSpPr>
        <p:spPr>
          <a:xfrm>
            <a:off x="2700329" y="7697247"/>
            <a:ext cx="923894" cy="496553"/>
          </a:xfrm>
          <a:custGeom>
            <a:avLst/>
            <a:gdLst>
              <a:gd name="connsiteX0" fmla="*/ 46046 w 923894"/>
              <a:gd name="connsiteY0" fmla="*/ 30703 h 496553"/>
              <a:gd name="connsiteX1" fmla="*/ 93671 w 923894"/>
              <a:gd name="connsiteY1" fmla="*/ 46578 h 496553"/>
              <a:gd name="connsiteX2" fmla="*/ 877896 w 923894"/>
              <a:gd name="connsiteY2" fmla="*/ 472028 h 496553"/>
              <a:gd name="connsiteX3" fmla="*/ 776296 w 923894"/>
              <a:gd name="connsiteY3" fmla="*/ 427578 h 496553"/>
              <a:gd name="connsiteX4" fmla="*/ 315921 w 923894"/>
              <a:gd name="connsiteY4" fmla="*/ 281528 h 496553"/>
              <a:gd name="connsiteX5" fmla="*/ 484196 w 923894"/>
              <a:gd name="connsiteY5" fmla="*/ 313278 h 496553"/>
              <a:gd name="connsiteX6" fmla="*/ 379421 w 923894"/>
              <a:gd name="connsiteY6" fmla="*/ 221203 h 496553"/>
              <a:gd name="connsiteX7" fmla="*/ 46046 w 923894"/>
              <a:gd name="connsiteY7" fmla="*/ 30703 h 4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894" h="496553">
                <a:moveTo>
                  <a:pt x="46046" y="30703"/>
                </a:moveTo>
                <a:cubicBezTo>
                  <a:pt x="-1579" y="1599"/>
                  <a:pt x="-44971" y="-26976"/>
                  <a:pt x="93671" y="46578"/>
                </a:cubicBezTo>
                <a:cubicBezTo>
                  <a:pt x="232313" y="120132"/>
                  <a:pt x="764125" y="408528"/>
                  <a:pt x="877896" y="472028"/>
                </a:cubicBezTo>
                <a:cubicBezTo>
                  <a:pt x="991667" y="535528"/>
                  <a:pt x="869959" y="459328"/>
                  <a:pt x="776296" y="427578"/>
                </a:cubicBezTo>
                <a:cubicBezTo>
                  <a:pt x="682633" y="395828"/>
                  <a:pt x="364604" y="300578"/>
                  <a:pt x="315921" y="281528"/>
                </a:cubicBezTo>
                <a:cubicBezTo>
                  <a:pt x="267238" y="262478"/>
                  <a:pt x="473613" y="323332"/>
                  <a:pt x="484196" y="313278"/>
                </a:cubicBezTo>
                <a:cubicBezTo>
                  <a:pt x="494779" y="303224"/>
                  <a:pt x="448742" y="270945"/>
                  <a:pt x="379421" y="221203"/>
                </a:cubicBezTo>
                <a:cubicBezTo>
                  <a:pt x="310100" y="171461"/>
                  <a:pt x="93671" y="59807"/>
                  <a:pt x="46046" y="30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14F92328-5C4F-E3B3-C1C0-2F981B63D28D}"/>
              </a:ext>
            </a:extLst>
          </p:cNvPr>
          <p:cNvSpPr/>
          <p:nvPr/>
        </p:nvSpPr>
        <p:spPr>
          <a:xfrm>
            <a:off x="3146572" y="8092660"/>
            <a:ext cx="1433063" cy="512697"/>
          </a:xfrm>
          <a:custGeom>
            <a:avLst/>
            <a:gdLst>
              <a:gd name="connsiteX0" fmla="*/ 3028 w 1433063"/>
              <a:gd name="connsiteY0" fmla="*/ 511590 h 512697"/>
              <a:gd name="connsiteX1" fmla="*/ 638028 w 1433063"/>
              <a:gd name="connsiteY1" fmla="*/ 219490 h 512697"/>
              <a:gd name="connsiteX2" fmla="*/ 364978 w 1433063"/>
              <a:gd name="connsiteY2" fmla="*/ 257590 h 512697"/>
              <a:gd name="connsiteX3" fmla="*/ 907903 w 1433063"/>
              <a:gd name="connsiteY3" fmla="*/ 140115 h 512697"/>
              <a:gd name="connsiteX4" fmla="*/ 1431778 w 1433063"/>
              <a:gd name="connsiteY4" fmla="*/ 415 h 512697"/>
              <a:gd name="connsiteX5" fmla="*/ 1041253 w 1433063"/>
              <a:gd name="connsiteY5" fmla="*/ 98840 h 512697"/>
              <a:gd name="connsiteX6" fmla="*/ 584053 w 1433063"/>
              <a:gd name="connsiteY6" fmla="*/ 149640 h 512697"/>
              <a:gd name="connsiteX7" fmla="*/ 237978 w 1433063"/>
              <a:gd name="connsiteY7" fmla="*/ 114715 h 512697"/>
              <a:gd name="connsiteX8" fmla="*/ 926953 w 1433063"/>
              <a:gd name="connsiteY8" fmla="*/ 155990 h 512697"/>
              <a:gd name="connsiteX9" fmla="*/ 679303 w 1433063"/>
              <a:gd name="connsiteY9" fmla="*/ 168690 h 512697"/>
              <a:gd name="connsiteX10" fmla="*/ 320528 w 1433063"/>
              <a:gd name="connsiteY10" fmla="*/ 194090 h 512697"/>
              <a:gd name="connsiteX11" fmla="*/ 593578 w 1433063"/>
              <a:gd name="connsiteY11" fmla="*/ 219490 h 512697"/>
              <a:gd name="connsiteX12" fmla="*/ 295128 w 1433063"/>
              <a:gd name="connsiteY12" fmla="*/ 321090 h 512697"/>
              <a:gd name="connsiteX13" fmla="*/ 47478 w 1433063"/>
              <a:gd name="connsiteY13" fmla="*/ 451265 h 512697"/>
              <a:gd name="connsiteX14" fmla="*/ 384028 w 1433063"/>
              <a:gd name="connsiteY14" fmla="*/ 324265 h 512697"/>
              <a:gd name="connsiteX15" fmla="*/ 3028 w 1433063"/>
              <a:gd name="connsiteY15" fmla="*/ 511590 h 51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3063" h="512697">
                <a:moveTo>
                  <a:pt x="3028" y="511590"/>
                </a:moveTo>
                <a:cubicBezTo>
                  <a:pt x="45361" y="494128"/>
                  <a:pt x="577703" y="261823"/>
                  <a:pt x="638028" y="219490"/>
                </a:cubicBezTo>
                <a:cubicBezTo>
                  <a:pt x="698353" y="177157"/>
                  <a:pt x="319999" y="270819"/>
                  <a:pt x="364978" y="257590"/>
                </a:cubicBezTo>
                <a:cubicBezTo>
                  <a:pt x="409957" y="244361"/>
                  <a:pt x="730103" y="182977"/>
                  <a:pt x="907903" y="140115"/>
                </a:cubicBezTo>
                <a:cubicBezTo>
                  <a:pt x="1085703" y="97253"/>
                  <a:pt x="1409553" y="7294"/>
                  <a:pt x="1431778" y="415"/>
                </a:cubicBezTo>
                <a:cubicBezTo>
                  <a:pt x="1454003" y="-6464"/>
                  <a:pt x="1182540" y="73969"/>
                  <a:pt x="1041253" y="98840"/>
                </a:cubicBezTo>
                <a:cubicBezTo>
                  <a:pt x="899966" y="123711"/>
                  <a:pt x="717932" y="146994"/>
                  <a:pt x="584053" y="149640"/>
                </a:cubicBezTo>
                <a:cubicBezTo>
                  <a:pt x="450174" y="152286"/>
                  <a:pt x="180828" y="113657"/>
                  <a:pt x="237978" y="114715"/>
                </a:cubicBezTo>
                <a:cubicBezTo>
                  <a:pt x="295128" y="115773"/>
                  <a:pt x="853399" y="146994"/>
                  <a:pt x="926953" y="155990"/>
                </a:cubicBezTo>
                <a:cubicBezTo>
                  <a:pt x="1000507" y="164986"/>
                  <a:pt x="679303" y="168690"/>
                  <a:pt x="679303" y="168690"/>
                </a:cubicBezTo>
                <a:cubicBezTo>
                  <a:pt x="578232" y="175040"/>
                  <a:pt x="334816" y="185623"/>
                  <a:pt x="320528" y="194090"/>
                </a:cubicBezTo>
                <a:cubicBezTo>
                  <a:pt x="306240" y="202557"/>
                  <a:pt x="597811" y="198323"/>
                  <a:pt x="593578" y="219490"/>
                </a:cubicBezTo>
                <a:cubicBezTo>
                  <a:pt x="589345" y="240657"/>
                  <a:pt x="386145" y="282461"/>
                  <a:pt x="295128" y="321090"/>
                </a:cubicBezTo>
                <a:cubicBezTo>
                  <a:pt x="204111" y="359719"/>
                  <a:pt x="32661" y="450736"/>
                  <a:pt x="47478" y="451265"/>
                </a:cubicBezTo>
                <a:cubicBezTo>
                  <a:pt x="62295" y="451794"/>
                  <a:pt x="391965" y="314211"/>
                  <a:pt x="384028" y="324265"/>
                </a:cubicBezTo>
                <a:cubicBezTo>
                  <a:pt x="376091" y="334319"/>
                  <a:pt x="-39305" y="529052"/>
                  <a:pt x="3028" y="511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66FA55A0-959C-E874-7193-E2C095AC1A41}"/>
              </a:ext>
            </a:extLst>
          </p:cNvPr>
          <p:cNvSpPr/>
          <p:nvPr/>
        </p:nvSpPr>
        <p:spPr>
          <a:xfrm>
            <a:off x="4725721" y="8032733"/>
            <a:ext cx="370264" cy="449060"/>
          </a:xfrm>
          <a:custGeom>
            <a:avLst/>
            <a:gdLst>
              <a:gd name="connsiteX0" fmla="*/ 370154 w 370264"/>
              <a:gd name="connsiteY0" fmla="*/ 17 h 449060"/>
              <a:gd name="connsiteX1" fmla="*/ 163779 w 370264"/>
              <a:gd name="connsiteY1" fmla="*/ 180992 h 449060"/>
              <a:gd name="connsiteX2" fmla="*/ 5029 w 370264"/>
              <a:gd name="connsiteY2" fmla="*/ 447692 h 449060"/>
              <a:gd name="connsiteX3" fmla="*/ 62179 w 370264"/>
              <a:gd name="connsiteY3" fmla="*/ 279417 h 449060"/>
              <a:gd name="connsiteX4" fmla="*/ 284429 w 370264"/>
              <a:gd name="connsiteY4" fmla="*/ 152417 h 449060"/>
              <a:gd name="connsiteX5" fmla="*/ 138379 w 370264"/>
              <a:gd name="connsiteY5" fmla="*/ 292117 h 449060"/>
              <a:gd name="connsiteX6" fmla="*/ 259029 w 370264"/>
              <a:gd name="connsiteY6" fmla="*/ 130192 h 449060"/>
              <a:gd name="connsiteX7" fmla="*/ 135204 w 370264"/>
              <a:gd name="connsiteY7" fmla="*/ 190517 h 449060"/>
              <a:gd name="connsiteX8" fmla="*/ 370154 w 370264"/>
              <a:gd name="connsiteY8" fmla="*/ 17 h 4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64" h="449060">
                <a:moveTo>
                  <a:pt x="370154" y="17"/>
                </a:moveTo>
                <a:cubicBezTo>
                  <a:pt x="374916" y="-1570"/>
                  <a:pt x="224633" y="106380"/>
                  <a:pt x="163779" y="180992"/>
                </a:cubicBezTo>
                <a:cubicBezTo>
                  <a:pt x="102925" y="255604"/>
                  <a:pt x="21962" y="431288"/>
                  <a:pt x="5029" y="447692"/>
                </a:cubicBezTo>
                <a:cubicBezTo>
                  <a:pt x="-11904" y="464096"/>
                  <a:pt x="15612" y="328629"/>
                  <a:pt x="62179" y="279417"/>
                </a:cubicBezTo>
                <a:cubicBezTo>
                  <a:pt x="108746" y="230205"/>
                  <a:pt x="271729" y="150300"/>
                  <a:pt x="284429" y="152417"/>
                </a:cubicBezTo>
                <a:cubicBezTo>
                  <a:pt x="297129" y="154534"/>
                  <a:pt x="142612" y="295821"/>
                  <a:pt x="138379" y="292117"/>
                </a:cubicBezTo>
                <a:cubicBezTo>
                  <a:pt x="134146" y="288413"/>
                  <a:pt x="259558" y="147125"/>
                  <a:pt x="259029" y="130192"/>
                </a:cubicBezTo>
                <a:cubicBezTo>
                  <a:pt x="258500" y="113259"/>
                  <a:pt x="121446" y="207979"/>
                  <a:pt x="135204" y="190517"/>
                </a:cubicBezTo>
                <a:cubicBezTo>
                  <a:pt x="148962" y="173055"/>
                  <a:pt x="365392" y="1604"/>
                  <a:pt x="3701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501B4FA4-507B-2EF5-AD01-D55E97C0CB52}"/>
              </a:ext>
            </a:extLst>
          </p:cNvPr>
          <p:cNvSpPr/>
          <p:nvPr/>
        </p:nvSpPr>
        <p:spPr>
          <a:xfrm>
            <a:off x="3547372" y="8302865"/>
            <a:ext cx="1246197" cy="645042"/>
          </a:xfrm>
          <a:custGeom>
            <a:avLst/>
            <a:gdLst>
              <a:gd name="connsiteX0" fmla="*/ 8628 w 1246197"/>
              <a:gd name="connsiteY0" fmla="*/ 641110 h 645042"/>
              <a:gd name="connsiteX1" fmla="*/ 1237353 w 1246197"/>
              <a:gd name="connsiteY1" fmla="*/ 6110 h 645042"/>
              <a:gd name="connsiteX2" fmla="*/ 567428 w 1246197"/>
              <a:gd name="connsiteY2" fmla="*/ 317260 h 645042"/>
              <a:gd name="connsiteX3" fmla="*/ 684903 w 1246197"/>
              <a:gd name="connsiteY3" fmla="*/ 275985 h 645042"/>
              <a:gd name="connsiteX4" fmla="*/ 8628 w 1246197"/>
              <a:gd name="connsiteY4" fmla="*/ 641110 h 64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197" h="645042">
                <a:moveTo>
                  <a:pt x="8628" y="641110"/>
                </a:moveTo>
                <a:cubicBezTo>
                  <a:pt x="100703" y="596131"/>
                  <a:pt x="1144220" y="60085"/>
                  <a:pt x="1237353" y="6110"/>
                </a:cubicBezTo>
                <a:cubicBezTo>
                  <a:pt x="1330486" y="-47865"/>
                  <a:pt x="659503" y="272281"/>
                  <a:pt x="567428" y="317260"/>
                </a:cubicBezTo>
                <a:cubicBezTo>
                  <a:pt x="475353" y="362239"/>
                  <a:pt x="780153" y="220422"/>
                  <a:pt x="684903" y="275985"/>
                </a:cubicBezTo>
                <a:cubicBezTo>
                  <a:pt x="589653" y="331547"/>
                  <a:pt x="-83447" y="686089"/>
                  <a:pt x="8628" y="64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1AA6B80F-285E-381A-E56E-CE35C2A4F85F}"/>
              </a:ext>
            </a:extLst>
          </p:cNvPr>
          <p:cNvSpPr/>
          <p:nvPr/>
        </p:nvSpPr>
        <p:spPr>
          <a:xfrm>
            <a:off x="3033938" y="8272551"/>
            <a:ext cx="1784062" cy="769680"/>
          </a:xfrm>
          <a:custGeom>
            <a:avLst/>
            <a:gdLst>
              <a:gd name="connsiteX0" fmla="*/ 1779362 w 1784062"/>
              <a:gd name="connsiteY0" fmla="*/ 1499 h 769680"/>
              <a:gd name="connsiteX1" fmla="*/ 1398362 w 1784062"/>
              <a:gd name="connsiteY1" fmla="*/ 309474 h 769680"/>
              <a:gd name="connsiteX2" fmla="*/ 718912 w 1784062"/>
              <a:gd name="connsiteY2" fmla="*/ 665074 h 769680"/>
              <a:gd name="connsiteX3" fmla="*/ 877662 w 1784062"/>
              <a:gd name="connsiteY3" fmla="*/ 626974 h 769680"/>
              <a:gd name="connsiteX4" fmla="*/ 617312 w 1784062"/>
              <a:gd name="connsiteY4" fmla="*/ 712699 h 769680"/>
              <a:gd name="connsiteX5" fmla="*/ 372837 w 1784062"/>
              <a:gd name="connsiteY5" fmla="*/ 763499 h 769680"/>
              <a:gd name="connsiteX6" fmla="*/ 7712 w 1784062"/>
              <a:gd name="connsiteY6" fmla="*/ 763499 h 769680"/>
              <a:gd name="connsiteX7" fmla="*/ 191862 w 1784062"/>
              <a:gd name="connsiteY7" fmla="*/ 753974 h 769680"/>
              <a:gd name="connsiteX8" fmla="*/ 947512 w 1784062"/>
              <a:gd name="connsiteY8" fmla="*/ 585699 h 769680"/>
              <a:gd name="connsiteX9" fmla="*/ 779237 w 1784062"/>
              <a:gd name="connsiteY9" fmla="*/ 623799 h 769680"/>
              <a:gd name="connsiteX10" fmla="*/ 1195162 w 1784062"/>
              <a:gd name="connsiteY10" fmla="*/ 442824 h 769680"/>
              <a:gd name="connsiteX11" fmla="*/ 1147537 w 1784062"/>
              <a:gd name="connsiteY11" fmla="*/ 439649 h 769680"/>
              <a:gd name="connsiteX12" fmla="*/ 1779362 w 1784062"/>
              <a:gd name="connsiteY12" fmla="*/ 1499 h 76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4062" h="769680">
                <a:moveTo>
                  <a:pt x="1779362" y="1499"/>
                </a:moveTo>
                <a:cubicBezTo>
                  <a:pt x="1821166" y="-20197"/>
                  <a:pt x="1575104" y="198878"/>
                  <a:pt x="1398362" y="309474"/>
                </a:cubicBezTo>
                <a:cubicBezTo>
                  <a:pt x="1221620" y="420070"/>
                  <a:pt x="805695" y="612157"/>
                  <a:pt x="718912" y="665074"/>
                </a:cubicBezTo>
                <a:cubicBezTo>
                  <a:pt x="632129" y="717991"/>
                  <a:pt x="894595" y="619037"/>
                  <a:pt x="877662" y="626974"/>
                </a:cubicBezTo>
                <a:cubicBezTo>
                  <a:pt x="860729" y="634911"/>
                  <a:pt x="701449" y="689945"/>
                  <a:pt x="617312" y="712699"/>
                </a:cubicBezTo>
                <a:cubicBezTo>
                  <a:pt x="533175" y="735453"/>
                  <a:pt x="474437" y="755032"/>
                  <a:pt x="372837" y="763499"/>
                </a:cubicBezTo>
                <a:cubicBezTo>
                  <a:pt x="271237" y="771966"/>
                  <a:pt x="37874" y="765086"/>
                  <a:pt x="7712" y="763499"/>
                </a:cubicBezTo>
                <a:cubicBezTo>
                  <a:pt x="-22450" y="761912"/>
                  <a:pt x="35229" y="783607"/>
                  <a:pt x="191862" y="753974"/>
                </a:cubicBezTo>
                <a:cubicBezTo>
                  <a:pt x="348495" y="724341"/>
                  <a:pt x="947512" y="585699"/>
                  <a:pt x="947512" y="585699"/>
                </a:cubicBezTo>
                <a:cubicBezTo>
                  <a:pt x="1045408" y="564003"/>
                  <a:pt x="737962" y="647611"/>
                  <a:pt x="779237" y="623799"/>
                </a:cubicBezTo>
                <a:cubicBezTo>
                  <a:pt x="820512" y="599987"/>
                  <a:pt x="1133779" y="473516"/>
                  <a:pt x="1195162" y="442824"/>
                </a:cubicBezTo>
                <a:cubicBezTo>
                  <a:pt x="1256545" y="412132"/>
                  <a:pt x="1052816" y="505795"/>
                  <a:pt x="1147537" y="439649"/>
                </a:cubicBezTo>
                <a:cubicBezTo>
                  <a:pt x="1242258" y="373503"/>
                  <a:pt x="1737558" y="23195"/>
                  <a:pt x="1779362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4A62819B-52ED-DB2D-2FF9-95C1453E4B22}"/>
              </a:ext>
            </a:extLst>
          </p:cNvPr>
          <p:cNvSpPr/>
          <p:nvPr/>
        </p:nvSpPr>
        <p:spPr>
          <a:xfrm>
            <a:off x="3517900" y="8543758"/>
            <a:ext cx="1372007" cy="729460"/>
          </a:xfrm>
          <a:custGeom>
            <a:avLst/>
            <a:gdLst>
              <a:gd name="connsiteX0" fmla="*/ 1371600 w 1372007"/>
              <a:gd name="connsiteY0" fmla="*/ 167 h 729460"/>
              <a:gd name="connsiteX1" fmla="*/ 1057275 w 1372007"/>
              <a:gd name="connsiteY1" fmla="*/ 282742 h 729460"/>
              <a:gd name="connsiteX2" fmla="*/ 863600 w 1372007"/>
              <a:gd name="connsiteY2" fmla="*/ 492292 h 729460"/>
              <a:gd name="connsiteX3" fmla="*/ 476250 w 1372007"/>
              <a:gd name="connsiteY3" fmla="*/ 612942 h 729460"/>
              <a:gd name="connsiteX4" fmla="*/ 1003300 w 1372007"/>
              <a:gd name="connsiteY4" fmla="*/ 504992 h 729460"/>
              <a:gd name="connsiteX5" fmla="*/ 771525 w 1372007"/>
              <a:gd name="connsiteY5" fmla="*/ 558967 h 729460"/>
              <a:gd name="connsiteX6" fmla="*/ 527050 w 1372007"/>
              <a:gd name="connsiteY6" fmla="*/ 695492 h 729460"/>
              <a:gd name="connsiteX7" fmla="*/ 0 w 1372007"/>
              <a:gd name="connsiteY7" fmla="*/ 727242 h 729460"/>
              <a:gd name="connsiteX8" fmla="*/ 530225 w 1372007"/>
              <a:gd name="connsiteY8" fmla="*/ 698667 h 729460"/>
              <a:gd name="connsiteX9" fmla="*/ 930275 w 1372007"/>
              <a:gd name="connsiteY9" fmla="*/ 476417 h 729460"/>
              <a:gd name="connsiteX10" fmla="*/ 1241425 w 1372007"/>
              <a:gd name="connsiteY10" fmla="*/ 263692 h 729460"/>
              <a:gd name="connsiteX11" fmla="*/ 828675 w 1372007"/>
              <a:gd name="connsiteY11" fmla="*/ 533567 h 729460"/>
              <a:gd name="connsiteX12" fmla="*/ 819150 w 1372007"/>
              <a:gd name="connsiteY12" fmla="*/ 508167 h 729460"/>
              <a:gd name="connsiteX13" fmla="*/ 1127125 w 1372007"/>
              <a:gd name="connsiteY13" fmla="*/ 241467 h 729460"/>
              <a:gd name="connsiteX14" fmla="*/ 987425 w 1372007"/>
              <a:gd name="connsiteY14" fmla="*/ 324017 h 729460"/>
              <a:gd name="connsiteX15" fmla="*/ 1371600 w 1372007"/>
              <a:gd name="connsiteY15" fmla="*/ 167 h 72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2007" h="729460">
                <a:moveTo>
                  <a:pt x="1371600" y="167"/>
                </a:moveTo>
                <a:cubicBezTo>
                  <a:pt x="1383242" y="-6712"/>
                  <a:pt x="1141941" y="200721"/>
                  <a:pt x="1057275" y="282742"/>
                </a:cubicBezTo>
                <a:cubicBezTo>
                  <a:pt x="972609" y="364763"/>
                  <a:pt x="960437" y="437259"/>
                  <a:pt x="863600" y="492292"/>
                </a:cubicBezTo>
                <a:cubicBezTo>
                  <a:pt x="766763" y="547325"/>
                  <a:pt x="452967" y="610825"/>
                  <a:pt x="476250" y="612942"/>
                </a:cubicBezTo>
                <a:cubicBezTo>
                  <a:pt x="499533" y="615059"/>
                  <a:pt x="954088" y="513988"/>
                  <a:pt x="1003300" y="504992"/>
                </a:cubicBezTo>
                <a:cubicBezTo>
                  <a:pt x="1052512" y="495996"/>
                  <a:pt x="850900" y="527217"/>
                  <a:pt x="771525" y="558967"/>
                </a:cubicBezTo>
                <a:cubicBezTo>
                  <a:pt x="692150" y="590717"/>
                  <a:pt x="655637" y="667446"/>
                  <a:pt x="527050" y="695492"/>
                </a:cubicBezTo>
                <a:cubicBezTo>
                  <a:pt x="398463" y="723538"/>
                  <a:pt x="-529" y="726713"/>
                  <a:pt x="0" y="727242"/>
                </a:cubicBezTo>
                <a:cubicBezTo>
                  <a:pt x="529" y="727771"/>
                  <a:pt x="375179" y="740471"/>
                  <a:pt x="530225" y="698667"/>
                </a:cubicBezTo>
                <a:cubicBezTo>
                  <a:pt x="685271" y="656863"/>
                  <a:pt x="811742" y="548913"/>
                  <a:pt x="930275" y="476417"/>
                </a:cubicBezTo>
                <a:cubicBezTo>
                  <a:pt x="1048808" y="403921"/>
                  <a:pt x="1258358" y="254167"/>
                  <a:pt x="1241425" y="263692"/>
                </a:cubicBezTo>
                <a:cubicBezTo>
                  <a:pt x="1224492" y="273217"/>
                  <a:pt x="899054" y="492821"/>
                  <a:pt x="828675" y="533567"/>
                </a:cubicBezTo>
                <a:cubicBezTo>
                  <a:pt x="758296" y="574313"/>
                  <a:pt x="769408" y="556850"/>
                  <a:pt x="819150" y="508167"/>
                </a:cubicBezTo>
                <a:cubicBezTo>
                  <a:pt x="868892" y="459484"/>
                  <a:pt x="1099079" y="272159"/>
                  <a:pt x="1127125" y="241467"/>
                </a:cubicBezTo>
                <a:cubicBezTo>
                  <a:pt x="1155171" y="210775"/>
                  <a:pt x="948796" y="357355"/>
                  <a:pt x="987425" y="324017"/>
                </a:cubicBezTo>
                <a:cubicBezTo>
                  <a:pt x="1026054" y="290679"/>
                  <a:pt x="1359958" y="7046"/>
                  <a:pt x="137160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A6B4C11B-EA4E-45BD-BFF8-30A75476D097}"/>
              </a:ext>
            </a:extLst>
          </p:cNvPr>
          <p:cNvSpPr/>
          <p:nvPr/>
        </p:nvSpPr>
        <p:spPr>
          <a:xfrm>
            <a:off x="2155462" y="7806491"/>
            <a:ext cx="442380" cy="321510"/>
          </a:xfrm>
          <a:custGeom>
            <a:avLst/>
            <a:gdLst>
              <a:gd name="connsiteX0" fmla="*/ 363 w 442380"/>
              <a:gd name="connsiteY0" fmla="*/ 321509 h 321510"/>
              <a:gd name="connsiteX1" fmla="*/ 254363 w 442380"/>
              <a:gd name="connsiteY1" fmla="*/ 140534 h 321510"/>
              <a:gd name="connsiteX2" fmla="*/ 378188 w 442380"/>
              <a:gd name="connsiteY2" fmla="*/ 73859 h 321510"/>
              <a:gd name="connsiteX3" fmla="*/ 441688 w 442380"/>
              <a:gd name="connsiteY3" fmla="*/ 834 h 321510"/>
              <a:gd name="connsiteX4" fmla="*/ 340088 w 442380"/>
              <a:gd name="connsiteY4" fmla="*/ 124659 h 321510"/>
              <a:gd name="connsiteX5" fmla="*/ 292463 w 442380"/>
              <a:gd name="connsiteY5" fmla="*/ 172284 h 321510"/>
              <a:gd name="connsiteX6" fmla="*/ 314688 w 442380"/>
              <a:gd name="connsiteY6" fmla="*/ 137359 h 321510"/>
              <a:gd name="connsiteX7" fmla="*/ 363 w 442380"/>
              <a:gd name="connsiteY7" fmla="*/ 321509 h 3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380" h="321510">
                <a:moveTo>
                  <a:pt x="363" y="321509"/>
                </a:moveTo>
                <a:cubicBezTo>
                  <a:pt x="-9691" y="322038"/>
                  <a:pt x="191392" y="181809"/>
                  <a:pt x="254363" y="140534"/>
                </a:cubicBezTo>
                <a:cubicBezTo>
                  <a:pt x="317334" y="99259"/>
                  <a:pt x="346967" y="97142"/>
                  <a:pt x="378188" y="73859"/>
                </a:cubicBezTo>
                <a:cubicBezTo>
                  <a:pt x="409409" y="50576"/>
                  <a:pt x="448038" y="-7633"/>
                  <a:pt x="441688" y="834"/>
                </a:cubicBezTo>
                <a:cubicBezTo>
                  <a:pt x="435338" y="9301"/>
                  <a:pt x="364959" y="96084"/>
                  <a:pt x="340088" y="124659"/>
                </a:cubicBezTo>
                <a:cubicBezTo>
                  <a:pt x="315217" y="153234"/>
                  <a:pt x="296696" y="170167"/>
                  <a:pt x="292463" y="172284"/>
                </a:cubicBezTo>
                <a:cubicBezTo>
                  <a:pt x="288230" y="174401"/>
                  <a:pt x="363900" y="116192"/>
                  <a:pt x="314688" y="137359"/>
                </a:cubicBezTo>
                <a:cubicBezTo>
                  <a:pt x="265476" y="158526"/>
                  <a:pt x="10417" y="320980"/>
                  <a:pt x="363" y="32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354570D4-B2A9-75BC-0373-2DCF53B96E3C}"/>
              </a:ext>
            </a:extLst>
          </p:cNvPr>
          <p:cNvSpPr/>
          <p:nvPr/>
        </p:nvSpPr>
        <p:spPr>
          <a:xfrm>
            <a:off x="2228586" y="7803967"/>
            <a:ext cx="464490" cy="1232439"/>
          </a:xfrm>
          <a:custGeom>
            <a:avLst/>
            <a:gdLst>
              <a:gd name="connsiteX0" fmla="*/ 441589 w 464490"/>
              <a:gd name="connsiteY0" fmla="*/ 183 h 1232439"/>
              <a:gd name="connsiteX1" fmla="*/ 419364 w 464490"/>
              <a:gd name="connsiteY1" fmla="*/ 206558 h 1232439"/>
              <a:gd name="connsiteX2" fmla="*/ 438414 w 464490"/>
              <a:gd name="connsiteY2" fmla="*/ 317683 h 1232439"/>
              <a:gd name="connsiteX3" fmla="*/ 451114 w 464490"/>
              <a:gd name="connsiteY3" fmla="*/ 301808 h 1232439"/>
              <a:gd name="connsiteX4" fmla="*/ 432064 w 464490"/>
              <a:gd name="connsiteY4" fmla="*/ 412933 h 1232439"/>
              <a:gd name="connsiteX5" fmla="*/ 339989 w 464490"/>
              <a:gd name="connsiteY5" fmla="*/ 612958 h 1232439"/>
              <a:gd name="connsiteX6" fmla="*/ 381264 w 464490"/>
              <a:gd name="connsiteY6" fmla="*/ 584383 h 1232439"/>
              <a:gd name="connsiteX7" fmla="*/ 266964 w 464490"/>
              <a:gd name="connsiteY7" fmla="*/ 778058 h 1232439"/>
              <a:gd name="connsiteX8" fmla="*/ 130439 w 464490"/>
              <a:gd name="connsiteY8" fmla="*/ 1054283 h 1232439"/>
              <a:gd name="connsiteX9" fmla="*/ 264 w 464490"/>
              <a:gd name="connsiteY9" fmla="*/ 1232083 h 1232439"/>
              <a:gd name="connsiteX10" fmla="*/ 165364 w 464490"/>
              <a:gd name="connsiteY10" fmla="*/ 1009833 h 1232439"/>
              <a:gd name="connsiteX11" fmla="*/ 336814 w 464490"/>
              <a:gd name="connsiteY11" fmla="*/ 574858 h 1232439"/>
              <a:gd name="connsiteX12" fmla="*/ 460639 w 464490"/>
              <a:gd name="connsiteY12" fmla="*/ 333558 h 1232439"/>
              <a:gd name="connsiteX13" fmla="*/ 435239 w 464490"/>
              <a:gd name="connsiteY13" fmla="*/ 244658 h 1232439"/>
              <a:gd name="connsiteX14" fmla="*/ 441589 w 464490"/>
              <a:gd name="connsiteY14" fmla="*/ 183 h 12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490" h="1232439">
                <a:moveTo>
                  <a:pt x="441589" y="183"/>
                </a:moveTo>
                <a:cubicBezTo>
                  <a:pt x="438943" y="-6167"/>
                  <a:pt x="419893" y="153641"/>
                  <a:pt x="419364" y="206558"/>
                </a:cubicBezTo>
                <a:cubicBezTo>
                  <a:pt x="418835" y="259475"/>
                  <a:pt x="433122" y="301808"/>
                  <a:pt x="438414" y="317683"/>
                </a:cubicBezTo>
                <a:cubicBezTo>
                  <a:pt x="443706" y="333558"/>
                  <a:pt x="452172" y="285933"/>
                  <a:pt x="451114" y="301808"/>
                </a:cubicBezTo>
                <a:cubicBezTo>
                  <a:pt x="450056" y="317683"/>
                  <a:pt x="450585" y="361075"/>
                  <a:pt x="432064" y="412933"/>
                </a:cubicBezTo>
                <a:cubicBezTo>
                  <a:pt x="413543" y="464791"/>
                  <a:pt x="348456" y="584383"/>
                  <a:pt x="339989" y="612958"/>
                </a:cubicBezTo>
                <a:cubicBezTo>
                  <a:pt x="331522" y="641533"/>
                  <a:pt x="393435" y="556866"/>
                  <a:pt x="381264" y="584383"/>
                </a:cubicBezTo>
                <a:cubicBezTo>
                  <a:pt x="369093" y="611900"/>
                  <a:pt x="308768" y="699741"/>
                  <a:pt x="266964" y="778058"/>
                </a:cubicBezTo>
                <a:cubicBezTo>
                  <a:pt x="225160" y="856375"/>
                  <a:pt x="174889" y="978612"/>
                  <a:pt x="130439" y="1054283"/>
                </a:cubicBezTo>
                <a:cubicBezTo>
                  <a:pt x="85989" y="1129954"/>
                  <a:pt x="-5557" y="1239491"/>
                  <a:pt x="264" y="1232083"/>
                </a:cubicBezTo>
                <a:cubicBezTo>
                  <a:pt x="6085" y="1224675"/>
                  <a:pt x="109272" y="1119371"/>
                  <a:pt x="165364" y="1009833"/>
                </a:cubicBezTo>
                <a:cubicBezTo>
                  <a:pt x="221456" y="900296"/>
                  <a:pt x="287601" y="687571"/>
                  <a:pt x="336814" y="574858"/>
                </a:cubicBezTo>
                <a:cubicBezTo>
                  <a:pt x="386026" y="462146"/>
                  <a:pt x="444235" y="388591"/>
                  <a:pt x="460639" y="333558"/>
                </a:cubicBezTo>
                <a:cubicBezTo>
                  <a:pt x="477043" y="278525"/>
                  <a:pt x="435768" y="295987"/>
                  <a:pt x="435239" y="244658"/>
                </a:cubicBezTo>
                <a:cubicBezTo>
                  <a:pt x="434710" y="193329"/>
                  <a:pt x="444235" y="6533"/>
                  <a:pt x="44158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E16C7540-E073-0A3B-71E6-3BDD4B108065}"/>
              </a:ext>
            </a:extLst>
          </p:cNvPr>
          <p:cNvSpPr/>
          <p:nvPr/>
        </p:nvSpPr>
        <p:spPr>
          <a:xfrm>
            <a:off x="2546189" y="7913813"/>
            <a:ext cx="86344" cy="491077"/>
          </a:xfrm>
          <a:custGeom>
            <a:avLst/>
            <a:gdLst>
              <a:gd name="connsiteX0" fmla="*/ 60486 w 86344"/>
              <a:gd name="connsiteY0" fmla="*/ 1462 h 491077"/>
              <a:gd name="connsiteX1" fmla="*/ 38261 w 86344"/>
              <a:gd name="connsiteY1" fmla="*/ 376112 h 491077"/>
              <a:gd name="connsiteX2" fmla="*/ 161 w 86344"/>
              <a:gd name="connsiteY2" fmla="*/ 490412 h 491077"/>
              <a:gd name="connsiteX3" fmla="*/ 54136 w 86344"/>
              <a:gd name="connsiteY3" fmla="*/ 338012 h 491077"/>
              <a:gd name="connsiteX4" fmla="*/ 85886 w 86344"/>
              <a:gd name="connsiteY4" fmla="*/ 195137 h 491077"/>
              <a:gd name="connsiteX5" fmla="*/ 73186 w 86344"/>
              <a:gd name="connsiteY5" fmla="*/ 242762 h 491077"/>
              <a:gd name="connsiteX6" fmla="*/ 60486 w 86344"/>
              <a:gd name="connsiteY6" fmla="*/ 1462 h 4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44" h="491077">
                <a:moveTo>
                  <a:pt x="60486" y="1462"/>
                </a:moveTo>
                <a:cubicBezTo>
                  <a:pt x="54665" y="23687"/>
                  <a:pt x="48315" y="294620"/>
                  <a:pt x="38261" y="376112"/>
                </a:cubicBezTo>
                <a:cubicBezTo>
                  <a:pt x="28207" y="457604"/>
                  <a:pt x="-2485" y="496762"/>
                  <a:pt x="161" y="490412"/>
                </a:cubicBezTo>
                <a:cubicBezTo>
                  <a:pt x="2807" y="484062"/>
                  <a:pt x="39848" y="387225"/>
                  <a:pt x="54136" y="338012"/>
                </a:cubicBezTo>
                <a:cubicBezTo>
                  <a:pt x="68424" y="288800"/>
                  <a:pt x="82711" y="211012"/>
                  <a:pt x="85886" y="195137"/>
                </a:cubicBezTo>
                <a:cubicBezTo>
                  <a:pt x="89061" y="179262"/>
                  <a:pt x="74774" y="268162"/>
                  <a:pt x="73186" y="242762"/>
                </a:cubicBezTo>
                <a:cubicBezTo>
                  <a:pt x="71599" y="217362"/>
                  <a:pt x="66307" y="-20763"/>
                  <a:pt x="60486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F4E5F556-A639-3A8F-DBF5-B11A3A84ECAD}"/>
              </a:ext>
            </a:extLst>
          </p:cNvPr>
          <p:cNvSpPr/>
          <p:nvPr/>
        </p:nvSpPr>
        <p:spPr>
          <a:xfrm>
            <a:off x="2463787" y="7921625"/>
            <a:ext cx="184163" cy="514386"/>
          </a:xfrm>
          <a:custGeom>
            <a:avLst/>
            <a:gdLst>
              <a:gd name="connsiteX0" fmla="*/ 184163 w 184163"/>
              <a:gd name="connsiteY0" fmla="*/ 0 h 514386"/>
              <a:gd name="connsiteX1" fmla="*/ 12713 w 184163"/>
              <a:gd name="connsiteY1" fmla="*/ 257175 h 514386"/>
              <a:gd name="connsiteX2" fmla="*/ 12713 w 184163"/>
              <a:gd name="connsiteY2" fmla="*/ 396875 h 514386"/>
              <a:gd name="connsiteX3" fmla="*/ 12713 w 184163"/>
              <a:gd name="connsiteY3" fmla="*/ 355600 h 514386"/>
              <a:gd name="connsiteX4" fmla="*/ 25413 w 184163"/>
              <a:gd name="connsiteY4" fmla="*/ 514350 h 514386"/>
              <a:gd name="connsiteX5" fmla="*/ 12713 w 184163"/>
              <a:gd name="connsiteY5" fmla="*/ 339725 h 514386"/>
              <a:gd name="connsiteX6" fmla="*/ 12713 w 184163"/>
              <a:gd name="connsiteY6" fmla="*/ 257175 h 514386"/>
              <a:gd name="connsiteX7" fmla="*/ 184163 w 184163"/>
              <a:gd name="connsiteY7" fmla="*/ 0 h 5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63" h="514386">
                <a:moveTo>
                  <a:pt x="184163" y="0"/>
                </a:moveTo>
                <a:cubicBezTo>
                  <a:pt x="184163" y="0"/>
                  <a:pt x="41288" y="191029"/>
                  <a:pt x="12713" y="257175"/>
                </a:cubicBezTo>
                <a:cubicBezTo>
                  <a:pt x="-15862" y="323321"/>
                  <a:pt x="12713" y="396875"/>
                  <a:pt x="12713" y="396875"/>
                </a:cubicBezTo>
                <a:cubicBezTo>
                  <a:pt x="12713" y="413279"/>
                  <a:pt x="10596" y="336021"/>
                  <a:pt x="12713" y="355600"/>
                </a:cubicBezTo>
                <a:cubicBezTo>
                  <a:pt x="14830" y="375179"/>
                  <a:pt x="25413" y="516996"/>
                  <a:pt x="25413" y="514350"/>
                </a:cubicBezTo>
                <a:cubicBezTo>
                  <a:pt x="25413" y="511704"/>
                  <a:pt x="14830" y="382587"/>
                  <a:pt x="12713" y="339725"/>
                </a:cubicBezTo>
                <a:cubicBezTo>
                  <a:pt x="10596" y="296863"/>
                  <a:pt x="-14804" y="308504"/>
                  <a:pt x="12713" y="257175"/>
                </a:cubicBezTo>
                <a:cubicBezTo>
                  <a:pt x="40230" y="205846"/>
                  <a:pt x="184163" y="0"/>
                  <a:pt x="1841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243EF7DD-529D-C92A-CC9D-502AC77A278B}"/>
              </a:ext>
            </a:extLst>
          </p:cNvPr>
          <p:cNvSpPr/>
          <p:nvPr/>
        </p:nvSpPr>
        <p:spPr>
          <a:xfrm>
            <a:off x="2208704" y="7893004"/>
            <a:ext cx="395092" cy="1146282"/>
          </a:xfrm>
          <a:custGeom>
            <a:avLst/>
            <a:gdLst>
              <a:gd name="connsiteX0" fmla="*/ 394796 w 395092"/>
              <a:gd name="connsiteY0" fmla="*/ 46 h 1146282"/>
              <a:gd name="connsiteX1" fmla="*/ 236046 w 395092"/>
              <a:gd name="connsiteY1" fmla="*/ 288971 h 1146282"/>
              <a:gd name="connsiteX2" fmla="*/ 197946 w 395092"/>
              <a:gd name="connsiteY2" fmla="*/ 450896 h 1146282"/>
              <a:gd name="connsiteX3" fmla="*/ 143971 w 395092"/>
              <a:gd name="connsiteY3" fmla="*/ 692196 h 1146282"/>
              <a:gd name="connsiteX4" fmla="*/ 251921 w 395092"/>
              <a:gd name="connsiteY4" fmla="*/ 520746 h 1146282"/>
              <a:gd name="connsiteX5" fmla="*/ 175721 w 395092"/>
              <a:gd name="connsiteY5" fmla="*/ 742996 h 1146282"/>
              <a:gd name="connsiteX6" fmla="*/ 36021 w 395092"/>
              <a:gd name="connsiteY6" fmla="*/ 962071 h 1146282"/>
              <a:gd name="connsiteX7" fmla="*/ 1096 w 395092"/>
              <a:gd name="connsiteY7" fmla="*/ 1146221 h 1146282"/>
              <a:gd name="connsiteX8" fmla="*/ 64596 w 395092"/>
              <a:gd name="connsiteY8" fmla="*/ 943021 h 1146282"/>
              <a:gd name="connsiteX9" fmla="*/ 236046 w 395092"/>
              <a:gd name="connsiteY9" fmla="*/ 568371 h 1146282"/>
              <a:gd name="connsiteX10" fmla="*/ 277321 w 395092"/>
              <a:gd name="connsiteY10" fmla="*/ 438196 h 1146282"/>
              <a:gd name="connsiteX11" fmla="*/ 261446 w 395092"/>
              <a:gd name="connsiteY11" fmla="*/ 514396 h 1146282"/>
              <a:gd name="connsiteX12" fmla="*/ 248746 w 395092"/>
              <a:gd name="connsiteY12" fmla="*/ 425496 h 1146282"/>
              <a:gd name="connsiteX13" fmla="*/ 191596 w 395092"/>
              <a:gd name="connsiteY13" fmla="*/ 689021 h 1146282"/>
              <a:gd name="connsiteX14" fmla="*/ 191596 w 395092"/>
              <a:gd name="connsiteY14" fmla="*/ 390571 h 1146282"/>
              <a:gd name="connsiteX15" fmla="*/ 251921 w 395092"/>
              <a:gd name="connsiteY15" fmla="*/ 244521 h 1146282"/>
              <a:gd name="connsiteX16" fmla="*/ 191596 w 395092"/>
              <a:gd name="connsiteY16" fmla="*/ 311196 h 1146282"/>
              <a:gd name="connsiteX17" fmla="*/ 394796 w 395092"/>
              <a:gd name="connsiteY17" fmla="*/ 46 h 11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92" h="1146282">
                <a:moveTo>
                  <a:pt x="394796" y="46"/>
                </a:moveTo>
                <a:cubicBezTo>
                  <a:pt x="402204" y="-3658"/>
                  <a:pt x="268854" y="213829"/>
                  <a:pt x="236046" y="288971"/>
                </a:cubicBezTo>
                <a:cubicBezTo>
                  <a:pt x="203238" y="364113"/>
                  <a:pt x="213292" y="383692"/>
                  <a:pt x="197946" y="450896"/>
                </a:cubicBezTo>
                <a:cubicBezTo>
                  <a:pt x="182600" y="518100"/>
                  <a:pt x="134975" y="680554"/>
                  <a:pt x="143971" y="692196"/>
                </a:cubicBezTo>
                <a:cubicBezTo>
                  <a:pt x="152967" y="703838"/>
                  <a:pt x="246629" y="512279"/>
                  <a:pt x="251921" y="520746"/>
                </a:cubicBezTo>
                <a:cubicBezTo>
                  <a:pt x="257213" y="529213"/>
                  <a:pt x="211704" y="669442"/>
                  <a:pt x="175721" y="742996"/>
                </a:cubicBezTo>
                <a:cubicBezTo>
                  <a:pt x="139738" y="816550"/>
                  <a:pt x="65125" y="894867"/>
                  <a:pt x="36021" y="962071"/>
                </a:cubicBezTo>
                <a:cubicBezTo>
                  <a:pt x="6917" y="1029275"/>
                  <a:pt x="-3666" y="1149396"/>
                  <a:pt x="1096" y="1146221"/>
                </a:cubicBezTo>
                <a:cubicBezTo>
                  <a:pt x="5858" y="1143046"/>
                  <a:pt x="25438" y="1039329"/>
                  <a:pt x="64596" y="943021"/>
                </a:cubicBezTo>
                <a:cubicBezTo>
                  <a:pt x="103754" y="846713"/>
                  <a:pt x="200592" y="652508"/>
                  <a:pt x="236046" y="568371"/>
                </a:cubicBezTo>
                <a:cubicBezTo>
                  <a:pt x="271500" y="484234"/>
                  <a:pt x="273088" y="447192"/>
                  <a:pt x="277321" y="438196"/>
                </a:cubicBezTo>
                <a:cubicBezTo>
                  <a:pt x="281554" y="429200"/>
                  <a:pt x="266208" y="516513"/>
                  <a:pt x="261446" y="514396"/>
                </a:cubicBezTo>
                <a:cubicBezTo>
                  <a:pt x="256684" y="512279"/>
                  <a:pt x="260388" y="396392"/>
                  <a:pt x="248746" y="425496"/>
                </a:cubicBezTo>
                <a:cubicBezTo>
                  <a:pt x="237104" y="454600"/>
                  <a:pt x="201121" y="694842"/>
                  <a:pt x="191596" y="689021"/>
                </a:cubicBezTo>
                <a:cubicBezTo>
                  <a:pt x="182071" y="683200"/>
                  <a:pt x="181542" y="464654"/>
                  <a:pt x="191596" y="390571"/>
                </a:cubicBezTo>
                <a:cubicBezTo>
                  <a:pt x="201650" y="316488"/>
                  <a:pt x="251921" y="257750"/>
                  <a:pt x="251921" y="244521"/>
                </a:cubicBezTo>
                <a:cubicBezTo>
                  <a:pt x="251921" y="231292"/>
                  <a:pt x="169371" y="347708"/>
                  <a:pt x="191596" y="311196"/>
                </a:cubicBezTo>
                <a:cubicBezTo>
                  <a:pt x="213821" y="274684"/>
                  <a:pt x="387388" y="3750"/>
                  <a:pt x="39479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434347E7-73C4-7E64-A3CB-EAE8E9A7894F}"/>
              </a:ext>
            </a:extLst>
          </p:cNvPr>
          <p:cNvSpPr/>
          <p:nvPr/>
        </p:nvSpPr>
        <p:spPr>
          <a:xfrm>
            <a:off x="2241307" y="8276771"/>
            <a:ext cx="343179" cy="740700"/>
          </a:xfrm>
          <a:custGeom>
            <a:avLst/>
            <a:gdLst>
              <a:gd name="connsiteX0" fmla="*/ 343143 w 343179"/>
              <a:gd name="connsiteY0" fmla="*/ 454 h 740700"/>
              <a:gd name="connsiteX1" fmla="*/ 168518 w 343179"/>
              <a:gd name="connsiteY1" fmla="*/ 438604 h 740700"/>
              <a:gd name="connsiteX2" fmla="*/ 243 w 343179"/>
              <a:gd name="connsiteY2" fmla="*/ 740229 h 740700"/>
              <a:gd name="connsiteX3" fmla="*/ 133593 w 343179"/>
              <a:gd name="connsiteY3" fmla="*/ 502104 h 740700"/>
              <a:gd name="connsiteX4" fmla="*/ 235193 w 343179"/>
              <a:gd name="connsiteY4" fmla="*/ 270329 h 740700"/>
              <a:gd name="connsiteX5" fmla="*/ 184393 w 343179"/>
              <a:gd name="connsiteY5" fmla="*/ 352879 h 740700"/>
              <a:gd name="connsiteX6" fmla="*/ 343143 w 343179"/>
              <a:gd name="connsiteY6" fmla="*/ 454 h 7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179" h="740700">
                <a:moveTo>
                  <a:pt x="343143" y="454"/>
                </a:moveTo>
                <a:cubicBezTo>
                  <a:pt x="340497" y="14741"/>
                  <a:pt x="225668" y="315308"/>
                  <a:pt x="168518" y="438604"/>
                </a:cubicBezTo>
                <a:cubicBezTo>
                  <a:pt x="111368" y="561900"/>
                  <a:pt x="6064" y="729646"/>
                  <a:pt x="243" y="740229"/>
                </a:cubicBezTo>
                <a:cubicBezTo>
                  <a:pt x="-5578" y="750812"/>
                  <a:pt x="94435" y="580421"/>
                  <a:pt x="133593" y="502104"/>
                </a:cubicBezTo>
                <a:cubicBezTo>
                  <a:pt x="172751" y="423787"/>
                  <a:pt x="226726" y="295200"/>
                  <a:pt x="235193" y="270329"/>
                </a:cubicBezTo>
                <a:cubicBezTo>
                  <a:pt x="243660" y="245458"/>
                  <a:pt x="165872" y="392566"/>
                  <a:pt x="184393" y="352879"/>
                </a:cubicBezTo>
                <a:cubicBezTo>
                  <a:pt x="202914" y="313192"/>
                  <a:pt x="345789" y="-13833"/>
                  <a:pt x="343143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FF958472-8CF2-D4D3-1BAB-90D3EB374F52}"/>
              </a:ext>
            </a:extLst>
          </p:cNvPr>
          <p:cNvSpPr/>
          <p:nvPr/>
        </p:nvSpPr>
        <p:spPr>
          <a:xfrm>
            <a:off x="2096285" y="7851590"/>
            <a:ext cx="472607" cy="696493"/>
          </a:xfrm>
          <a:custGeom>
            <a:avLst/>
            <a:gdLst>
              <a:gd name="connsiteX0" fmla="*/ 472290 w 472607"/>
              <a:gd name="connsiteY0" fmla="*/ 185 h 696493"/>
              <a:gd name="connsiteX1" fmla="*/ 361165 w 472607"/>
              <a:gd name="connsiteY1" fmla="*/ 177985 h 696493"/>
              <a:gd name="connsiteX2" fmla="*/ 265915 w 472607"/>
              <a:gd name="connsiteY2" fmla="*/ 444685 h 696493"/>
              <a:gd name="connsiteX3" fmla="*/ 183365 w 472607"/>
              <a:gd name="connsiteY3" fmla="*/ 543110 h 696493"/>
              <a:gd name="connsiteX4" fmla="*/ 2390 w 472607"/>
              <a:gd name="connsiteY4" fmla="*/ 695510 h 696493"/>
              <a:gd name="connsiteX5" fmla="*/ 326240 w 472607"/>
              <a:gd name="connsiteY5" fmla="*/ 463735 h 696493"/>
              <a:gd name="connsiteX6" fmla="*/ 88115 w 472607"/>
              <a:gd name="connsiteY6" fmla="*/ 619310 h 696493"/>
              <a:gd name="connsiteX7" fmla="*/ 256390 w 472607"/>
              <a:gd name="connsiteY7" fmla="*/ 444685 h 696493"/>
              <a:gd name="connsiteX8" fmla="*/ 421490 w 472607"/>
              <a:gd name="connsiteY8" fmla="*/ 117660 h 696493"/>
              <a:gd name="connsiteX9" fmla="*/ 396090 w 472607"/>
              <a:gd name="connsiteY9" fmla="*/ 143060 h 696493"/>
              <a:gd name="connsiteX10" fmla="*/ 472290 w 472607"/>
              <a:gd name="connsiteY10" fmla="*/ 185 h 6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607" h="696493">
                <a:moveTo>
                  <a:pt x="472290" y="185"/>
                </a:moveTo>
                <a:cubicBezTo>
                  <a:pt x="466469" y="6006"/>
                  <a:pt x="395561" y="103902"/>
                  <a:pt x="361165" y="177985"/>
                </a:cubicBezTo>
                <a:cubicBezTo>
                  <a:pt x="326769" y="252068"/>
                  <a:pt x="295548" y="383831"/>
                  <a:pt x="265915" y="444685"/>
                </a:cubicBezTo>
                <a:cubicBezTo>
                  <a:pt x="236282" y="505539"/>
                  <a:pt x="227286" y="501306"/>
                  <a:pt x="183365" y="543110"/>
                </a:cubicBezTo>
                <a:cubicBezTo>
                  <a:pt x="139444" y="584914"/>
                  <a:pt x="-21422" y="708739"/>
                  <a:pt x="2390" y="695510"/>
                </a:cubicBezTo>
                <a:cubicBezTo>
                  <a:pt x="26202" y="682281"/>
                  <a:pt x="311952" y="476435"/>
                  <a:pt x="326240" y="463735"/>
                </a:cubicBezTo>
                <a:cubicBezTo>
                  <a:pt x="340527" y="451035"/>
                  <a:pt x="99757" y="622485"/>
                  <a:pt x="88115" y="619310"/>
                </a:cubicBezTo>
                <a:cubicBezTo>
                  <a:pt x="76473" y="616135"/>
                  <a:pt x="200828" y="528293"/>
                  <a:pt x="256390" y="444685"/>
                </a:cubicBezTo>
                <a:cubicBezTo>
                  <a:pt x="311952" y="361077"/>
                  <a:pt x="398207" y="167931"/>
                  <a:pt x="421490" y="117660"/>
                </a:cubicBezTo>
                <a:cubicBezTo>
                  <a:pt x="444773" y="67389"/>
                  <a:pt x="390269" y="158935"/>
                  <a:pt x="396090" y="143060"/>
                </a:cubicBezTo>
                <a:cubicBezTo>
                  <a:pt x="401911" y="127185"/>
                  <a:pt x="478111" y="-5636"/>
                  <a:pt x="472290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7336AC52-0750-DCA2-174D-0F654A662CCB}"/>
              </a:ext>
            </a:extLst>
          </p:cNvPr>
          <p:cNvSpPr/>
          <p:nvPr/>
        </p:nvSpPr>
        <p:spPr>
          <a:xfrm>
            <a:off x="2685327" y="8479910"/>
            <a:ext cx="866887" cy="638269"/>
          </a:xfrm>
          <a:custGeom>
            <a:avLst/>
            <a:gdLst>
              <a:gd name="connsiteX0" fmla="*/ 19773 w 866887"/>
              <a:gd name="connsiteY0" fmla="*/ 515 h 638269"/>
              <a:gd name="connsiteX1" fmla="*/ 16598 w 866887"/>
              <a:gd name="connsiteY1" fmla="*/ 314840 h 638269"/>
              <a:gd name="connsiteX2" fmla="*/ 153123 w 866887"/>
              <a:gd name="connsiteY2" fmla="*/ 543440 h 638269"/>
              <a:gd name="connsiteX3" fmla="*/ 146773 w 866887"/>
              <a:gd name="connsiteY3" fmla="*/ 540265 h 638269"/>
              <a:gd name="connsiteX4" fmla="*/ 397598 w 866887"/>
              <a:gd name="connsiteY4" fmla="*/ 632340 h 638269"/>
              <a:gd name="connsiteX5" fmla="*/ 353148 w 866887"/>
              <a:gd name="connsiteY5" fmla="*/ 625990 h 638269"/>
              <a:gd name="connsiteX6" fmla="*/ 861148 w 866887"/>
              <a:gd name="connsiteY6" fmla="*/ 600590 h 638269"/>
              <a:gd name="connsiteX7" fmla="*/ 603973 w 866887"/>
              <a:gd name="connsiteY7" fmla="*/ 600590 h 638269"/>
              <a:gd name="connsiteX8" fmla="*/ 248373 w 866887"/>
              <a:gd name="connsiteY8" fmla="*/ 581540 h 638269"/>
              <a:gd name="connsiteX9" fmla="*/ 22948 w 866887"/>
              <a:gd name="connsiteY9" fmla="*/ 464065 h 638269"/>
              <a:gd name="connsiteX10" fmla="*/ 105498 w 866887"/>
              <a:gd name="connsiteY10" fmla="*/ 457715 h 638269"/>
              <a:gd name="connsiteX11" fmla="*/ 19773 w 866887"/>
              <a:gd name="connsiteY11" fmla="*/ 308490 h 638269"/>
              <a:gd name="connsiteX12" fmla="*/ 723 w 866887"/>
              <a:gd name="connsiteY12" fmla="*/ 241815 h 638269"/>
              <a:gd name="connsiteX13" fmla="*/ 19773 w 866887"/>
              <a:gd name="connsiteY13" fmla="*/ 515 h 6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887" h="638269">
                <a:moveTo>
                  <a:pt x="19773" y="515"/>
                </a:moveTo>
                <a:cubicBezTo>
                  <a:pt x="22419" y="12686"/>
                  <a:pt x="-5627" y="224353"/>
                  <a:pt x="16598" y="314840"/>
                </a:cubicBezTo>
                <a:cubicBezTo>
                  <a:pt x="38823" y="405328"/>
                  <a:pt x="131427" y="505869"/>
                  <a:pt x="153123" y="543440"/>
                </a:cubicBezTo>
                <a:cubicBezTo>
                  <a:pt x="174819" y="581011"/>
                  <a:pt x="146773" y="540265"/>
                  <a:pt x="146773" y="540265"/>
                </a:cubicBezTo>
                <a:lnTo>
                  <a:pt x="397598" y="632340"/>
                </a:lnTo>
                <a:cubicBezTo>
                  <a:pt x="431994" y="646628"/>
                  <a:pt x="275890" y="631282"/>
                  <a:pt x="353148" y="625990"/>
                </a:cubicBezTo>
                <a:cubicBezTo>
                  <a:pt x="430406" y="620698"/>
                  <a:pt x="819344" y="604823"/>
                  <a:pt x="861148" y="600590"/>
                </a:cubicBezTo>
                <a:cubicBezTo>
                  <a:pt x="902952" y="596357"/>
                  <a:pt x="706102" y="603765"/>
                  <a:pt x="603973" y="600590"/>
                </a:cubicBezTo>
                <a:cubicBezTo>
                  <a:pt x="501844" y="597415"/>
                  <a:pt x="345211" y="604294"/>
                  <a:pt x="248373" y="581540"/>
                </a:cubicBezTo>
                <a:cubicBezTo>
                  <a:pt x="151536" y="558786"/>
                  <a:pt x="46760" y="484702"/>
                  <a:pt x="22948" y="464065"/>
                </a:cubicBezTo>
                <a:cubicBezTo>
                  <a:pt x="-864" y="443428"/>
                  <a:pt x="106027" y="483644"/>
                  <a:pt x="105498" y="457715"/>
                </a:cubicBezTo>
                <a:cubicBezTo>
                  <a:pt x="104969" y="431786"/>
                  <a:pt x="37235" y="344473"/>
                  <a:pt x="19773" y="308490"/>
                </a:cubicBezTo>
                <a:cubicBezTo>
                  <a:pt x="2311" y="272507"/>
                  <a:pt x="-1923" y="288382"/>
                  <a:pt x="723" y="241815"/>
                </a:cubicBezTo>
                <a:cubicBezTo>
                  <a:pt x="3369" y="195248"/>
                  <a:pt x="17127" y="-11656"/>
                  <a:pt x="19773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B66E20A2-32C9-89B8-F906-27D6C1696D38}"/>
              </a:ext>
            </a:extLst>
          </p:cNvPr>
          <p:cNvSpPr/>
          <p:nvPr/>
        </p:nvSpPr>
        <p:spPr>
          <a:xfrm>
            <a:off x="2478119" y="8826500"/>
            <a:ext cx="1668431" cy="342900"/>
          </a:xfrm>
          <a:custGeom>
            <a:avLst/>
            <a:gdLst>
              <a:gd name="connsiteX0" fmla="*/ 1668431 w 1668431"/>
              <a:gd name="connsiteY0" fmla="*/ 0 h 342900"/>
              <a:gd name="connsiteX1" fmla="*/ 1023906 w 1668431"/>
              <a:gd name="connsiteY1" fmla="*/ 307975 h 342900"/>
              <a:gd name="connsiteX2" fmla="*/ 573056 w 1668431"/>
              <a:gd name="connsiteY2" fmla="*/ 317500 h 342900"/>
              <a:gd name="connsiteX3" fmla="*/ 709581 w 1668431"/>
              <a:gd name="connsiteY3" fmla="*/ 342900 h 342900"/>
              <a:gd name="connsiteX4" fmla="*/ 319056 w 1668431"/>
              <a:gd name="connsiteY4" fmla="*/ 263525 h 342900"/>
              <a:gd name="connsiteX5" fmla="*/ 115856 w 1668431"/>
              <a:gd name="connsiteY5" fmla="*/ 282575 h 342900"/>
              <a:gd name="connsiteX6" fmla="*/ 11081 w 1668431"/>
              <a:gd name="connsiteY6" fmla="*/ 320675 h 342900"/>
              <a:gd name="connsiteX7" fmla="*/ 379381 w 1668431"/>
              <a:gd name="connsiteY7" fmla="*/ 269875 h 342900"/>
              <a:gd name="connsiteX8" fmla="*/ 915956 w 1668431"/>
              <a:gd name="connsiteY8" fmla="*/ 339725 h 342900"/>
              <a:gd name="connsiteX9" fmla="*/ 1122331 w 1668431"/>
              <a:gd name="connsiteY9" fmla="*/ 241300 h 342900"/>
              <a:gd name="connsiteX10" fmla="*/ 979456 w 1668431"/>
              <a:gd name="connsiteY10" fmla="*/ 298450 h 342900"/>
              <a:gd name="connsiteX11" fmla="*/ 1668431 w 1668431"/>
              <a:gd name="connsiteY1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8431" h="342900">
                <a:moveTo>
                  <a:pt x="1668431" y="0"/>
                </a:moveTo>
                <a:cubicBezTo>
                  <a:pt x="1437449" y="127529"/>
                  <a:pt x="1206468" y="255058"/>
                  <a:pt x="1023906" y="307975"/>
                </a:cubicBezTo>
                <a:cubicBezTo>
                  <a:pt x="841344" y="360892"/>
                  <a:pt x="625443" y="311679"/>
                  <a:pt x="573056" y="317500"/>
                </a:cubicBezTo>
                <a:cubicBezTo>
                  <a:pt x="520669" y="323321"/>
                  <a:pt x="709581" y="342900"/>
                  <a:pt x="709581" y="342900"/>
                </a:cubicBezTo>
                <a:cubicBezTo>
                  <a:pt x="667248" y="333904"/>
                  <a:pt x="418010" y="273579"/>
                  <a:pt x="319056" y="263525"/>
                </a:cubicBezTo>
                <a:cubicBezTo>
                  <a:pt x="220102" y="253471"/>
                  <a:pt x="167185" y="273050"/>
                  <a:pt x="115856" y="282575"/>
                </a:cubicBezTo>
                <a:cubicBezTo>
                  <a:pt x="64527" y="292100"/>
                  <a:pt x="-32840" y="322792"/>
                  <a:pt x="11081" y="320675"/>
                </a:cubicBezTo>
                <a:cubicBezTo>
                  <a:pt x="55002" y="318558"/>
                  <a:pt x="228569" y="266700"/>
                  <a:pt x="379381" y="269875"/>
                </a:cubicBezTo>
                <a:cubicBezTo>
                  <a:pt x="530193" y="273050"/>
                  <a:pt x="792131" y="344487"/>
                  <a:pt x="915956" y="339725"/>
                </a:cubicBezTo>
                <a:cubicBezTo>
                  <a:pt x="1039781" y="334963"/>
                  <a:pt x="1111748" y="248179"/>
                  <a:pt x="1122331" y="241300"/>
                </a:cubicBezTo>
                <a:cubicBezTo>
                  <a:pt x="1132914" y="234421"/>
                  <a:pt x="979456" y="298450"/>
                  <a:pt x="979456" y="298450"/>
                </a:cubicBezTo>
                <a:lnTo>
                  <a:pt x="16684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71910391-BEE4-F22A-C425-81EACEB2108C}"/>
              </a:ext>
            </a:extLst>
          </p:cNvPr>
          <p:cNvSpPr/>
          <p:nvPr/>
        </p:nvSpPr>
        <p:spPr>
          <a:xfrm>
            <a:off x="4526886" y="8806297"/>
            <a:ext cx="287713" cy="619229"/>
          </a:xfrm>
          <a:custGeom>
            <a:avLst/>
            <a:gdLst>
              <a:gd name="connsiteX0" fmla="*/ 286414 w 287713"/>
              <a:gd name="connsiteY0" fmla="*/ 1153 h 619229"/>
              <a:gd name="connsiteX1" fmla="*/ 38764 w 287713"/>
              <a:gd name="connsiteY1" fmla="*/ 490103 h 619229"/>
              <a:gd name="connsiteX2" fmla="*/ 83214 w 287713"/>
              <a:gd name="connsiteY2" fmla="*/ 436128 h 619229"/>
              <a:gd name="connsiteX3" fmla="*/ 664 w 287713"/>
              <a:gd name="connsiteY3" fmla="*/ 617103 h 619229"/>
              <a:gd name="connsiteX4" fmla="*/ 137189 w 287713"/>
              <a:gd name="connsiteY4" fmla="*/ 293253 h 619229"/>
              <a:gd name="connsiteX5" fmla="*/ 95914 w 287713"/>
              <a:gd name="connsiteY5" fmla="*/ 455178 h 619229"/>
              <a:gd name="connsiteX6" fmla="*/ 175289 w 287713"/>
              <a:gd name="connsiteY6" fmla="*/ 239278 h 619229"/>
              <a:gd name="connsiteX7" fmla="*/ 137189 w 287713"/>
              <a:gd name="connsiteY7" fmla="*/ 350403 h 619229"/>
              <a:gd name="connsiteX8" fmla="*/ 286414 w 287713"/>
              <a:gd name="connsiteY8" fmla="*/ 1153 h 61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713" h="619229">
                <a:moveTo>
                  <a:pt x="286414" y="1153"/>
                </a:moveTo>
                <a:cubicBezTo>
                  <a:pt x="270010" y="24436"/>
                  <a:pt x="72631" y="417607"/>
                  <a:pt x="38764" y="490103"/>
                </a:cubicBezTo>
                <a:cubicBezTo>
                  <a:pt x="4897" y="562599"/>
                  <a:pt x="89564" y="414961"/>
                  <a:pt x="83214" y="436128"/>
                </a:cubicBezTo>
                <a:cubicBezTo>
                  <a:pt x="76864" y="457295"/>
                  <a:pt x="-8332" y="640915"/>
                  <a:pt x="664" y="617103"/>
                </a:cubicBezTo>
                <a:cubicBezTo>
                  <a:pt x="9660" y="593291"/>
                  <a:pt x="121314" y="320241"/>
                  <a:pt x="137189" y="293253"/>
                </a:cubicBezTo>
                <a:cubicBezTo>
                  <a:pt x="153064" y="266266"/>
                  <a:pt x="89564" y="464174"/>
                  <a:pt x="95914" y="455178"/>
                </a:cubicBezTo>
                <a:cubicBezTo>
                  <a:pt x="102264" y="446182"/>
                  <a:pt x="168410" y="256740"/>
                  <a:pt x="175289" y="239278"/>
                </a:cubicBezTo>
                <a:cubicBezTo>
                  <a:pt x="182168" y="221816"/>
                  <a:pt x="115493" y="386386"/>
                  <a:pt x="137189" y="350403"/>
                </a:cubicBezTo>
                <a:cubicBezTo>
                  <a:pt x="158885" y="314420"/>
                  <a:pt x="302818" y="-22130"/>
                  <a:pt x="286414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8E5616BD-A735-C6C2-745A-A49D90E4746A}"/>
              </a:ext>
            </a:extLst>
          </p:cNvPr>
          <p:cNvSpPr/>
          <p:nvPr/>
        </p:nvSpPr>
        <p:spPr>
          <a:xfrm>
            <a:off x="2807370" y="9094585"/>
            <a:ext cx="1884565" cy="395738"/>
          </a:xfrm>
          <a:custGeom>
            <a:avLst/>
            <a:gdLst>
              <a:gd name="connsiteX0" fmla="*/ 12030 w 1884565"/>
              <a:gd name="connsiteY0" fmla="*/ 233565 h 395738"/>
              <a:gd name="connsiteX1" fmla="*/ 196180 w 1884565"/>
              <a:gd name="connsiteY1" fmla="*/ 281190 h 395738"/>
              <a:gd name="connsiteX2" fmla="*/ 1069305 w 1884565"/>
              <a:gd name="connsiteY2" fmla="*/ 357390 h 395738"/>
              <a:gd name="connsiteX3" fmla="*/ 1145505 w 1884565"/>
              <a:gd name="connsiteY3" fmla="*/ 360565 h 395738"/>
              <a:gd name="connsiteX4" fmla="*/ 1523330 w 1884565"/>
              <a:gd name="connsiteY4" fmla="*/ 208165 h 395738"/>
              <a:gd name="connsiteX5" fmla="*/ 1440780 w 1884565"/>
              <a:gd name="connsiteY5" fmla="*/ 271665 h 395738"/>
              <a:gd name="connsiteX6" fmla="*/ 1869405 w 1884565"/>
              <a:gd name="connsiteY6" fmla="*/ 8140 h 395738"/>
              <a:gd name="connsiteX7" fmla="*/ 1774155 w 1884565"/>
              <a:gd name="connsiteY7" fmla="*/ 97040 h 395738"/>
              <a:gd name="connsiteX8" fmla="*/ 1637630 w 1884565"/>
              <a:gd name="connsiteY8" fmla="*/ 395490 h 395738"/>
              <a:gd name="connsiteX9" fmla="*/ 1758280 w 1884565"/>
              <a:gd name="connsiteY9" fmla="*/ 147840 h 395738"/>
              <a:gd name="connsiteX10" fmla="*/ 1761455 w 1884565"/>
              <a:gd name="connsiteY10" fmla="*/ 119265 h 395738"/>
              <a:gd name="connsiteX11" fmla="*/ 1374105 w 1884565"/>
              <a:gd name="connsiteY11" fmla="*/ 306590 h 395738"/>
              <a:gd name="connsiteX12" fmla="*/ 1221705 w 1884565"/>
              <a:gd name="connsiteY12" fmla="*/ 274840 h 395738"/>
              <a:gd name="connsiteX13" fmla="*/ 869280 w 1884565"/>
              <a:gd name="connsiteY13" fmla="*/ 227215 h 395738"/>
              <a:gd name="connsiteX14" fmla="*/ 1301080 w 1884565"/>
              <a:gd name="connsiteY14" fmla="*/ 303415 h 395738"/>
              <a:gd name="connsiteX15" fmla="*/ 955005 w 1884565"/>
              <a:gd name="connsiteY15" fmla="*/ 335165 h 395738"/>
              <a:gd name="connsiteX16" fmla="*/ 418430 w 1884565"/>
              <a:gd name="connsiteY16" fmla="*/ 290715 h 395738"/>
              <a:gd name="connsiteX17" fmla="*/ 12030 w 1884565"/>
              <a:gd name="connsiteY17" fmla="*/ 233565 h 3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4565" h="395738">
                <a:moveTo>
                  <a:pt x="12030" y="233565"/>
                </a:moveTo>
                <a:cubicBezTo>
                  <a:pt x="-25012" y="231977"/>
                  <a:pt x="19968" y="260553"/>
                  <a:pt x="196180" y="281190"/>
                </a:cubicBezTo>
                <a:cubicBezTo>
                  <a:pt x="372392" y="301827"/>
                  <a:pt x="911084" y="344161"/>
                  <a:pt x="1069305" y="357390"/>
                </a:cubicBezTo>
                <a:cubicBezTo>
                  <a:pt x="1227526" y="370619"/>
                  <a:pt x="1069834" y="385436"/>
                  <a:pt x="1145505" y="360565"/>
                </a:cubicBezTo>
                <a:cubicBezTo>
                  <a:pt x="1221176" y="335694"/>
                  <a:pt x="1474118" y="222982"/>
                  <a:pt x="1523330" y="208165"/>
                </a:cubicBezTo>
                <a:cubicBezTo>
                  <a:pt x="1572542" y="193348"/>
                  <a:pt x="1383101" y="305002"/>
                  <a:pt x="1440780" y="271665"/>
                </a:cubicBezTo>
                <a:cubicBezTo>
                  <a:pt x="1498459" y="238328"/>
                  <a:pt x="1813843" y="37244"/>
                  <a:pt x="1869405" y="8140"/>
                </a:cubicBezTo>
                <a:cubicBezTo>
                  <a:pt x="1924968" y="-20964"/>
                  <a:pt x="1812784" y="32482"/>
                  <a:pt x="1774155" y="97040"/>
                </a:cubicBezTo>
                <a:cubicBezTo>
                  <a:pt x="1735526" y="161598"/>
                  <a:pt x="1640276" y="387023"/>
                  <a:pt x="1637630" y="395490"/>
                </a:cubicBezTo>
                <a:cubicBezTo>
                  <a:pt x="1634984" y="403957"/>
                  <a:pt x="1737643" y="193877"/>
                  <a:pt x="1758280" y="147840"/>
                </a:cubicBezTo>
                <a:cubicBezTo>
                  <a:pt x="1778918" y="101802"/>
                  <a:pt x="1825484" y="92807"/>
                  <a:pt x="1761455" y="119265"/>
                </a:cubicBezTo>
                <a:cubicBezTo>
                  <a:pt x="1697426" y="145723"/>
                  <a:pt x="1464063" y="280661"/>
                  <a:pt x="1374105" y="306590"/>
                </a:cubicBezTo>
                <a:cubicBezTo>
                  <a:pt x="1284147" y="332519"/>
                  <a:pt x="1305843" y="288069"/>
                  <a:pt x="1221705" y="274840"/>
                </a:cubicBezTo>
                <a:cubicBezTo>
                  <a:pt x="1137568" y="261611"/>
                  <a:pt x="856051" y="222453"/>
                  <a:pt x="869280" y="227215"/>
                </a:cubicBezTo>
                <a:cubicBezTo>
                  <a:pt x="882509" y="231977"/>
                  <a:pt x="1286792" y="285423"/>
                  <a:pt x="1301080" y="303415"/>
                </a:cubicBezTo>
                <a:cubicBezTo>
                  <a:pt x="1315368" y="321407"/>
                  <a:pt x="1102113" y="337282"/>
                  <a:pt x="955005" y="335165"/>
                </a:cubicBezTo>
                <a:cubicBezTo>
                  <a:pt x="807897" y="333048"/>
                  <a:pt x="575593" y="305003"/>
                  <a:pt x="418430" y="290715"/>
                </a:cubicBezTo>
                <a:cubicBezTo>
                  <a:pt x="261268" y="276428"/>
                  <a:pt x="49072" y="235153"/>
                  <a:pt x="12030" y="233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EF9C78A5-F66C-2920-DF2B-C3668950ACD7}"/>
              </a:ext>
            </a:extLst>
          </p:cNvPr>
          <p:cNvSpPr/>
          <p:nvPr/>
        </p:nvSpPr>
        <p:spPr>
          <a:xfrm>
            <a:off x="2578100" y="9296400"/>
            <a:ext cx="1929555" cy="368515"/>
          </a:xfrm>
          <a:custGeom>
            <a:avLst/>
            <a:gdLst>
              <a:gd name="connsiteX0" fmla="*/ 1924050 w 1929555"/>
              <a:gd name="connsiteY0" fmla="*/ 104775 h 368515"/>
              <a:gd name="connsiteX1" fmla="*/ 1485900 w 1929555"/>
              <a:gd name="connsiteY1" fmla="*/ 279400 h 368515"/>
              <a:gd name="connsiteX2" fmla="*/ 1022350 w 1929555"/>
              <a:gd name="connsiteY2" fmla="*/ 269875 h 368515"/>
              <a:gd name="connsiteX3" fmla="*/ 1231900 w 1929555"/>
              <a:gd name="connsiteY3" fmla="*/ 279400 h 368515"/>
              <a:gd name="connsiteX4" fmla="*/ 815975 w 1929555"/>
              <a:gd name="connsiteY4" fmla="*/ 219075 h 368515"/>
              <a:gd name="connsiteX5" fmla="*/ 615950 w 1929555"/>
              <a:gd name="connsiteY5" fmla="*/ 187325 h 368515"/>
              <a:gd name="connsiteX6" fmla="*/ 701675 w 1929555"/>
              <a:gd name="connsiteY6" fmla="*/ 225425 h 368515"/>
              <a:gd name="connsiteX7" fmla="*/ 447675 w 1929555"/>
              <a:gd name="connsiteY7" fmla="*/ 174625 h 368515"/>
              <a:gd name="connsiteX8" fmla="*/ 323850 w 1929555"/>
              <a:gd name="connsiteY8" fmla="*/ 139700 h 368515"/>
              <a:gd name="connsiteX9" fmla="*/ 193675 w 1929555"/>
              <a:gd name="connsiteY9" fmla="*/ 69850 h 368515"/>
              <a:gd name="connsiteX10" fmla="*/ 0 w 1929555"/>
              <a:gd name="connsiteY10" fmla="*/ 0 h 368515"/>
              <a:gd name="connsiteX11" fmla="*/ 596900 w 1929555"/>
              <a:gd name="connsiteY11" fmla="*/ 215900 h 368515"/>
              <a:gd name="connsiteX12" fmla="*/ 1257300 w 1929555"/>
              <a:gd name="connsiteY12" fmla="*/ 301625 h 368515"/>
              <a:gd name="connsiteX13" fmla="*/ 1047750 w 1929555"/>
              <a:gd name="connsiteY13" fmla="*/ 368300 h 368515"/>
              <a:gd name="connsiteX14" fmla="*/ 1698625 w 1929555"/>
              <a:gd name="connsiteY14" fmla="*/ 279400 h 368515"/>
              <a:gd name="connsiteX15" fmla="*/ 1216025 w 1929555"/>
              <a:gd name="connsiteY15" fmla="*/ 301625 h 368515"/>
              <a:gd name="connsiteX16" fmla="*/ 1698625 w 1929555"/>
              <a:gd name="connsiteY16" fmla="*/ 215900 h 368515"/>
              <a:gd name="connsiteX17" fmla="*/ 1924050 w 1929555"/>
              <a:gd name="connsiteY17" fmla="*/ 104775 h 36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9555" h="368515">
                <a:moveTo>
                  <a:pt x="1924050" y="104775"/>
                </a:moveTo>
                <a:cubicBezTo>
                  <a:pt x="1888596" y="115358"/>
                  <a:pt x="1636183" y="251883"/>
                  <a:pt x="1485900" y="279400"/>
                </a:cubicBezTo>
                <a:cubicBezTo>
                  <a:pt x="1335617" y="306917"/>
                  <a:pt x="1064683" y="269875"/>
                  <a:pt x="1022350" y="269875"/>
                </a:cubicBezTo>
                <a:cubicBezTo>
                  <a:pt x="980017" y="269875"/>
                  <a:pt x="1266296" y="287867"/>
                  <a:pt x="1231900" y="279400"/>
                </a:cubicBezTo>
                <a:cubicBezTo>
                  <a:pt x="1197504" y="270933"/>
                  <a:pt x="815975" y="219075"/>
                  <a:pt x="815975" y="219075"/>
                </a:cubicBezTo>
                <a:cubicBezTo>
                  <a:pt x="713317" y="203729"/>
                  <a:pt x="635000" y="186267"/>
                  <a:pt x="615950" y="187325"/>
                </a:cubicBezTo>
                <a:cubicBezTo>
                  <a:pt x="596900" y="188383"/>
                  <a:pt x="729721" y="227542"/>
                  <a:pt x="701675" y="225425"/>
                </a:cubicBezTo>
                <a:cubicBezTo>
                  <a:pt x="673629" y="223308"/>
                  <a:pt x="510646" y="188912"/>
                  <a:pt x="447675" y="174625"/>
                </a:cubicBezTo>
                <a:cubicBezTo>
                  <a:pt x="384704" y="160338"/>
                  <a:pt x="366183" y="157162"/>
                  <a:pt x="323850" y="139700"/>
                </a:cubicBezTo>
                <a:cubicBezTo>
                  <a:pt x="281517" y="122238"/>
                  <a:pt x="247650" y="93133"/>
                  <a:pt x="193675" y="69850"/>
                </a:cubicBezTo>
                <a:cubicBezTo>
                  <a:pt x="139700" y="46567"/>
                  <a:pt x="0" y="0"/>
                  <a:pt x="0" y="0"/>
                </a:cubicBezTo>
                <a:cubicBezTo>
                  <a:pt x="67204" y="24342"/>
                  <a:pt x="387350" y="165629"/>
                  <a:pt x="596900" y="215900"/>
                </a:cubicBezTo>
                <a:cubicBezTo>
                  <a:pt x="806450" y="266171"/>
                  <a:pt x="1182158" y="276225"/>
                  <a:pt x="1257300" y="301625"/>
                </a:cubicBezTo>
                <a:cubicBezTo>
                  <a:pt x="1332442" y="327025"/>
                  <a:pt x="974196" y="372004"/>
                  <a:pt x="1047750" y="368300"/>
                </a:cubicBezTo>
                <a:cubicBezTo>
                  <a:pt x="1121304" y="364596"/>
                  <a:pt x="1670579" y="290513"/>
                  <a:pt x="1698625" y="279400"/>
                </a:cubicBezTo>
                <a:cubicBezTo>
                  <a:pt x="1726671" y="268288"/>
                  <a:pt x="1216025" y="312208"/>
                  <a:pt x="1216025" y="301625"/>
                </a:cubicBezTo>
                <a:cubicBezTo>
                  <a:pt x="1216025" y="291042"/>
                  <a:pt x="1580621" y="246062"/>
                  <a:pt x="1698625" y="215900"/>
                </a:cubicBezTo>
                <a:cubicBezTo>
                  <a:pt x="1816629" y="185738"/>
                  <a:pt x="1959504" y="94192"/>
                  <a:pt x="1924050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8D8A073C-B613-E5DC-259B-358C8F3EF19F}"/>
              </a:ext>
            </a:extLst>
          </p:cNvPr>
          <p:cNvSpPr/>
          <p:nvPr/>
        </p:nvSpPr>
        <p:spPr>
          <a:xfrm>
            <a:off x="5419655" y="9508958"/>
            <a:ext cx="28664" cy="197120"/>
          </a:xfrm>
          <a:custGeom>
            <a:avLst/>
            <a:gdLst>
              <a:gd name="connsiteX0" fmla="*/ 22295 w 28664"/>
              <a:gd name="connsiteY0" fmla="*/ 167 h 197120"/>
              <a:gd name="connsiteX1" fmla="*/ 12770 w 28664"/>
              <a:gd name="connsiteY1" fmla="*/ 98592 h 197120"/>
              <a:gd name="connsiteX2" fmla="*/ 28645 w 28664"/>
              <a:gd name="connsiteY2" fmla="*/ 165267 h 197120"/>
              <a:gd name="connsiteX3" fmla="*/ 15945 w 28664"/>
              <a:gd name="connsiteY3" fmla="*/ 197017 h 197120"/>
              <a:gd name="connsiteX4" fmla="*/ 12770 w 28664"/>
              <a:gd name="connsiteY4" fmla="*/ 155742 h 197120"/>
              <a:gd name="connsiteX5" fmla="*/ 70 w 28664"/>
              <a:gd name="connsiteY5" fmla="*/ 76367 h 197120"/>
              <a:gd name="connsiteX6" fmla="*/ 22295 w 28664"/>
              <a:gd name="connsiteY6" fmla="*/ 167 h 19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" h="197120">
                <a:moveTo>
                  <a:pt x="22295" y="167"/>
                </a:moveTo>
                <a:cubicBezTo>
                  <a:pt x="24412" y="3871"/>
                  <a:pt x="11712" y="71075"/>
                  <a:pt x="12770" y="98592"/>
                </a:cubicBezTo>
                <a:cubicBezTo>
                  <a:pt x="13828" y="126109"/>
                  <a:pt x="28116" y="148863"/>
                  <a:pt x="28645" y="165267"/>
                </a:cubicBezTo>
                <a:cubicBezTo>
                  <a:pt x="29174" y="181671"/>
                  <a:pt x="18591" y="198605"/>
                  <a:pt x="15945" y="197017"/>
                </a:cubicBezTo>
                <a:cubicBezTo>
                  <a:pt x="13299" y="195430"/>
                  <a:pt x="15416" y="175850"/>
                  <a:pt x="12770" y="155742"/>
                </a:cubicBezTo>
                <a:cubicBezTo>
                  <a:pt x="10124" y="135634"/>
                  <a:pt x="-988" y="97534"/>
                  <a:pt x="70" y="76367"/>
                </a:cubicBezTo>
                <a:cubicBezTo>
                  <a:pt x="1128" y="55200"/>
                  <a:pt x="20178" y="-3537"/>
                  <a:pt x="2229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ED583705-8C54-3447-E9AC-18F3468F1481}"/>
              </a:ext>
            </a:extLst>
          </p:cNvPr>
          <p:cNvSpPr/>
          <p:nvPr/>
        </p:nvSpPr>
        <p:spPr>
          <a:xfrm>
            <a:off x="4838394" y="9686813"/>
            <a:ext cx="178133" cy="295387"/>
          </a:xfrm>
          <a:custGeom>
            <a:avLst/>
            <a:gdLst>
              <a:gd name="connsiteX0" fmla="*/ 178106 w 178133"/>
              <a:gd name="connsiteY0" fmla="*/ 112 h 295387"/>
              <a:gd name="connsiteX1" fmla="*/ 38406 w 178133"/>
              <a:gd name="connsiteY1" fmla="*/ 38212 h 295387"/>
              <a:gd name="connsiteX2" fmla="*/ 25706 w 178133"/>
              <a:gd name="connsiteY2" fmla="*/ 146162 h 295387"/>
              <a:gd name="connsiteX3" fmla="*/ 44756 w 178133"/>
              <a:gd name="connsiteY3" fmla="*/ 108062 h 295387"/>
              <a:gd name="connsiteX4" fmla="*/ 28881 w 178133"/>
              <a:gd name="connsiteY4" fmla="*/ 174737 h 295387"/>
              <a:gd name="connsiteX5" fmla="*/ 22531 w 178133"/>
              <a:gd name="connsiteY5" fmla="*/ 241412 h 295387"/>
              <a:gd name="connsiteX6" fmla="*/ 22531 w 178133"/>
              <a:gd name="connsiteY6" fmla="*/ 295387 h 295387"/>
              <a:gd name="connsiteX7" fmla="*/ 22531 w 178133"/>
              <a:gd name="connsiteY7" fmla="*/ 222362 h 295387"/>
              <a:gd name="connsiteX8" fmla="*/ 9831 w 178133"/>
              <a:gd name="connsiteY8" fmla="*/ 120762 h 295387"/>
              <a:gd name="connsiteX9" fmla="*/ 3481 w 178133"/>
              <a:gd name="connsiteY9" fmla="*/ 79487 h 295387"/>
              <a:gd name="connsiteX10" fmla="*/ 66981 w 178133"/>
              <a:gd name="connsiteY10" fmla="*/ 50912 h 295387"/>
              <a:gd name="connsiteX11" fmla="*/ 95556 w 178133"/>
              <a:gd name="connsiteY11" fmla="*/ 38212 h 295387"/>
              <a:gd name="connsiteX12" fmla="*/ 51106 w 178133"/>
              <a:gd name="connsiteY12" fmla="*/ 47737 h 295387"/>
              <a:gd name="connsiteX13" fmla="*/ 178106 w 178133"/>
              <a:gd name="connsiteY13" fmla="*/ 112 h 29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133" h="295387">
                <a:moveTo>
                  <a:pt x="178106" y="112"/>
                </a:moveTo>
                <a:cubicBezTo>
                  <a:pt x="175989" y="-1476"/>
                  <a:pt x="63806" y="13870"/>
                  <a:pt x="38406" y="38212"/>
                </a:cubicBezTo>
                <a:cubicBezTo>
                  <a:pt x="13006" y="62554"/>
                  <a:pt x="24648" y="134520"/>
                  <a:pt x="25706" y="146162"/>
                </a:cubicBezTo>
                <a:cubicBezTo>
                  <a:pt x="26764" y="157804"/>
                  <a:pt x="44227" y="103300"/>
                  <a:pt x="44756" y="108062"/>
                </a:cubicBezTo>
                <a:cubicBezTo>
                  <a:pt x="45285" y="112825"/>
                  <a:pt x="32585" y="152512"/>
                  <a:pt x="28881" y="174737"/>
                </a:cubicBezTo>
                <a:cubicBezTo>
                  <a:pt x="25177" y="196962"/>
                  <a:pt x="23589" y="221304"/>
                  <a:pt x="22531" y="241412"/>
                </a:cubicBezTo>
                <a:cubicBezTo>
                  <a:pt x="21473" y="261520"/>
                  <a:pt x="22531" y="295387"/>
                  <a:pt x="22531" y="295387"/>
                </a:cubicBezTo>
                <a:cubicBezTo>
                  <a:pt x="22531" y="292212"/>
                  <a:pt x="24648" y="251466"/>
                  <a:pt x="22531" y="222362"/>
                </a:cubicBezTo>
                <a:cubicBezTo>
                  <a:pt x="20414" y="193258"/>
                  <a:pt x="13006" y="144575"/>
                  <a:pt x="9831" y="120762"/>
                </a:cubicBezTo>
                <a:cubicBezTo>
                  <a:pt x="6656" y="96950"/>
                  <a:pt x="-6044" y="91129"/>
                  <a:pt x="3481" y="79487"/>
                </a:cubicBezTo>
                <a:cubicBezTo>
                  <a:pt x="13006" y="67845"/>
                  <a:pt x="66981" y="50912"/>
                  <a:pt x="66981" y="50912"/>
                </a:cubicBezTo>
                <a:cubicBezTo>
                  <a:pt x="82327" y="44033"/>
                  <a:pt x="98202" y="38741"/>
                  <a:pt x="95556" y="38212"/>
                </a:cubicBezTo>
                <a:cubicBezTo>
                  <a:pt x="92910" y="37683"/>
                  <a:pt x="43168" y="52500"/>
                  <a:pt x="51106" y="47737"/>
                </a:cubicBezTo>
                <a:cubicBezTo>
                  <a:pt x="59043" y="42975"/>
                  <a:pt x="180223" y="1700"/>
                  <a:pt x="17810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18EDAF2C-E4EA-936A-2F87-FD4689EE3F90}"/>
              </a:ext>
            </a:extLst>
          </p:cNvPr>
          <p:cNvSpPr/>
          <p:nvPr/>
        </p:nvSpPr>
        <p:spPr>
          <a:xfrm>
            <a:off x="5344736" y="9768109"/>
            <a:ext cx="142930" cy="315323"/>
          </a:xfrm>
          <a:custGeom>
            <a:avLst/>
            <a:gdLst>
              <a:gd name="connsiteX0" fmla="*/ 106739 w 142930"/>
              <a:gd name="connsiteY0" fmla="*/ 1366 h 315323"/>
              <a:gd name="connsiteX1" fmla="*/ 141664 w 142930"/>
              <a:gd name="connsiteY1" fmla="*/ 134716 h 315323"/>
              <a:gd name="connsiteX2" fmla="*/ 52764 w 142930"/>
              <a:gd name="connsiteY2" fmla="*/ 268066 h 315323"/>
              <a:gd name="connsiteX3" fmla="*/ 1964 w 142930"/>
              <a:gd name="connsiteY3" fmla="*/ 312516 h 315323"/>
              <a:gd name="connsiteX4" fmla="*/ 119439 w 142930"/>
              <a:gd name="connsiteY4" fmla="*/ 198216 h 315323"/>
              <a:gd name="connsiteX5" fmla="*/ 71814 w 142930"/>
              <a:gd name="connsiteY5" fmla="*/ 233141 h 315323"/>
              <a:gd name="connsiteX6" fmla="*/ 125789 w 142930"/>
              <a:gd name="connsiteY6" fmla="*/ 131541 h 315323"/>
              <a:gd name="connsiteX7" fmla="*/ 128964 w 142930"/>
              <a:gd name="connsiteY7" fmla="*/ 68041 h 315323"/>
              <a:gd name="connsiteX8" fmla="*/ 106739 w 142930"/>
              <a:gd name="connsiteY8" fmla="*/ 1366 h 31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30" h="315323">
                <a:moveTo>
                  <a:pt x="106739" y="1366"/>
                </a:moveTo>
                <a:cubicBezTo>
                  <a:pt x="108856" y="12478"/>
                  <a:pt x="150660" y="90266"/>
                  <a:pt x="141664" y="134716"/>
                </a:cubicBezTo>
                <a:cubicBezTo>
                  <a:pt x="132668" y="179166"/>
                  <a:pt x="76047" y="238433"/>
                  <a:pt x="52764" y="268066"/>
                </a:cubicBezTo>
                <a:cubicBezTo>
                  <a:pt x="29481" y="297699"/>
                  <a:pt x="-9149" y="324158"/>
                  <a:pt x="1964" y="312516"/>
                </a:cubicBezTo>
                <a:cubicBezTo>
                  <a:pt x="13076" y="300874"/>
                  <a:pt x="107797" y="211445"/>
                  <a:pt x="119439" y="198216"/>
                </a:cubicBezTo>
                <a:cubicBezTo>
                  <a:pt x="131081" y="184987"/>
                  <a:pt x="70756" y="244253"/>
                  <a:pt x="71814" y="233141"/>
                </a:cubicBezTo>
                <a:cubicBezTo>
                  <a:pt x="72872" y="222029"/>
                  <a:pt x="116264" y="159058"/>
                  <a:pt x="125789" y="131541"/>
                </a:cubicBezTo>
                <a:cubicBezTo>
                  <a:pt x="135314" y="104024"/>
                  <a:pt x="132139" y="86033"/>
                  <a:pt x="128964" y="68041"/>
                </a:cubicBezTo>
                <a:cubicBezTo>
                  <a:pt x="125789" y="50049"/>
                  <a:pt x="104622" y="-9746"/>
                  <a:pt x="106739" y="1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A010621C-93E0-AB2C-E156-71AD72CB72E6}"/>
              </a:ext>
            </a:extLst>
          </p:cNvPr>
          <p:cNvSpPr/>
          <p:nvPr/>
        </p:nvSpPr>
        <p:spPr>
          <a:xfrm>
            <a:off x="5260917" y="9883775"/>
            <a:ext cx="106802" cy="228671"/>
          </a:xfrm>
          <a:custGeom>
            <a:avLst/>
            <a:gdLst>
              <a:gd name="connsiteX0" fmla="*/ 104833 w 106802"/>
              <a:gd name="connsiteY0" fmla="*/ 0 h 228671"/>
              <a:gd name="connsiteX1" fmla="*/ 95308 w 106802"/>
              <a:gd name="connsiteY1" fmla="*/ 98425 h 228671"/>
              <a:gd name="connsiteX2" fmla="*/ 73083 w 106802"/>
              <a:gd name="connsiteY2" fmla="*/ 136525 h 228671"/>
              <a:gd name="connsiteX3" fmla="*/ 58 w 106802"/>
              <a:gd name="connsiteY3" fmla="*/ 228600 h 228671"/>
              <a:gd name="connsiteX4" fmla="*/ 60383 w 106802"/>
              <a:gd name="connsiteY4" fmla="*/ 152400 h 228671"/>
              <a:gd name="connsiteX5" fmla="*/ 38158 w 106802"/>
              <a:gd name="connsiteY5" fmla="*/ 184150 h 228671"/>
              <a:gd name="connsiteX6" fmla="*/ 57208 w 106802"/>
              <a:gd name="connsiteY6" fmla="*/ 98425 h 228671"/>
              <a:gd name="connsiteX7" fmla="*/ 104833 w 106802"/>
              <a:gd name="connsiteY7" fmla="*/ 0 h 22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02" h="228671">
                <a:moveTo>
                  <a:pt x="104833" y="0"/>
                </a:moveTo>
                <a:cubicBezTo>
                  <a:pt x="111183" y="0"/>
                  <a:pt x="100600" y="75671"/>
                  <a:pt x="95308" y="98425"/>
                </a:cubicBezTo>
                <a:cubicBezTo>
                  <a:pt x="90016" y="121179"/>
                  <a:pt x="88958" y="114829"/>
                  <a:pt x="73083" y="136525"/>
                </a:cubicBezTo>
                <a:cubicBezTo>
                  <a:pt x="57208" y="158221"/>
                  <a:pt x="2175" y="225954"/>
                  <a:pt x="58" y="228600"/>
                </a:cubicBezTo>
                <a:cubicBezTo>
                  <a:pt x="-2059" y="231246"/>
                  <a:pt x="54033" y="159808"/>
                  <a:pt x="60383" y="152400"/>
                </a:cubicBezTo>
                <a:cubicBezTo>
                  <a:pt x="66733" y="144992"/>
                  <a:pt x="38687" y="193146"/>
                  <a:pt x="38158" y="184150"/>
                </a:cubicBezTo>
                <a:cubicBezTo>
                  <a:pt x="37629" y="175154"/>
                  <a:pt x="50329" y="122237"/>
                  <a:pt x="57208" y="98425"/>
                </a:cubicBezTo>
                <a:cubicBezTo>
                  <a:pt x="64087" y="74613"/>
                  <a:pt x="98483" y="0"/>
                  <a:pt x="104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3F382A43-A69B-C1DD-3ECA-5A206D119B3A}"/>
              </a:ext>
            </a:extLst>
          </p:cNvPr>
          <p:cNvSpPr/>
          <p:nvPr/>
        </p:nvSpPr>
        <p:spPr>
          <a:xfrm>
            <a:off x="4967840" y="9974807"/>
            <a:ext cx="241372" cy="272112"/>
          </a:xfrm>
          <a:custGeom>
            <a:avLst/>
            <a:gdLst>
              <a:gd name="connsiteX0" fmla="*/ 239160 w 241372"/>
              <a:gd name="connsiteY0" fmla="*/ 4218 h 272112"/>
              <a:gd name="connsiteX1" fmla="*/ 223285 w 241372"/>
              <a:gd name="connsiteY1" fmla="*/ 93118 h 272112"/>
              <a:gd name="connsiteX2" fmla="*/ 175660 w 241372"/>
              <a:gd name="connsiteY2" fmla="*/ 191543 h 272112"/>
              <a:gd name="connsiteX3" fmla="*/ 191535 w 241372"/>
              <a:gd name="connsiteY3" fmla="*/ 156618 h 272112"/>
              <a:gd name="connsiteX4" fmla="*/ 150260 w 241372"/>
              <a:gd name="connsiteY4" fmla="*/ 207418 h 272112"/>
              <a:gd name="connsiteX5" fmla="*/ 16910 w 241372"/>
              <a:gd name="connsiteY5" fmla="*/ 267743 h 272112"/>
              <a:gd name="connsiteX6" fmla="*/ 35960 w 241372"/>
              <a:gd name="connsiteY6" fmla="*/ 242343 h 272112"/>
              <a:gd name="connsiteX7" fmla="*/ 1035 w 241372"/>
              <a:gd name="connsiteY7" fmla="*/ 267743 h 272112"/>
              <a:gd name="connsiteX8" fmla="*/ 83585 w 241372"/>
              <a:gd name="connsiteY8" fmla="*/ 134393 h 272112"/>
              <a:gd name="connsiteX9" fmla="*/ 124860 w 241372"/>
              <a:gd name="connsiteY9" fmla="*/ 67718 h 272112"/>
              <a:gd name="connsiteX10" fmla="*/ 175660 w 241372"/>
              <a:gd name="connsiteY10" fmla="*/ 35968 h 272112"/>
              <a:gd name="connsiteX11" fmla="*/ 105810 w 241372"/>
              <a:gd name="connsiteY11" fmla="*/ 70893 h 272112"/>
              <a:gd name="connsiteX12" fmla="*/ 178835 w 241372"/>
              <a:gd name="connsiteY12" fmla="*/ 20093 h 272112"/>
              <a:gd name="connsiteX13" fmla="*/ 239160 w 241372"/>
              <a:gd name="connsiteY13" fmla="*/ 4218 h 27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372" h="272112">
                <a:moveTo>
                  <a:pt x="239160" y="4218"/>
                </a:moveTo>
                <a:cubicBezTo>
                  <a:pt x="246568" y="16389"/>
                  <a:pt x="233868" y="61897"/>
                  <a:pt x="223285" y="93118"/>
                </a:cubicBezTo>
                <a:cubicBezTo>
                  <a:pt x="212702" y="124339"/>
                  <a:pt x="180952" y="180960"/>
                  <a:pt x="175660" y="191543"/>
                </a:cubicBezTo>
                <a:cubicBezTo>
                  <a:pt x="170368" y="202126"/>
                  <a:pt x="195768" y="153972"/>
                  <a:pt x="191535" y="156618"/>
                </a:cubicBezTo>
                <a:cubicBezTo>
                  <a:pt x="187302" y="159264"/>
                  <a:pt x="179364" y="188897"/>
                  <a:pt x="150260" y="207418"/>
                </a:cubicBezTo>
                <a:cubicBezTo>
                  <a:pt x="121156" y="225939"/>
                  <a:pt x="35960" y="261922"/>
                  <a:pt x="16910" y="267743"/>
                </a:cubicBezTo>
                <a:cubicBezTo>
                  <a:pt x="-2140" y="273564"/>
                  <a:pt x="38606" y="242343"/>
                  <a:pt x="35960" y="242343"/>
                </a:cubicBezTo>
                <a:cubicBezTo>
                  <a:pt x="33314" y="242343"/>
                  <a:pt x="-6903" y="285735"/>
                  <a:pt x="1035" y="267743"/>
                </a:cubicBezTo>
                <a:cubicBezTo>
                  <a:pt x="8972" y="249751"/>
                  <a:pt x="83585" y="134393"/>
                  <a:pt x="83585" y="134393"/>
                </a:cubicBezTo>
                <a:cubicBezTo>
                  <a:pt x="104222" y="101056"/>
                  <a:pt x="109514" y="84122"/>
                  <a:pt x="124860" y="67718"/>
                </a:cubicBezTo>
                <a:cubicBezTo>
                  <a:pt x="140206" y="51314"/>
                  <a:pt x="178835" y="35439"/>
                  <a:pt x="175660" y="35968"/>
                </a:cubicBezTo>
                <a:cubicBezTo>
                  <a:pt x="172485" y="36497"/>
                  <a:pt x="105281" y="73539"/>
                  <a:pt x="105810" y="70893"/>
                </a:cubicBezTo>
                <a:cubicBezTo>
                  <a:pt x="106339" y="68247"/>
                  <a:pt x="158727" y="31205"/>
                  <a:pt x="178835" y="20093"/>
                </a:cubicBezTo>
                <a:cubicBezTo>
                  <a:pt x="198943" y="8981"/>
                  <a:pt x="231752" y="-7953"/>
                  <a:pt x="239160" y="4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4DDD89B9-1933-359B-6F07-F831E839FBAB}"/>
              </a:ext>
            </a:extLst>
          </p:cNvPr>
          <p:cNvSpPr/>
          <p:nvPr/>
        </p:nvSpPr>
        <p:spPr>
          <a:xfrm>
            <a:off x="5016377" y="9943838"/>
            <a:ext cx="264348" cy="315053"/>
          </a:xfrm>
          <a:custGeom>
            <a:avLst/>
            <a:gdLst>
              <a:gd name="connsiteX0" fmla="*/ 241423 w 264348"/>
              <a:gd name="connsiteY0" fmla="*/ 262 h 315053"/>
              <a:gd name="connsiteX1" fmla="*/ 177923 w 264348"/>
              <a:gd name="connsiteY1" fmla="*/ 149487 h 315053"/>
              <a:gd name="connsiteX2" fmla="*/ 231898 w 264348"/>
              <a:gd name="connsiteY2" fmla="*/ 108212 h 315053"/>
              <a:gd name="connsiteX3" fmla="*/ 168398 w 264348"/>
              <a:gd name="connsiteY3" fmla="*/ 197112 h 315053"/>
              <a:gd name="connsiteX4" fmla="*/ 104898 w 264348"/>
              <a:gd name="connsiteY4" fmla="*/ 266962 h 315053"/>
              <a:gd name="connsiteX5" fmla="*/ 123 w 264348"/>
              <a:gd name="connsiteY5" fmla="*/ 314587 h 315053"/>
              <a:gd name="connsiteX6" fmla="*/ 127123 w 264348"/>
              <a:gd name="connsiteY6" fmla="*/ 238387 h 315053"/>
              <a:gd name="connsiteX7" fmla="*/ 263648 w 264348"/>
              <a:gd name="connsiteY7" fmla="*/ 143137 h 315053"/>
              <a:gd name="connsiteX8" fmla="*/ 181098 w 264348"/>
              <a:gd name="connsiteY8" fmla="*/ 178062 h 315053"/>
              <a:gd name="connsiteX9" fmla="*/ 196973 w 264348"/>
              <a:gd name="connsiteY9" fmla="*/ 114562 h 315053"/>
              <a:gd name="connsiteX10" fmla="*/ 241423 w 264348"/>
              <a:gd name="connsiteY10" fmla="*/ 262 h 31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348" h="315053">
                <a:moveTo>
                  <a:pt x="241423" y="262"/>
                </a:moveTo>
                <a:cubicBezTo>
                  <a:pt x="238248" y="6083"/>
                  <a:pt x="179510" y="131495"/>
                  <a:pt x="177923" y="149487"/>
                </a:cubicBezTo>
                <a:cubicBezTo>
                  <a:pt x="176335" y="167479"/>
                  <a:pt x="233486" y="100274"/>
                  <a:pt x="231898" y="108212"/>
                </a:cubicBezTo>
                <a:cubicBezTo>
                  <a:pt x="230310" y="116150"/>
                  <a:pt x="189565" y="170654"/>
                  <a:pt x="168398" y="197112"/>
                </a:cubicBezTo>
                <a:cubicBezTo>
                  <a:pt x="147231" y="223570"/>
                  <a:pt x="132944" y="247383"/>
                  <a:pt x="104898" y="266962"/>
                </a:cubicBezTo>
                <a:cubicBezTo>
                  <a:pt x="76852" y="286541"/>
                  <a:pt x="-3581" y="319349"/>
                  <a:pt x="123" y="314587"/>
                </a:cubicBezTo>
                <a:cubicBezTo>
                  <a:pt x="3827" y="309825"/>
                  <a:pt x="83202" y="266962"/>
                  <a:pt x="127123" y="238387"/>
                </a:cubicBezTo>
                <a:cubicBezTo>
                  <a:pt x="171044" y="209812"/>
                  <a:pt x="254652" y="153191"/>
                  <a:pt x="263648" y="143137"/>
                </a:cubicBezTo>
                <a:cubicBezTo>
                  <a:pt x="272644" y="133083"/>
                  <a:pt x="192210" y="182824"/>
                  <a:pt x="181098" y="178062"/>
                </a:cubicBezTo>
                <a:cubicBezTo>
                  <a:pt x="169986" y="173300"/>
                  <a:pt x="189036" y="142078"/>
                  <a:pt x="196973" y="114562"/>
                </a:cubicBezTo>
                <a:cubicBezTo>
                  <a:pt x="204910" y="87046"/>
                  <a:pt x="244598" y="-5559"/>
                  <a:pt x="241423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BA7DA35E-1028-4E31-31D9-EC9A6E5D0EBF}"/>
              </a:ext>
            </a:extLst>
          </p:cNvPr>
          <p:cNvSpPr/>
          <p:nvPr/>
        </p:nvSpPr>
        <p:spPr>
          <a:xfrm>
            <a:off x="5375146" y="9817100"/>
            <a:ext cx="84070" cy="228786"/>
          </a:xfrm>
          <a:custGeom>
            <a:avLst/>
            <a:gdLst>
              <a:gd name="connsiteX0" fmla="*/ 66804 w 84070"/>
              <a:gd name="connsiteY0" fmla="*/ 0 h 228786"/>
              <a:gd name="connsiteX1" fmla="*/ 82679 w 84070"/>
              <a:gd name="connsiteY1" fmla="*/ 66675 h 228786"/>
              <a:gd name="connsiteX2" fmla="*/ 54104 w 84070"/>
              <a:gd name="connsiteY2" fmla="*/ 155575 h 228786"/>
              <a:gd name="connsiteX3" fmla="*/ 82679 w 84070"/>
              <a:gd name="connsiteY3" fmla="*/ 92075 h 228786"/>
              <a:gd name="connsiteX4" fmla="*/ 129 w 84070"/>
              <a:gd name="connsiteY4" fmla="*/ 228600 h 228786"/>
              <a:gd name="connsiteX5" fmla="*/ 63629 w 84070"/>
              <a:gd name="connsiteY5" fmla="*/ 120650 h 228786"/>
              <a:gd name="connsiteX6" fmla="*/ 63629 w 84070"/>
              <a:gd name="connsiteY6" fmla="*/ 79375 h 228786"/>
              <a:gd name="connsiteX7" fmla="*/ 66804 w 84070"/>
              <a:gd name="connsiteY7" fmla="*/ 0 h 2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70" h="228786">
                <a:moveTo>
                  <a:pt x="66804" y="0"/>
                </a:moveTo>
                <a:cubicBezTo>
                  <a:pt x="75800" y="20373"/>
                  <a:pt x="84796" y="40746"/>
                  <a:pt x="82679" y="66675"/>
                </a:cubicBezTo>
                <a:cubicBezTo>
                  <a:pt x="80562" y="92604"/>
                  <a:pt x="54104" y="151342"/>
                  <a:pt x="54104" y="155575"/>
                </a:cubicBezTo>
                <a:cubicBezTo>
                  <a:pt x="54104" y="159808"/>
                  <a:pt x="91675" y="79904"/>
                  <a:pt x="82679" y="92075"/>
                </a:cubicBezTo>
                <a:cubicBezTo>
                  <a:pt x="73683" y="104246"/>
                  <a:pt x="3304" y="223838"/>
                  <a:pt x="129" y="228600"/>
                </a:cubicBezTo>
                <a:cubicBezTo>
                  <a:pt x="-3046" y="233362"/>
                  <a:pt x="53046" y="145521"/>
                  <a:pt x="63629" y="120650"/>
                </a:cubicBezTo>
                <a:cubicBezTo>
                  <a:pt x="74212" y="95779"/>
                  <a:pt x="63629" y="79375"/>
                  <a:pt x="63629" y="79375"/>
                </a:cubicBezTo>
                <a:lnTo>
                  <a:pt x="668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489224CC-9BC5-87C4-A668-579C45DD765C}"/>
              </a:ext>
            </a:extLst>
          </p:cNvPr>
          <p:cNvSpPr/>
          <p:nvPr/>
        </p:nvSpPr>
        <p:spPr>
          <a:xfrm>
            <a:off x="4879918" y="9803922"/>
            <a:ext cx="558929" cy="264009"/>
          </a:xfrm>
          <a:custGeom>
            <a:avLst/>
            <a:gdLst>
              <a:gd name="connsiteX0" fmla="*/ 57 w 558929"/>
              <a:gd name="connsiteY0" fmla="*/ 264003 h 264009"/>
              <a:gd name="connsiteX1" fmla="*/ 349307 w 558929"/>
              <a:gd name="connsiteY1" fmla="*/ 124303 h 264009"/>
              <a:gd name="connsiteX2" fmla="*/ 269932 w 558929"/>
              <a:gd name="connsiteY2" fmla="*/ 178278 h 264009"/>
              <a:gd name="connsiteX3" fmla="*/ 504882 w 558929"/>
              <a:gd name="connsiteY3" fmla="*/ 44928 h 264009"/>
              <a:gd name="connsiteX4" fmla="*/ 419157 w 558929"/>
              <a:gd name="connsiteY4" fmla="*/ 105253 h 264009"/>
              <a:gd name="connsiteX5" fmla="*/ 558857 w 558929"/>
              <a:gd name="connsiteY5" fmla="*/ 478 h 264009"/>
              <a:gd name="connsiteX6" fmla="*/ 435032 w 558929"/>
              <a:gd name="connsiteY6" fmla="*/ 70328 h 264009"/>
              <a:gd name="connsiteX7" fmla="*/ 222307 w 558929"/>
              <a:gd name="connsiteY7" fmla="*/ 162403 h 264009"/>
              <a:gd name="connsiteX8" fmla="*/ 320732 w 558929"/>
              <a:gd name="connsiteY8" fmla="*/ 117953 h 264009"/>
              <a:gd name="connsiteX9" fmla="*/ 57 w 558929"/>
              <a:gd name="connsiteY9" fmla="*/ 264003 h 2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929" h="264009">
                <a:moveTo>
                  <a:pt x="57" y="264003"/>
                </a:moveTo>
                <a:cubicBezTo>
                  <a:pt x="4819" y="265061"/>
                  <a:pt x="304328" y="138590"/>
                  <a:pt x="349307" y="124303"/>
                </a:cubicBezTo>
                <a:cubicBezTo>
                  <a:pt x="394286" y="110016"/>
                  <a:pt x="244003" y="191507"/>
                  <a:pt x="269932" y="178278"/>
                </a:cubicBezTo>
                <a:cubicBezTo>
                  <a:pt x="295861" y="165049"/>
                  <a:pt x="480011" y="57099"/>
                  <a:pt x="504882" y="44928"/>
                </a:cubicBezTo>
                <a:cubicBezTo>
                  <a:pt x="529753" y="32757"/>
                  <a:pt x="410161" y="112661"/>
                  <a:pt x="419157" y="105253"/>
                </a:cubicBezTo>
                <a:cubicBezTo>
                  <a:pt x="428153" y="97845"/>
                  <a:pt x="556211" y="6299"/>
                  <a:pt x="558857" y="478"/>
                </a:cubicBezTo>
                <a:cubicBezTo>
                  <a:pt x="561503" y="-5343"/>
                  <a:pt x="491124" y="43340"/>
                  <a:pt x="435032" y="70328"/>
                </a:cubicBezTo>
                <a:cubicBezTo>
                  <a:pt x="378940" y="97316"/>
                  <a:pt x="241357" y="154466"/>
                  <a:pt x="222307" y="162403"/>
                </a:cubicBezTo>
                <a:cubicBezTo>
                  <a:pt x="203257" y="170340"/>
                  <a:pt x="351424" y="105253"/>
                  <a:pt x="320732" y="117953"/>
                </a:cubicBezTo>
                <a:cubicBezTo>
                  <a:pt x="290040" y="130653"/>
                  <a:pt x="-4705" y="262945"/>
                  <a:pt x="57" y="264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51228CFF-8340-353B-CDCE-5A3408901F4F}"/>
              </a:ext>
            </a:extLst>
          </p:cNvPr>
          <p:cNvSpPr/>
          <p:nvPr/>
        </p:nvSpPr>
        <p:spPr>
          <a:xfrm>
            <a:off x="4851153" y="10004069"/>
            <a:ext cx="257664" cy="191255"/>
          </a:xfrm>
          <a:custGeom>
            <a:avLst/>
            <a:gdLst>
              <a:gd name="connsiteX0" fmla="*/ 247 w 257664"/>
              <a:gd name="connsiteY0" fmla="*/ 190856 h 191255"/>
              <a:gd name="connsiteX1" fmla="*/ 168522 w 257664"/>
              <a:gd name="connsiteY1" fmla="*/ 60681 h 191255"/>
              <a:gd name="connsiteX2" fmla="*/ 127247 w 257664"/>
              <a:gd name="connsiteY2" fmla="*/ 114656 h 191255"/>
              <a:gd name="connsiteX3" fmla="*/ 187572 w 257664"/>
              <a:gd name="connsiteY3" fmla="*/ 41631 h 191255"/>
              <a:gd name="connsiteX4" fmla="*/ 257422 w 257664"/>
              <a:gd name="connsiteY4" fmla="*/ 356 h 191255"/>
              <a:gd name="connsiteX5" fmla="*/ 162172 w 257664"/>
              <a:gd name="connsiteY5" fmla="*/ 63856 h 191255"/>
              <a:gd name="connsiteX6" fmla="*/ 108197 w 257664"/>
              <a:gd name="connsiteY6" fmla="*/ 101956 h 191255"/>
              <a:gd name="connsiteX7" fmla="*/ 162172 w 257664"/>
              <a:gd name="connsiteY7" fmla="*/ 63856 h 191255"/>
              <a:gd name="connsiteX8" fmla="*/ 101847 w 257664"/>
              <a:gd name="connsiteY8" fmla="*/ 124181 h 191255"/>
              <a:gd name="connsiteX9" fmla="*/ 117722 w 257664"/>
              <a:gd name="connsiteY9" fmla="*/ 98781 h 191255"/>
              <a:gd name="connsiteX10" fmla="*/ 139947 w 257664"/>
              <a:gd name="connsiteY10" fmla="*/ 98781 h 191255"/>
              <a:gd name="connsiteX11" fmla="*/ 130422 w 257664"/>
              <a:gd name="connsiteY11" fmla="*/ 101956 h 191255"/>
              <a:gd name="connsiteX12" fmla="*/ 247 w 257664"/>
              <a:gd name="connsiteY12" fmla="*/ 190856 h 19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664" h="191255">
                <a:moveTo>
                  <a:pt x="247" y="190856"/>
                </a:moveTo>
                <a:cubicBezTo>
                  <a:pt x="6597" y="183977"/>
                  <a:pt x="147355" y="73381"/>
                  <a:pt x="168522" y="60681"/>
                </a:cubicBezTo>
                <a:cubicBezTo>
                  <a:pt x="189689" y="47981"/>
                  <a:pt x="124072" y="117831"/>
                  <a:pt x="127247" y="114656"/>
                </a:cubicBezTo>
                <a:cubicBezTo>
                  <a:pt x="130422" y="111481"/>
                  <a:pt x="165876" y="60681"/>
                  <a:pt x="187572" y="41631"/>
                </a:cubicBezTo>
                <a:cubicBezTo>
                  <a:pt x="209268" y="22581"/>
                  <a:pt x="261655" y="-3348"/>
                  <a:pt x="257422" y="356"/>
                </a:cubicBezTo>
                <a:cubicBezTo>
                  <a:pt x="253189" y="4060"/>
                  <a:pt x="187043" y="46923"/>
                  <a:pt x="162172" y="63856"/>
                </a:cubicBezTo>
                <a:cubicBezTo>
                  <a:pt x="137301" y="80789"/>
                  <a:pt x="108197" y="101956"/>
                  <a:pt x="108197" y="101956"/>
                </a:cubicBezTo>
                <a:cubicBezTo>
                  <a:pt x="108197" y="101956"/>
                  <a:pt x="163230" y="60152"/>
                  <a:pt x="162172" y="63856"/>
                </a:cubicBezTo>
                <a:cubicBezTo>
                  <a:pt x="161114" y="67560"/>
                  <a:pt x="109255" y="118360"/>
                  <a:pt x="101847" y="124181"/>
                </a:cubicBezTo>
                <a:cubicBezTo>
                  <a:pt x="94439" y="130002"/>
                  <a:pt x="111372" y="103014"/>
                  <a:pt x="117722" y="98781"/>
                </a:cubicBezTo>
                <a:cubicBezTo>
                  <a:pt x="124072" y="94548"/>
                  <a:pt x="137830" y="98252"/>
                  <a:pt x="139947" y="98781"/>
                </a:cubicBezTo>
                <a:cubicBezTo>
                  <a:pt x="142064" y="99310"/>
                  <a:pt x="148943" y="90314"/>
                  <a:pt x="130422" y="101956"/>
                </a:cubicBezTo>
                <a:cubicBezTo>
                  <a:pt x="111901" y="113598"/>
                  <a:pt x="-6103" y="197735"/>
                  <a:pt x="247" y="190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001C69BC-4C70-D18F-B7ED-26142BAD6DAA}"/>
              </a:ext>
            </a:extLst>
          </p:cNvPr>
          <p:cNvSpPr/>
          <p:nvPr/>
        </p:nvSpPr>
        <p:spPr>
          <a:xfrm>
            <a:off x="4838542" y="9991426"/>
            <a:ext cx="260538" cy="171835"/>
          </a:xfrm>
          <a:custGeom>
            <a:avLst/>
            <a:gdLst>
              <a:gd name="connsiteX0" fmla="*/ 158 w 260538"/>
              <a:gd name="connsiteY0" fmla="*/ 171749 h 171835"/>
              <a:gd name="connsiteX1" fmla="*/ 123983 w 260538"/>
              <a:gd name="connsiteY1" fmla="*/ 89199 h 171835"/>
              <a:gd name="connsiteX2" fmla="*/ 260508 w 260538"/>
              <a:gd name="connsiteY2" fmla="*/ 299 h 171835"/>
              <a:gd name="connsiteX3" fmla="*/ 136683 w 260538"/>
              <a:gd name="connsiteY3" fmla="*/ 60624 h 171835"/>
              <a:gd name="connsiteX4" fmla="*/ 155733 w 260538"/>
              <a:gd name="connsiteY4" fmla="*/ 70149 h 171835"/>
              <a:gd name="connsiteX5" fmla="*/ 158 w 260538"/>
              <a:gd name="connsiteY5" fmla="*/ 171749 h 17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38" h="171835">
                <a:moveTo>
                  <a:pt x="158" y="171749"/>
                </a:moveTo>
                <a:cubicBezTo>
                  <a:pt x="-5134" y="174924"/>
                  <a:pt x="123983" y="89199"/>
                  <a:pt x="123983" y="89199"/>
                </a:cubicBezTo>
                <a:cubicBezTo>
                  <a:pt x="167375" y="60624"/>
                  <a:pt x="258391" y="5061"/>
                  <a:pt x="260508" y="299"/>
                </a:cubicBezTo>
                <a:cubicBezTo>
                  <a:pt x="262625" y="-4463"/>
                  <a:pt x="154145" y="48982"/>
                  <a:pt x="136683" y="60624"/>
                </a:cubicBezTo>
                <a:cubicBezTo>
                  <a:pt x="119221" y="72266"/>
                  <a:pt x="173195" y="55862"/>
                  <a:pt x="155733" y="70149"/>
                </a:cubicBezTo>
                <a:cubicBezTo>
                  <a:pt x="138271" y="84436"/>
                  <a:pt x="5450" y="168574"/>
                  <a:pt x="158" y="171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3386468C-F71D-75E2-079E-939D88FA4BE4}"/>
              </a:ext>
            </a:extLst>
          </p:cNvPr>
          <p:cNvSpPr/>
          <p:nvPr/>
        </p:nvSpPr>
        <p:spPr>
          <a:xfrm>
            <a:off x="4521200" y="10051049"/>
            <a:ext cx="461705" cy="45451"/>
          </a:xfrm>
          <a:custGeom>
            <a:avLst/>
            <a:gdLst>
              <a:gd name="connsiteX0" fmla="*/ 0 w 461705"/>
              <a:gd name="connsiteY0" fmla="*/ 45451 h 45451"/>
              <a:gd name="connsiteX1" fmla="*/ 295275 w 461705"/>
              <a:gd name="connsiteY1" fmla="*/ 29576 h 45451"/>
              <a:gd name="connsiteX2" fmla="*/ 196850 w 461705"/>
              <a:gd name="connsiteY2" fmla="*/ 29576 h 45451"/>
              <a:gd name="connsiteX3" fmla="*/ 301625 w 461705"/>
              <a:gd name="connsiteY3" fmla="*/ 13701 h 45451"/>
              <a:gd name="connsiteX4" fmla="*/ 371475 w 461705"/>
              <a:gd name="connsiteY4" fmla="*/ 10526 h 45451"/>
              <a:gd name="connsiteX5" fmla="*/ 460375 w 461705"/>
              <a:gd name="connsiteY5" fmla="*/ 1001 h 45451"/>
              <a:gd name="connsiteX6" fmla="*/ 298450 w 461705"/>
              <a:gd name="connsiteY6" fmla="*/ 1001 h 45451"/>
              <a:gd name="connsiteX7" fmla="*/ 225425 w 461705"/>
              <a:gd name="connsiteY7" fmla="*/ 7351 h 45451"/>
              <a:gd name="connsiteX8" fmla="*/ 0 w 461705"/>
              <a:gd name="connsiteY8" fmla="*/ 45451 h 4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705" h="45451">
                <a:moveTo>
                  <a:pt x="0" y="45451"/>
                </a:moveTo>
                <a:lnTo>
                  <a:pt x="295275" y="29576"/>
                </a:lnTo>
                <a:cubicBezTo>
                  <a:pt x="328083" y="26930"/>
                  <a:pt x="195792" y="32222"/>
                  <a:pt x="196850" y="29576"/>
                </a:cubicBezTo>
                <a:cubicBezTo>
                  <a:pt x="197908" y="26930"/>
                  <a:pt x="272521" y="16876"/>
                  <a:pt x="301625" y="13701"/>
                </a:cubicBezTo>
                <a:cubicBezTo>
                  <a:pt x="330729" y="10526"/>
                  <a:pt x="345017" y="12643"/>
                  <a:pt x="371475" y="10526"/>
                </a:cubicBezTo>
                <a:cubicBezTo>
                  <a:pt x="397933" y="8409"/>
                  <a:pt x="472546" y="2588"/>
                  <a:pt x="460375" y="1001"/>
                </a:cubicBezTo>
                <a:cubicBezTo>
                  <a:pt x="448204" y="-586"/>
                  <a:pt x="337608" y="-57"/>
                  <a:pt x="298450" y="1001"/>
                </a:cubicBezTo>
                <a:cubicBezTo>
                  <a:pt x="259292" y="2059"/>
                  <a:pt x="225425" y="7351"/>
                  <a:pt x="225425" y="7351"/>
                </a:cubicBezTo>
                <a:lnTo>
                  <a:pt x="0" y="454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81EFB20A-6196-A679-EB32-4E54CEF6DE2F}"/>
              </a:ext>
            </a:extLst>
          </p:cNvPr>
          <p:cNvSpPr/>
          <p:nvPr/>
        </p:nvSpPr>
        <p:spPr>
          <a:xfrm>
            <a:off x="4660349" y="10232737"/>
            <a:ext cx="327806" cy="270989"/>
          </a:xfrm>
          <a:custGeom>
            <a:avLst/>
            <a:gdLst>
              <a:gd name="connsiteX0" fmla="*/ 551 w 327806"/>
              <a:gd name="connsiteY0" fmla="*/ 270163 h 270989"/>
              <a:gd name="connsiteX1" fmla="*/ 156126 w 327806"/>
              <a:gd name="connsiteY1" fmla="*/ 117763 h 270989"/>
              <a:gd name="connsiteX2" fmla="*/ 118026 w 327806"/>
              <a:gd name="connsiteY2" fmla="*/ 159038 h 270989"/>
              <a:gd name="connsiteX3" fmla="*/ 181526 w 327806"/>
              <a:gd name="connsiteY3" fmla="*/ 98713 h 270989"/>
              <a:gd name="connsiteX4" fmla="*/ 327576 w 327806"/>
              <a:gd name="connsiteY4" fmla="*/ 288 h 270989"/>
              <a:gd name="connsiteX5" fmla="*/ 213276 w 327806"/>
              <a:gd name="connsiteY5" fmla="*/ 70138 h 270989"/>
              <a:gd name="connsiteX6" fmla="*/ 133901 w 327806"/>
              <a:gd name="connsiteY6" fmla="*/ 114588 h 270989"/>
              <a:gd name="connsiteX7" fmla="*/ 127551 w 327806"/>
              <a:gd name="connsiteY7" fmla="*/ 133638 h 270989"/>
              <a:gd name="connsiteX8" fmla="*/ 105326 w 327806"/>
              <a:gd name="connsiteY8" fmla="*/ 178088 h 270989"/>
              <a:gd name="connsiteX9" fmla="*/ 551 w 327806"/>
              <a:gd name="connsiteY9" fmla="*/ 270163 h 27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806" h="270989">
                <a:moveTo>
                  <a:pt x="551" y="270163"/>
                </a:moveTo>
                <a:cubicBezTo>
                  <a:pt x="9018" y="260109"/>
                  <a:pt x="136547" y="136284"/>
                  <a:pt x="156126" y="117763"/>
                </a:cubicBezTo>
                <a:cubicBezTo>
                  <a:pt x="175705" y="99242"/>
                  <a:pt x="113793" y="162213"/>
                  <a:pt x="118026" y="159038"/>
                </a:cubicBezTo>
                <a:cubicBezTo>
                  <a:pt x="122259" y="155863"/>
                  <a:pt x="146601" y="125171"/>
                  <a:pt x="181526" y="98713"/>
                </a:cubicBezTo>
                <a:cubicBezTo>
                  <a:pt x="216451" y="72255"/>
                  <a:pt x="322284" y="5050"/>
                  <a:pt x="327576" y="288"/>
                </a:cubicBezTo>
                <a:cubicBezTo>
                  <a:pt x="332868" y="-4475"/>
                  <a:pt x="245555" y="51088"/>
                  <a:pt x="213276" y="70138"/>
                </a:cubicBezTo>
                <a:cubicBezTo>
                  <a:pt x="180997" y="89188"/>
                  <a:pt x="148189" y="104005"/>
                  <a:pt x="133901" y="114588"/>
                </a:cubicBezTo>
                <a:cubicBezTo>
                  <a:pt x="119614" y="125171"/>
                  <a:pt x="132314" y="123055"/>
                  <a:pt x="127551" y="133638"/>
                </a:cubicBezTo>
                <a:cubicBezTo>
                  <a:pt x="122789" y="144221"/>
                  <a:pt x="127022" y="160626"/>
                  <a:pt x="105326" y="178088"/>
                </a:cubicBezTo>
                <a:cubicBezTo>
                  <a:pt x="83630" y="195550"/>
                  <a:pt x="-7916" y="280217"/>
                  <a:pt x="551" y="270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D6549035-6CF6-D718-126C-FABDB050E028}"/>
              </a:ext>
            </a:extLst>
          </p:cNvPr>
          <p:cNvSpPr/>
          <p:nvPr/>
        </p:nvSpPr>
        <p:spPr>
          <a:xfrm>
            <a:off x="4966058" y="10019115"/>
            <a:ext cx="136751" cy="240352"/>
          </a:xfrm>
          <a:custGeom>
            <a:avLst/>
            <a:gdLst>
              <a:gd name="connsiteX0" fmla="*/ 136167 w 136751"/>
              <a:gd name="connsiteY0" fmla="*/ 1185 h 240352"/>
              <a:gd name="connsiteX1" fmla="*/ 56792 w 136751"/>
              <a:gd name="connsiteY1" fmla="*/ 86910 h 240352"/>
              <a:gd name="connsiteX2" fmla="*/ 5992 w 136751"/>
              <a:gd name="connsiteY2" fmla="*/ 239310 h 240352"/>
              <a:gd name="connsiteX3" fmla="*/ 12342 w 136751"/>
              <a:gd name="connsiteY3" fmla="*/ 147235 h 240352"/>
              <a:gd name="connsiteX4" fmla="*/ 136167 w 136751"/>
              <a:gd name="connsiteY4" fmla="*/ 1185 h 24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51" h="240352">
                <a:moveTo>
                  <a:pt x="136167" y="1185"/>
                </a:moveTo>
                <a:cubicBezTo>
                  <a:pt x="143575" y="-8869"/>
                  <a:pt x="78488" y="47223"/>
                  <a:pt x="56792" y="86910"/>
                </a:cubicBezTo>
                <a:cubicBezTo>
                  <a:pt x="35096" y="126598"/>
                  <a:pt x="13400" y="229256"/>
                  <a:pt x="5992" y="239310"/>
                </a:cubicBezTo>
                <a:cubicBezTo>
                  <a:pt x="-1416" y="249364"/>
                  <a:pt x="-4591" y="184277"/>
                  <a:pt x="12342" y="147235"/>
                </a:cubicBezTo>
                <a:cubicBezTo>
                  <a:pt x="29275" y="110193"/>
                  <a:pt x="128759" y="11239"/>
                  <a:pt x="136167" y="1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BFC08EB4-17F0-87D3-3A83-A84939C1784F}"/>
              </a:ext>
            </a:extLst>
          </p:cNvPr>
          <p:cNvSpPr/>
          <p:nvPr/>
        </p:nvSpPr>
        <p:spPr>
          <a:xfrm>
            <a:off x="4746125" y="10070892"/>
            <a:ext cx="103034" cy="102101"/>
          </a:xfrm>
          <a:custGeom>
            <a:avLst/>
            <a:gdLst>
              <a:gd name="connsiteX0" fmla="*/ 500 w 103034"/>
              <a:gd name="connsiteY0" fmla="*/ 208 h 102101"/>
              <a:gd name="connsiteX1" fmla="*/ 57650 w 103034"/>
              <a:gd name="connsiteY1" fmla="*/ 47833 h 102101"/>
              <a:gd name="connsiteX2" fmla="*/ 98925 w 103034"/>
              <a:gd name="connsiteY2" fmla="*/ 101808 h 102101"/>
              <a:gd name="connsiteX3" fmla="*/ 92575 w 103034"/>
              <a:gd name="connsiteY3" fmla="*/ 66883 h 102101"/>
              <a:gd name="connsiteX4" fmla="*/ 500 w 103034"/>
              <a:gd name="connsiteY4" fmla="*/ 208 h 1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4" h="102101">
                <a:moveTo>
                  <a:pt x="500" y="208"/>
                </a:moveTo>
                <a:cubicBezTo>
                  <a:pt x="-5321" y="-2967"/>
                  <a:pt x="41246" y="30900"/>
                  <a:pt x="57650" y="47833"/>
                </a:cubicBezTo>
                <a:cubicBezTo>
                  <a:pt x="74054" y="64766"/>
                  <a:pt x="93104" y="98633"/>
                  <a:pt x="98925" y="101808"/>
                </a:cubicBezTo>
                <a:cubicBezTo>
                  <a:pt x="104746" y="104983"/>
                  <a:pt x="105804" y="81700"/>
                  <a:pt x="92575" y="66883"/>
                </a:cubicBezTo>
                <a:cubicBezTo>
                  <a:pt x="79346" y="52066"/>
                  <a:pt x="6321" y="3383"/>
                  <a:pt x="500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0A9665DC-5FEA-EC83-82E4-C19B6E7AFC11}"/>
              </a:ext>
            </a:extLst>
          </p:cNvPr>
          <p:cNvSpPr/>
          <p:nvPr/>
        </p:nvSpPr>
        <p:spPr>
          <a:xfrm>
            <a:off x="4666679" y="10118664"/>
            <a:ext cx="114882" cy="389838"/>
          </a:xfrm>
          <a:custGeom>
            <a:avLst/>
            <a:gdLst>
              <a:gd name="connsiteX0" fmla="*/ 41846 w 114882"/>
              <a:gd name="connsiteY0" fmla="*/ 61 h 389838"/>
              <a:gd name="connsiteX1" fmla="*/ 105346 w 114882"/>
              <a:gd name="connsiteY1" fmla="*/ 127061 h 389838"/>
              <a:gd name="connsiteX2" fmla="*/ 79946 w 114882"/>
              <a:gd name="connsiteY2" fmla="*/ 215961 h 389838"/>
              <a:gd name="connsiteX3" fmla="*/ 48196 w 114882"/>
              <a:gd name="connsiteY3" fmla="*/ 279461 h 389838"/>
              <a:gd name="connsiteX4" fmla="*/ 571 w 114882"/>
              <a:gd name="connsiteY4" fmla="*/ 387411 h 389838"/>
              <a:gd name="connsiteX5" fmla="*/ 83121 w 114882"/>
              <a:gd name="connsiteY5" fmla="*/ 165161 h 389838"/>
              <a:gd name="connsiteX6" fmla="*/ 73596 w 114882"/>
              <a:gd name="connsiteY6" fmla="*/ 203261 h 389838"/>
              <a:gd name="connsiteX7" fmla="*/ 114871 w 114882"/>
              <a:gd name="connsiteY7" fmla="*/ 111186 h 389838"/>
              <a:gd name="connsiteX8" fmla="*/ 41846 w 114882"/>
              <a:gd name="connsiteY8" fmla="*/ 61 h 38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82" h="389838">
                <a:moveTo>
                  <a:pt x="41846" y="61"/>
                </a:moveTo>
                <a:cubicBezTo>
                  <a:pt x="40258" y="2707"/>
                  <a:pt x="98996" y="91078"/>
                  <a:pt x="105346" y="127061"/>
                </a:cubicBezTo>
                <a:cubicBezTo>
                  <a:pt x="111696" y="163044"/>
                  <a:pt x="89471" y="190561"/>
                  <a:pt x="79946" y="215961"/>
                </a:cubicBezTo>
                <a:cubicBezTo>
                  <a:pt x="70421" y="241361"/>
                  <a:pt x="61425" y="250886"/>
                  <a:pt x="48196" y="279461"/>
                </a:cubicBezTo>
                <a:cubicBezTo>
                  <a:pt x="34967" y="308036"/>
                  <a:pt x="-5250" y="406461"/>
                  <a:pt x="571" y="387411"/>
                </a:cubicBezTo>
                <a:cubicBezTo>
                  <a:pt x="6392" y="368361"/>
                  <a:pt x="70950" y="195853"/>
                  <a:pt x="83121" y="165161"/>
                </a:cubicBezTo>
                <a:cubicBezTo>
                  <a:pt x="95292" y="134469"/>
                  <a:pt x="68304" y="212257"/>
                  <a:pt x="73596" y="203261"/>
                </a:cubicBezTo>
                <a:cubicBezTo>
                  <a:pt x="78888" y="194265"/>
                  <a:pt x="113813" y="141878"/>
                  <a:pt x="114871" y="111186"/>
                </a:cubicBezTo>
                <a:cubicBezTo>
                  <a:pt x="115929" y="80494"/>
                  <a:pt x="43434" y="-2585"/>
                  <a:pt x="4184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D1ACC656-B577-5EA5-7426-9E0AFCB426EB}"/>
              </a:ext>
            </a:extLst>
          </p:cNvPr>
          <p:cNvSpPr/>
          <p:nvPr/>
        </p:nvSpPr>
        <p:spPr>
          <a:xfrm>
            <a:off x="4286250" y="10149739"/>
            <a:ext cx="325996" cy="54711"/>
          </a:xfrm>
          <a:custGeom>
            <a:avLst/>
            <a:gdLst>
              <a:gd name="connsiteX0" fmla="*/ 0 w 325996"/>
              <a:gd name="connsiteY0" fmla="*/ 54711 h 54711"/>
              <a:gd name="connsiteX1" fmla="*/ 323850 w 325996"/>
              <a:gd name="connsiteY1" fmla="*/ 736 h 54711"/>
              <a:gd name="connsiteX2" fmla="*/ 146050 w 325996"/>
              <a:gd name="connsiteY2" fmla="*/ 22961 h 54711"/>
              <a:gd name="connsiteX3" fmla="*/ 254000 w 325996"/>
              <a:gd name="connsiteY3" fmla="*/ 16611 h 54711"/>
              <a:gd name="connsiteX4" fmla="*/ 263525 w 325996"/>
              <a:gd name="connsiteY4" fmla="*/ 16611 h 54711"/>
              <a:gd name="connsiteX5" fmla="*/ 0 w 325996"/>
              <a:gd name="connsiteY5" fmla="*/ 54711 h 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96" h="54711">
                <a:moveTo>
                  <a:pt x="0" y="54711"/>
                </a:moveTo>
                <a:lnTo>
                  <a:pt x="323850" y="736"/>
                </a:lnTo>
                <a:cubicBezTo>
                  <a:pt x="348192" y="-4556"/>
                  <a:pt x="157692" y="20315"/>
                  <a:pt x="146050" y="22961"/>
                </a:cubicBezTo>
                <a:cubicBezTo>
                  <a:pt x="134408" y="25607"/>
                  <a:pt x="234421" y="17669"/>
                  <a:pt x="254000" y="16611"/>
                </a:cubicBezTo>
                <a:cubicBezTo>
                  <a:pt x="273579" y="15553"/>
                  <a:pt x="263525" y="16611"/>
                  <a:pt x="263525" y="16611"/>
                </a:cubicBezTo>
                <a:lnTo>
                  <a:pt x="0" y="547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24973C1E-FF67-BC45-3A6E-2748C295B48F}"/>
              </a:ext>
            </a:extLst>
          </p:cNvPr>
          <p:cNvSpPr/>
          <p:nvPr/>
        </p:nvSpPr>
        <p:spPr>
          <a:xfrm>
            <a:off x="4274077" y="10124429"/>
            <a:ext cx="329497" cy="42012"/>
          </a:xfrm>
          <a:custGeom>
            <a:avLst/>
            <a:gdLst>
              <a:gd name="connsiteX0" fmla="*/ 2648 w 329497"/>
              <a:gd name="connsiteY0" fmla="*/ 41921 h 42012"/>
              <a:gd name="connsiteX1" fmla="*/ 310623 w 329497"/>
              <a:gd name="connsiteY1" fmla="*/ 6996 h 42012"/>
              <a:gd name="connsiteX2" fmla="*/ 282048 w 329497"/>
              <a:gd name="connsiteY2" fmla="*/ 646 h 42012"/>
              <a:gd name="connsiteX3" fmla="*/ 167748 w 329497"/>
              <a:gd name="connsiteY3" fmla="*/ 16521 h 42012"/>
              <a:gd name="connsiteX4" fmla="*/ 2648 w 329497"/>
              <a:gd name="connsiteY4" fmla="*/ 41921 h 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97" h="42012">
                <a:moveTo>
                  <a:pt x="2648" y="41921"/>
                </a:moveTo>
                <a:cubicBezTo>
                  <a:pt x="26461" y="40333"/>
                  <a:pt x="264056" y="13875"/>
                  <a:pt x="310623" y="6996"/>
                </a:cubicBezTo>
                <a:cubicBezTo>
                  <a:pt x="357190" y="117"/>
                  <a:pt x="305861" y="-942"/>
                  <a:pt x="282048" y="646"/>
                </a:cubicBezTo>
                <a:cubicBezTo>
                  <a:pt x="258235" y="2234"/>
                  <a:pt x="213256" y="9113"/>
                  <a:pt x="167748" y="16521"/>
                </a:cubicBezTo>
                <a:cubicBezTo>
                  <a:pt x="122240" y="23929"/>
                  <a:pt x="-21165" y="43509"/>
                  <a:pt x="2648" y="4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30325320-4BB1-D0E9-317B-D26BD47F62F8}"/>
              </a:ext>
            </a:extLst>
          </p:cNvPr>
          <p:cNvSpPr/>
          <p:nvPr/>
        </p:nvSpPr>
        <p:spPr>
          <a:xfrm>
            <a:off x="4304850" y="10194759"/>
            <a:ext cx="426080" cy="59682"/>
          </a:xfrm>
          <a:custGeom>
            <a:avLst/>
            <a:gdLst>
              <a:gd name="connsiteX0" fmla="*/ 450 w 426080"/>
              <a:gd name="connsiteY0" fmla="*/ 25566 h 59682"/>
              <a:gd name="connsiteX1" fmla="*/ 184600 w 426080"/>
              <a:gd name="connsiteY1" fmla="*/ 57316 h 59682"/>
              <a:gd name="connsiteX2" fmla="*/ 362400 w 426080"/>
              <a:gd name="connsiteY2" fmla="*/ 50966 h 59682"/>
              <a:gd name="connsiteX3" fmla="*/ 425900 w 426080"/>
              <a:gd name="connsiteY3" fmla="*/ 166 h 59682"/>
              <a:gd name="connsiteX4" fmla="*/ 378275 w 426080"/>
              <a:gd name="connsiteY4" fmla="*/ 35091 h 59682"/>
              <a:gd name="connsiteX5" fmla="*/ 286200 w 426080"/>
              <a:gd name="connsiteY5" fmla="*/ 47791 h 59682"/>
              <a:gd name="connsiteX6" fmla="*/ 136975 w 426080"/>
              <a:gd name="connsiteY6" fmla="*/ 41441 h 59682"/>
              <a:gd name="connsiteX7" fmla="*/ 450 w 426080"/>
              <a:gd name="connsiteY7" fmla="*/ 25566 h 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080" h="59682">
                <a:moveTo>
                  <a:pt x="450" y="25566"/>
                </a:moveTo>
                <a:cubicBezTo>
                  <a:pt x="8387" y="28212"/>
                  <a:pt x="124275" y="53083"/>
                  <a:pt x="184600" y="57316"/>
                </a:cubicBezTo>
                <a:cubicBezTo>
                  <a:pt x="244925" y="61549"/>
                  <a:pt x="322183" y="60491"/>
                  <a:pt x="362400" y="50966"/>
                </a:cubicBezTo>
                <a:cubicBezTo>
                  <a:pt x="402617" y="41441"/>
                  <a:pt x="423254" y="2812"/>
                  <a:pt x="425900" y="166"/>
                </a:cubicBezTo>
                <a:cubicBezTo>
                  <a:pt x="428546" y="-2480"/>
                  <a:pt x="401558" y="27154"/>
                  <a:pt x="378275" y="35091"/>
                </a:cubicBezTo>
                <a:cubicBezTo>
                  <a:pt x="354992" y="43029"/>
                  <a:pt x="326417" y="46733"/>
                  <a:pt x="286200" y="47791"/>
                </a:cubicBezTo>
                <a:cubicBezTo>
                  <a:pt x="245983" y="48849"/>
                  <a:pt x="182483" y="44087"/>
                  <a:pt x="136975" y="41441"/>
                </a:cubicBezTo>
                <a:cubicBezTo>
                  <a:pt x="91467" y="38795"/>
                  <a:pt x="-7487" y="22920"/>
                  <a:pt x="450" y="2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D06FFC5F-BA8F-2D8D-FF37-EDEE055687BC}"/>
              </a:ext>
            </a:extLst>
          </p:cNvPr>
          <p:cNvSpPr/>
          <p:nvPr/>
        </p:nvSpPr>
        <p:spPr>
          <a:xfrm>
            <a:off x="4610207" y="10231174"/>
            <a:ext cx="139817" cy="276258"/>
          </a:xfrm>
          <a:custGeom>
            <a:avLst/>
            <a:gdLst>
              <a:gd name="connsiteX0" fmla="*/ 139593 w 139817"/>
              <a:gd name="connsiteY0" fmla="*/ 1851 h 276258"/>
              <a:gd name="connsiteX1" fmla="*/ 82443 w 139817"/>
              <a:gd name="connsiteY1" fmla="*/ 125676 h 276258"/>
              <a:gd name="connsiteX2" fmla="*/ 53868 w 139817"/>
              <a:gd name="connsiteY2" fmla="*/ 163776 h 276258"/>
              <a:gd name="connsiteX3" fmla="*/ 79268 w 139817"/>
              <a:gd name="connsiteY3" fmla="*/ 100276 h 276258"/>
              <a:gd name="connsiteX4" fmla="*/ 28468 w 139817"/>
              <a:gd name="connsiteY4" fmla="*/ 220926 h 276258"/>
              <a:gd name="connsiteX5" fmla="*/ 3068 w 139817"/>
              <a:gd name="connsiteY5" fmla="*/ 268551 h 276258"/>
              <a:gd name="connsiteX6" fmla="*/ 98318 w 139817"/>
              <a:gd name="connsiteY6" fmla="*/ 65351 h 276258"/>
              <a:gd name="connsiteX7" fmla="*/ 139593 w 139817"/>
              <a:gd name="connsiteY7" fmla="*/ 1851 h 2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17" h="276258">
                <a:moveTo>
                  <a:pt x="139593" y="1851"/>
                </a:moveTo>
                <a:cubicBezTo>
                  <a:pt x="136947" y="11905"/>
                  <a:pt x="96730" y="98689"/>
                  <a:pt x="82443" y="125676"/>
                </a:cubicBezTo>
                <a:cubicBezTo>
                  <a:pt x="68155" y="152664"/>
                  <a:pt x="54397" y="168009"/>
                  <a:pt x="53868" y="163776"/>
                </a:cubicBezTo>
                <a:cubicBezTo>
                  <a:pt x="53339" y="159543"/>
                  <a:pt x="83501" y="90751"/>
                  <a:pt x="79268" y="100276"/>
                </a:cubicBezTo>
                <a:cubicBezTo>
                  <a:pt x="75035" y="109801"/>
                  <a:pt x="41168" y="192880"/>
                  <a:pt x="28468" y="220926"/>
                </a:cubicBezTo>
                <a:cubicBezTo>
                  <a:pt x="15768" y="248972"/>
                  <a:pt x="-8574" y="294480"/>
                  <a:pt x="3068" y="268551"/>
                </a:cubicBezTo>
                <a:cubicBezTo>
                  <a:pt x="14710" y="242622"/>
                  <a:pt x="75564" y="106626"/>
                  <a:pt x="98318" y="65351"/>
                </a:cubicBezTo>
                <a:cubicBezTo>
                  <a:pt x="121072" y="24076"/>
                  <a:pt x="142239" y="-8203"/>
                  <a:pt x="139593" y="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25DAD067-B819-D2D2-5D52-86AB2573E2DB}"/>
              </a:ext>
            </a:extLst>
          </p:cNvPr>
          <p:cNvSpPr/>
          <p:nvPr/>
        </p:nvSpPr>
        <p:spPr>
          <a:xfrm>
            <a:off x="4130504" y="10499702"/>
            <a:ext cx="488751" cy="49885"/>
          </a:xfrm>
          <a:custGeom>
            <a:avLst/>
            <a:gdLst>
              <a:gd name="connsiteX0" fmla="*/ 171 w 488751"/>
              <a:gd name="connsiteY0" fmla="*/ 44473 h 49885"/>
              <a:gd name="connsiteX1" fmla="*/ 152571 w 488751"/>
              <a:gd name="connsiteY1" fmla="*/ 22248 h 49885"/>
              <a:gd name="connsiteX2" fmla="*/ 235121 w 488751"/>
              <a:gd name="connsiteY2" fmla="*/ 47648 h 49885"/>
              <a:gd name="connsiteX3" fmla="*/ 485946 w 488751"/>
              <a:gd name="connsiteY3" fmla="*/ 23 h 49885"/>
              <a:gd name="connsiteX4" fmla="*/ 362121 w 488751"/>
              <a:gd name="connsiteY4" fmla="*/ 41298 h 49885"/>
              <a:gd name="connsiteX5" fmla="*/ 241471 w 488751"/>
              <a:gd name="connsiteY5" fmla="*/ 47648 h 49885"/>
              <a:gd name="connsiteX6" fmla="*/ 184321 w 488751"/>
              <a:gd name="connsiteY6" fmla="*/ 12723 h 49885"/>
              <a:gd name="connsiteX7" fmla="*/ 171 w 488751"/>
              <a:gd name="connsiteY7" fmla="*/ 44473 h 4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751" h="49885">
                <a:moveTo>
                  <a:pt x="171" y="44473"/>
                </a:moveTo>
                <a:cubicBezTo>
                  <a:pt x="-5121" y="46060"/>
                  <a:pt x="113413" y="21719"/>
                  <a:pt x="152571" y="22248"/>
                </a:cubicBezTo>
                <a:cubicBezTo>
                  <a:pt x="191729" y="22777"/>
                  <a:pt x="179559" y="51352"/>
                  <a:pt x="235121" y="47648"/>
                </a:cubicBezTo>
                <a:cubicBezTo>
                  <a:pt x="290683" y="43944"/>
                  <a:pt x="464779" y="1081"/>
                  <a:pt x="485946" y="23"/>
                </a:cubicBezTo>
                <a:cubicBezTo>
                  <a:pt x="507113" y="-1035"/>
                  <a:pt x="402867" y="33361"/>
                  <a:pt x="362121" y="41298"/>
                </a:cubicBezTo>
                <a:cubicBezTo>
                  <a:pt x="321375" y="49235"/>
                  <a:pt x="271104" y="52410"/>
                  <a:pt x="241471" y="47648"/>
                </a:cubicBezTo>
                <a:cubicBezTo>
                  <a:pt x="211838" y="42886"/>
                  <a:pt x="221363" y="12723"/>
                  <a:pt x="184321" y="12723"/>
                </a:cubicBezTo>
                <a:cubicBezTo>
                  <a:pt x="147279" y="12723"/>
                  <a:pt x="5463" y="42886"/>
                  <a:pt x="171" y="4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E7A1C1FD-B678-8D43-83E3-C2D486AA636D}"/>
              </a:ext>
            </a:extLst>
          </p:cNvPr>
          <p:cNvSpPr/>
          <p:nvPr/>
        </p:nvSpPr>
        <p:spPr>
          <a:xfrm>
            <a:off x="4292600" y="10216770"/>
            <a:ext cx="462326" cy="159210"/>
          </a:xfrm>
          <a:custGeom>
            <a:avLst/>
            <a:gdLst>
              <a:gd name="connsiteX0" fmla="*/ 0 w 462326"/>
              <a:gd name="connsiteY0" fmla="*/ 22605 h 159210"/>
              <a:gd name="connsiteX1" fmla="*/ 225425 w 462326"/>
              <a:gd name="connsiteY1" fmla="*/ 54355 h 159210"/>
              <a:gd name="connsiteX2" fmla="*/ 361950 w 462326"/>
              <a:gd name="connsiteY2" fmla="*/ 51180 h 159210"/>
              <a:gd name="connsiteX3" fmla="*/ 460375 w 462326"/>
              <a:gd name="connsiteY3" fmla="*/ 380 h 159210"/>
              <a:gd name="connsiteX4" fmla="*/ 422275 w 462326"/>
              <a:gd name="connsiteY4" fmla="*/ 35305 h 159210"/>
              <a:gd name="connsiteX5" fmla="*/ 358775 w 462326"/>
              <a:gd name="connsiteY5" fmla="*/ 159130 h 159210"/>
              <a:gd name="connsiteX6" fmla="*/ 400050 w 462326"/>
              <a:gd name="connsiteY6" fmla="*/ 54355 h 159210"/>
              <a:gd name="connsiteX7" fmla="*/ 358775 w 462326"/>
              <a:gd name="connsiteY7" fmla="*/ 63880 h 159210"/>
              <a:gd name="connsiteX8" fmla="*/ 212725 w 462326"/>
              <a:gd name="connsiteY8" fmla="*/ 63880 h 159210"/>
              <a:gd name="connsiteX9" fmla="*/ 155575 w 462326"/>
              <a:gd name="connsiteY9" fmla="*/ 48005 h 159210"/>
              <a:gd name="connsiteX10" fmla="*/ 0 w 462326"/>
              <a:gd name="connsiteY10" fmla="*/ 22605 h 1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2326" h="159210">
                <a:moveTo>
                  <a:pt x="0" y="22605"/>
                </a:moveTo>
                <a:cubicBezTo>
                  <a:pt x="11642" y="23663"/>
                  <a:pt x="165100" y="49593"/>
                  <a:pt x="225425" y="54355"/>
                </a:cubicBezTo>
                <a:cubicBezTo>
                  <a:pt x="285750" y="59118"/>
                  <a:pt x="322792" y="60176"/>
                  <a:pt x="361950" y="51180"/>
                </a:cubicBezTo>
                <a:cubicBezTo>
                  <a:pt x="401108" y="42184"/>
                  <a:pt x="450321" y="3026"/>
                  <a:pt x="460375" y="380"/>
                </a:cubicBezTo>
                <a:cubicBezTo>
                  <a:pt x="470429" y="-2266"/>
                  <a:pt x="439208" y="8847"/>
                  <a:pt x="422275" y="35305"/>
                </a:cubicBezTo>
                <a:cubicBezTo>
                  <a:pt x="405342" y="61763"/>
                  <a:pt x="362479" y="155955"/>
                  <a:pt x="358775" y="159130"/>
                </a:cubicBezTo>
                <a:cubicBezTo>
                  <a:pt x="355071" y="162305"/>
                  <a:pt x="400050" y="70230"/>
                  <a:pt x="400050" y="54355"/>
                </a:cubicBezTo>
                <a:cubicBezTo>
                  <a:pt x="400050" y="38480"/>
                  <a:pt x="389996" y="62293"/>
                  <a:pt x="358775" y="63880"/>
                </a:cubicBezTo>
                <a:cubicBezTo>
                  <a:pt x="327554" y="65467"/>
                  <a:pt x="246592" y="66526"/>
                  <a:pt x="212725" y="63880"/>
                </a:cubicBezTo>
                <a:cubicBezTo>
                  <a:pt x="178858" y="61234"/>
                  <a:pt x="184150" y="52767"/>
                  <a:pt x="155575" y="48005"/>
                </a:cubicBezTo>
                <a:lnTo>
                  <a:pt x="0" y="226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3E140B77-E715-15DE-D179-F461C818AE12}"/>
              </a:ext>
            </a:extLst>
          </p:cNvPr>
          <p:cNvSpPr/>
          <p:nvPr/>
        </p:nvSpPr>
        <p:spPr>
          <a:xfrm>
            <a:off x="4264025" y="10159371"/>
            <a:ext cx="227616" cy="48254"/>
          </a:xfrm>
          <a:custGeom>
            <a:avLst/>
            <a:gdLst>
              <a:gd name="connsiteX0" fmla="*/ 0 w 227616"/>
              <a:gd name="connsiteY0" fmla="*/ 48254 h 48254"/>
              <a:gd name="connsiteX1" fmla="*/ 225425 w 227616"/>
              <a:gd name="connsiteY1" fmla="*/ 629 h 48254"/>
              <a:gd name="connsiteX2" fmla="*/ 120650 w 227616"/>
              <a:gd name="connsiteY2" fmla="*/ 19679 h 48254"/>
              <a:gd name="connsiteX3" fmla="*/ 0 w 227616"/>
              <a:gd name="connsiteY3" fmla="*/ 48254 h 4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16" h="48254">
                <a:moveTo>
                  <a:pt x="0" y="48254"/>
                </a:moveTo>
                <a:lnTo>
                  <a:pt x="225425" y="629"/>
                </a:lnTo>
                <a:cubicBezTo>
                  <a:pt x="245533" y="-4133"/>
                  <a:pt x="120650" y="19679"/>
                  <a:pt x="120650" y="19679"/>
                </a:cubicBezTo>
                <a:lnTo>
                  <a:pt x="0" y="48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1035A35C-1D77-88C3-9426-AD57DF69EF78}"/>
              </a:ext>
            </a:extLst>
          </p:cNvPr>
          <p:cNvSpPr/>
          <p:nvPr/>
        </p:nvSpPr>
        <p:spPr>
          <a:xfrm>
            <a:off x="4215995" y="10077450"/>
            <a:ext cx="414633" cy="89097"/>
          </a:xfrm>
          <a:custGeom>
            <a:avLst/>
            <a:gdLst>
              <a:gd name="connsiteX0" fmla="*/ 3580 w 414633"/>
              <a:gd name="connsiteY0" fmla="*/ 88900 h 89097"/>
              <a:gd name="connsiteX1" fmla="*/ 127405 w 414633"/>
              <a:gd name="connsiteY1" fmla="*/ 41275 h 89097"/>
              <a:gd name="connsiteX2" fmla="*/ 413155 w 414633"/>
              <a:gd name="connsiteY2" fmla="*/ 0 h 89097"/>
              <a:gd name="connsiteX3" fmla="*/ 235355 w 414633"/>
              <a:gd name="connsiteY3" fmla="*/ 41275 h 89097"/>
              <a:gd name="connsiteX4" fmla="*/ 146455 w 414633"/>
              <a:gd name="connsiteY4" fmla="*/ 50800 h 89097"/>
              <a:gd name="connsiteX5" fmla="*/ 254405 w 414633"/>
              <a:gd name="connsiteY5" fmla="*/ 22225 h 89097"/>
              <a:gd name="connsiteX6" fmla="*/ 3580 w 414633"/>
              <a:gd name="connsiteY6" fmla="*/ 88900 h 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33" h="89097">
                <a:moveTo>
                  <a:pt x="3580" y="88900"/>
                </a:moveTo>
                <a:cubicBezTo>
                  <a:pt x="-17587" y="92075"/>
                  <a:pt x="59143" y="56092"/>
                  <a:pt x="127405" y="41275"/>
                </a:cubicBezTo>
                <a:cubicBezTo>
                  <a:pt x="195668" y="26458"/>
                  <a:pt x="395163" y="0"/>
                  <a:pt x="413155" y="0"/>
                </a:cubicBezTo>
                <a:cubicBezTo>
                  <a:pt x="431147" y="0"/>
                  <a:pt x="279805" y="32808"/>
                  <a:pt x="235355" y="41275"/>
                </a:cubicBezTo>
                <a:cubicBezTo>
                  <a:pt x="190905" y="49742"/>
                  <a:pt x="143280" y="53975"/>
                  <a:pt x="146455" y="50800"/>
                </a:cubicBezTo>
                <a:cubicBezTo>
                  <a:pt x="149630" y="47625"/>
                  <a:pt x="272926" y="17992"/>
                  <a:pt x="254405" y="22225"/>
                </a:cubicBezTo>
                <a:cubicBezTo>
                  <a:pt x="235884" y="26458"/>
                  <a:pt x="24747" y="85725"/>
                  <a:pt x="3580" y="88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ED4A7057-77A7-5A8D-9C10-DB4FC169BA01}"/>
              </a:ext>
            </a:extLst>
          </p:cNvPr>
          <p:cNvSpPr/>
          <p:nvPr/>
        </p:nvSpPr>
        <p:spPr>
          <a:xfrm>
            <a:off x="4048045" y="10099345"/>
            <a:ext cx="282742" cy="184994"/>
          </a:xfrm>
          <a:custGeom>
            <a:avLst/>
            <a:gdLst>
              <a:gd name="connsiteX0" fmla="*/ 282655 w 282742"/>
              <a:gd name="connsiteY0" fmla="*/ 330 h 184994"/>
              <a:gd name="connsiteX1" fmla="*/ 152480 w 282742"/>
              <a:gd name="connsiteY1" fmla="*/ 38430 h 184994"/>
              <a:gd name="connsiteX2" fmla="*/ 63580 w 282742"/>
              <a:gd name="connsiteY2" fmla="*/ 120980 h 184994"/>
              <a:gd name="connsiteX3" fmla="*/ 80 w 282742"/>
              <a:gd name="connsiteY3" fmla="*/ 184480 h 184994"/>
              <a:gd name="connsiteX4" fmla="*/ 76280 w 282742"/>
              <a:gd name="connsiteY4" fmla="*/ 86055 h 184994"/>
              <a:gd name="connsiteX5" fmla="*/ 171530 w 282742"/>
              <a:gd name="connsiteY5" fmla="*/ 22555 h 184994"/>
              <a:gd name="connsiteX6" fmla="*/ 282655 w 282742"/>
              <a:gd name="connsiteY6" fmla="*/ 330 h 18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742" h="184994">
                <a:moveTo>
                  <a:pt x="282655" y="330"/>
                </a:moveTo>
                <a:cubicBezTo>
                  <a:pt x="279480" y="2976"/>
                  <a:pt x="188993" y="18322"/>
                  <a:pt x="152480" y="38430"/>
                </a:cubicBezTo>
                <a:cubicBezTo>
                  <a:pt x="115967" y="58538"/>
                  <a:pt x="88980" y="96638"/>
                  <a:pt x="63580" y="120980"/>
                </a:cubicBezTo>
                <a:cubicBezTo>
                  <a:pt x="38180" y="145322"/>
                  <a:pt x="-2037" y="190301"/>
                  <a:pt x="80" y="184480"/>
                </a:cubicBezTo>
                <a:cubicBezTo>
                  <a:pt x="2197" y="178659"/>
                  <a:pt x="47705" y="113043"/>
                  <a:pt x="76280" y="86055"/>
                </a:cubicBezTo>
                <a:cubicBezTo>
                  <a:pt x="104855" y="59068"/>
                  <a:pt x="141368" y="33667"/>
                  <a:pt x="171530" y="22555"/>
                </a:cubicBezTo>
                <a:cubicBezTo>
                  <a:pt x="201692" y="11443"/>
                  <a:pt x="285830" y="-2316"/>
                  <a:pt x="282655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505D4146-C3B7-6D75-3E34-A74E922EE405}"/>
              </a:ext>
            </a:extLst>
          </p:cNvPr>
          <p:cNvSpPr/>
          <p:nvPr/>
        </p:nvSpPr>
        <p:spPr>
          <a:xfrm>
            <a:off x="4228415" y="10155844"/>
            <a:ext cx="179864" cy="49268"/>
          </a:xfrm>
          <a:custGeom>
            <a:avLst/>
            <a:gdLst>
              <a:gd name="connsiteX0" fmla="*/ 3860 w 179864"/>
              <a:gd name="connsiteY0" fmla="*/ 45431 h 49268"/>
              <a:gd name="connsiteX1" fmla="*/ 175310 w 179864"/>
              <a:gd name="connsiteY1" fmla="*/ 981 h 49268"/>
              <a:gd name="connsiteX2" fmla="*/ 124510 w 179864"/>
              <a:gd name="connsiteY2" fmla="*/ 16856 h 49268"/>
              <a:gd name="connsiteX3" fmla="*/ 61010 w 179864"/>
              <a:gd name="connsiteY3" fmla="*/ 42256 h 49268"/>
              <a:gd name="connsiteX4" fmla="*/ 3860 w 179864"/>
              <a:gd name="connsiteY4" fmla="*/ 45431 h 4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4" h="49268">
                <a:moveTo>
                  <a:pt x="3860" y="45431"/>
                </a:moveTo>
                <a:cubicBezTo>
                  <a:pt x="22910" y="38552"/>
                  <a:pt x="155202" y="5743"/>
                  <a:pt x="175310" y="981"/>
                </a:cubicBezTo>
                <a:cubicBezTo>
                  <a:pt x="195418" y="-3781"/>
                  <a:pt x="143560" y="9977"/>
                  <a:pt x="124510" y="16856"/>
                </a:cubicBezTo>
                <a:cubicBezTo>
                  <a:pt x="105460" y="23735"/>
                  <a:pt x="80589" y="35377"/>
                  <a:pt x="61010" y="42256"/>
                </a:cubicBezTo>
                <a:cubicBezTo>
                  <a:pt x="41431" y="49135"/>
                  <a:pt x="-15190" y="52310"/>
                  <a:pt x="3860" y="45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861F5511-4E77-1AB2-80D1-9723F0ED13E1}"/>
              </a:ext>
            </a:extLst>
          </p:cNvPr>
          <p:cNvSpPr/>
          <p:nvPr/>
        </p:nvSpPr>
        <p:spPr>
          <a:xfrm>
            <a:off x="4098858" y="10199125"/>
            <a:ext cx="117614" cy="278393"/>
          </a:xfrm>
          <a:custGeom>
            <a:avLst/>
            <a:gdLst>
              <a:gd name="connsiteX0" fmla="*/ 117542 w 117614"/>
              <a:gd name="connsiteY0" fmla="*/ 5325 h 278393"/>
              <a:gd name="connsiteX1" fmla="*/ 47692 w 117614"/>
              <a:gd name="connsiteY1" fmla="*/ 214875 h 278393"/>
              <a:gd name="connsiteX2" fmla="*/ 73092 w 117614"/>
              <a:gd name="connsiteY2" fmla="*/ 91050 h 278393"/>
              <a:gd name="connsiteX3" fmla="*/ 67 w 117614"/>
              <a:gd name="connsiteY3" fmla="*/ 278375 h 278393"/>
              <a:gd name="connsiteX4" fmla="*/ 60392 w 117614"/>
              <a:gd name="connsiteY4" fmla="*/ 78350 h 278393"/>
              <a:gd name="connsiteX5" fmla="*/ 117542 w 117614"/>
              <a:gd name="connsiteY5" fmla="*/ 5325 h 27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14" h="278393">
                <a:moveTo>
                  <a:pt x="117542" y="5325"/>
                </a:moveTo>
                <a:cubicBezTo>
                  <a:pt x="115425" y="28079"/>
                  <a:pt x="55100" y="200588"/>
                  <a:pt x="47692" y="214875"/>
                </a:cubicBezTo>
                <a:cubicBezTo>
                  <a:pt x="40284" y="229162"/>
                  <a:pt x="81029" y="80467"/>
                  <a:pt x="73092" y="91050"/>
                </a:cubicBezTo>
                <a:cubicBezTo>
                  <a:pt x="65155" y="101633"/>
                  <a:pt x="2184" y="280492"/>
                  <a:pt x="67" y="278375"/>
                </a:cubicBezTo>
                <a:cubicBezTo>
                  <a:pt x="-2050" y="276258"/>
                  <a:pt x="46105" y="119096"/>
                  <a:pt x="60392" y="78350"/>
                </a:cubicBezTo>
                <a:cubicBezTo>
                  <a:pt x="74679" y="37604"/>
                  <a:pt x="119659" y="-17429"/>
                  <a:pt x="117542" y="5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0C0A257E-851A-6922-2E52-262019B22C5C}"/>
              </a:ext>
            </a:extLst>
          </p:cNvPr>
          <p:cNvSpPr/>
          <p:nvPr/>
        </p:nvSpPr>
        <p:spPr>
          <a:xfrm>
            <a:off x="4076383" y="10150430"/>
            <a:ext cx="162362" cy="269920"/>
          </a:xfrm>
          <a:custGeom>
            <a:avLst/>
            <a:gdLst>
              <a:gd name="connsiteX0" fmla="*/ 162242 w 162362"/>
              <a:gd name="connsiteY0" fmla="*/ 45 h 269920"/>
              <a:gd name="connsiteX1" fmla="*/ 63817 w 162362"/>
              <a:gd name="connsiteY1" fmla="*/ 95295 h 269920"/>
              <a:gd name="connsiteX2" fmla="*/ 47942 w 162362"/>
              <a:gd name="connsiteY2" fmla="*/ 146095 h 269920"/>
              <a:gd name="connsiteX3" fmla="*/ 60642 w 162362"/>
              <a:gd name="connsiteY3" fmla="*/ 107995 h 269920"/>
              <a:gd name="connsiteX4" fmla="*/ 317 w 162362"/>
              <a:gd name="connsiteY4" fmla="*/ 269920 h 269920"/>
              <a:gd name="connsiteX5" fmla="*/ 41592 w 162362"/>
              <a:gd name="connsiteY5" fmla="*/ 107995 h 269920"/>
              <a:gd name="connsiteX6" fmla="*/ 162242 w 162362"/>
              <a:gd name="connsiteY6" fmla="*/ 45 h 2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62" h="269920">
                <a:moveTo>
                  <a:pt x="162242" y="45"/>
                </a:moveTo>
                <a:cubicBezTo>
                  <a:pt x="165946" y="-2072"/>
                  <a:pt x="82867" y="70953"/>
                  <a:pt x="63817" y="95295"/>
                </a:cubicBezTo>
                <a:cubicBezTo>
                  <a:pt x="44767" y="119637"/>
                  <a:pt x="48471" y="143978"/>
                  <a:pt x="47942" y="146095"/>
                </a:cubicBezTo>
                <a:cubicBezTo>
                  <a:pt x="47413" y="148212"/>
                  <a:pt x="68579" y="87358"/>
                  <a:pt x="60642" y="107995"/>
                </a:cubicBezTo>
                <a:cubicBezTo>
                  <a:pt x="52704" y="128633"/>
                  <a:pt x="3492" y="269920"/>
                  <a:pt x="317" y="269920"/>
                </a:cubicBezTo>
                <a:cubicBezTo>
                  <a:pt x="-2858" y="269920"/>
                  <a:pt x="18309" y="150328"/>
                  <a:pt x="41592" y="107995"/>
                </a:cubicBezTo>
                <a:cubicBezTo>
                  <a:pt x="64875" y="65662"/>
                  <a:pt x="158538" y="2162"/>
                  <a:pt x="16224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2290E8C7-C080-6695-94BE-B37287693E71}"/>
              </a:ext>
            </a:extLst>
          </p:cNvPr>
          <p:cNvSpPr/>
          <p:nvPr/>
        </p:nvSpPr>
        <p:spPr>
          <a:xfrm>
            <a:off x="3988161" y="10292601"/>
            <a:ext cx="79462" cy="294100"/>
          </a:xfrm>
          <a:custGeom>
            <a:avLst/>
            <a:gdLst>
              <a:gd name="connsiteX0" fmla="*/ 69489 w 79462"/>
              <a:gd name="connsiteY0" fmla="*/ 749 h 294100"/>
              <a:gd name="connsiteX1" fmla="*/ 15514 w 79462"/>
              <a:gd name="connsiteY1" fmla="*/ 130924 h 294100"/>
              <a:gd name="connsiteX2" fmla="*/ 15514 w 79462"/>
              <a:gd name="connsiteY2" fmla="*/ 203949 h 294100"/>
              <a:gd name="connsiteX3" fmla="*/ 28214 w 79462"/>
              <a:gd name="connsiteY3" fmla="*/ 248399 h 294100"/>
              <a:gd name="connsiteX4" fmla="*/ 79014 w 79462"/>
              <a:gd name="connsiteY4" fmla="*/ 292849 h 294100"/>
              <a:gd name="connsiteX5" fmla="*/ 50439 w 79462"/>
              <a:gd name="connsiteY5" fmla="*/ 270624 h 294100"/>
              <a:gd name="connsiteX6" fmla="*/ 5989 w 79462"/>
              <a:gd name="connsiteY6" fmla="*/ 159499 h 294100"/>
              <a:gd name="connsiteX7" fmla="*/ 2814 w 79462"/>
              <a:gd name="connsiteY7" fmla="*/ 175374 h 294100"/>
              <a:gd name="connsiteX8" fmla="*/ 28214 w 79462"/>
              <a:gd name="connsiteY8" fmla="*/ 80124 h 294100"/>
              <a:gd name="connsiteX9" fmla="*/ 69489 w 79462"/>
              <a:gd name="connsiteY9" fmla="*/ 749 h 2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62" h="294100">
                <a:moveTo>
                  <a:pt x="69489" y="749"/>
                </a:moveTo>
                <a:cubicBezTo>
                  <a:pt x="67372" y="9216"/>
                  <a:pt x="24510" y="97057"/>
                  <a:pt x="15514" y="130924"/>
                </a:cubicBezTo>
                <a:cubicBezTo>
                  <a:pt x="6518" y="164791"/>
                  <a:pt x="13397" y="184370"/>
                  <a:pt x="15514" y="203949"/>
                </a:cubicBezTo>
                <a:cubicBezTo>
                  <a:pt x="17631" y="223528"/>
                  <a:pt x="17631" y="233582"/>
                  <a:pt x="28214" y="248399"/>
                </a:cubicBezTo>
                <a:cubicBezTo>
                  <a:pt x="38797" y="263216"/>
                  <a:pt x="75310" y="289145"/>
                  <a:pt x="79014" y="292849"/>
                </a:cubicBezTo>
                <a:cubicBezTo>
                  <a:pt x="82718" y="296553"/>
                  <a:pt x="62610" y="292849"/>
                  <a:pt x="50439" y="270624"/>
                </a:cubicBezTo>
                <a:cubicBezTo>
                  <a:pt x="38268" y="248399"/>
                  <a:pt x="13926" y="175374"/>
                  <a:pt x="5989" y="159499"/>
                </a:cubicBezTo>
                <a:cubicBezTo>
                  <a:pt x="-1948" y="143624"/>
                  <a:pt x="-890" y="188603"/>
                  <a:pt x="2814" y="175374"/>
                </a:cubicBezTo>
                <a:cubicBezTo>
                  <a:pt x="6518" y="162145"/>
                  <a:pt x="19747" y="102349"/>
                  <a:pt x="28214" y="80124"/>
                </a:cubicBezTo>
                <a:cubicBezTo>
                  <a:pt x="36681" y="57899"/>
                  <a:pt x="71606" y="-7718"/>
                  <a:pt x="69489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879646F4-50E1-F61F-E1A1-2ACD14D7DEA4}"/>
              </a:ext>
            </a:extLst>
          </p:cNvPr>
          <p:cNvSpPr/>
          <p:nvPr/>
        </p:nvSpPr>
        <p:spPr>
          <a:xfrm>
            <a:off x="4184354" y="10311847"/>
            <a:ext cx="91250" cy="83368"/>
          </a:xfrm>
          <a:custGeom>
            <a:avLst/>
            <a:gdLst>
              <a:gd name="connsiteX0" fmla="*/ 12996 w 91250"/>
              <a:gd name="connsiteY0" fmla="*/ 553 h 83368"/>
              <a:gd name="connsiteX1" fmla="*/ 66971 w 91250"/>
              <a:gd name="connsiteY1" fmla="*/ 51353 h 83368"/>
              <a:gd name="connsiteX2" fmla="*/ 60621 w 91250"/>
              <a:gd name="connsiteY2" fmla="*/ 73578 h 83368"/>
              <a:gd name="connsiteX3" fmla="*/ 296 w 91250"/>
              <a:gd name="connsiteY3" fmla="*/ 83103 h 83368"/>
              <a:gd name="connsiteX4" fmla="*/ 89196 w 91250"/>
              <a:gd name="connsiteY4" fmla="*/ 64053 h 83368"/>
              <a:gd name="connsiteX5" fmla="*/ 60621 w 91250"/>
              <a:gd name="connsiteY5" fmla="*/ 25953 h 83368"/>
              <a:gd name="connsiteX6" fmla="*/ 12996 w 91250"/>
              <a:gd name="connsiteY6" fmla="*/ 553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50" h="83368">
                <a:moveTo>
                  <a:pt x="12996" y="553"/>
                </a:moveTo>
                <a:cubicBezTo>
                  <a:pt x="14054" y="4786"/>
                  <a:pt x="59034" y="39182"/>
                  <a:pt x="66971" y="51353"/>
                </a:cubicBezTo>
                <a:cubicBezTo>
                  <a:pt x="74908" y="63524"/>
                  <a:pt x="71734" y="68286"/>
                  <a:pt x="60621" y="73578"/>
                </a:cubicBezTo>
                <a:cubicBezTo>
                  <a:pt x="49509" y="78870"/>
                  <a:pt x="-4466" y="84690"/>
                  <a:pt x="296" y="83103"/>
                </a:cubicBezTo>
                <a:cubicBezTo>
                  <a:pt x="5058" y="81516"/>
                  <a:pt x="79142" y="73578"/>
                  <a:pt x="89196" y="64053"/>
                </a:cubicBezTo>
                <a:cubicBezTo>
                  <a:pt x="99250" y="54528"/>
                  <a:pt x="69617" y="34420"/>
                  <a:pt x="60621" y="25953"/>
                </a:cubicBezTo>
                <a:cubicBezTo>
                  <a:pt x="51625" y="17486"/>
                  <a:pt x="11938" y="-3680"/>
                  <a:pt x="12996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3F1184AF-23EE-D57C-D82E-CBD6914BE053}"/>
              </a:ext>
            </a:extLst>
          </p:cNvPr>
          <p:cNvSpPr/>
          <p:nvPr/>
        </p:nvSpPr>
        <p:spPr>
          <a:xfrm>
            <a:off x="3495394" y="9950439"/>
            <a:ext cx="624939" cy="172996"/>
          </a:xfrm>
          <a:custGeom>
            <a:avLst/>
            <a:gdLst>
              <a:gd name="connsiteX0" fmla="*/ 281 w 624939"/>
              <a:gd name="connsiteY0" fmla="*/ 11 h 172996"/>
              <a:gd name="connsiteX1" fmla="*/ 324131 w 624939"/>
              <a:gd name="connsiteY1" fmla="*/ 98436 h 172996"/>
              <a:gd name="connsiteX2" fmla="*/ 616231 w 624939"/>
              <a:gd name="connsiteY2" fmla="*/ 168286 h 172996"/>
              <a:gd name="connsiteX3" fmla="*/ 533681 w 624939"/>
              <a:gd name="connsiteY3" fmla="*/ 161936 h 172996"/>
              <a:gd name="connsiteX4" fmla="*/ 384456 w 624939"/>
              <a:gd name="connsiteY4" fmla="*/ 123836 h 172996"/>
              <a:gd name="connsiteX5" fmla="*/ 451131 w 624939"/>
              <a:gd name="connsiteY5" fmla="*/ 146061 h 172996"/>
              <a:gd name="connsiteX6" fmla="*/ 270156 w 624939"/>
              <a:gd name="connsiteY6" fmla="*/ 104786 h 172996"/>
              <a:gd name="connsiteX7" fmla="*/ 281 w 624939"/>
              <a:gd name="connsiteY7" fmla="*/ 11 h 17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939" h="172996">
                <a:moveTo>
                  <a:pt x="281" y="11"/>
                </a:moveTo>
                <a:cubicBezTo>
                  <a:pt x="9277" y="-1047"/>
                  <a:pt x="221473" y="70390"/>
                  <a:pt x="324131" y="98436"/>
                </a:cubicBezTo>
                <a:cubicBezTo>
                  <a:pt x="426789" y="126482"/>
                  <a:pt x="581306" y="157703"/>
                  <a:pt x="616231" y="168286"/>
                </a:cubicBezTo>
                <a:cubicBezTo>
                  <a:pt x="651156" y="178869"/>
                  <a:pt x="572310" y="169344"/>
                  <a:pt x="533681" y="161936"/>
                </a:cubicBezTo>
                <a:cubicBezTo>
                  <a:pt x="495052" y="154528"/>
                  <a:pt x="398214" y="126482"/>
                  <a:pt x="384456" y="123836"/>
                </a:cubicBezTo>
                <a:cubicBezTo>
                  <a:pt x="370698" y="121190"/>
                  <a:pt x="470181" y="149236"/>
                  <a:pt x="451131" y="146061"/>
                </a:cubicBezTo>
                <a:cubicBezTo>
                  <a:pt x="432081" y="142886"/>
                  <a:pt x="340006" y="125953"/>
                  <a:pt x="270156" y="104786"/>
                </a:cubicBezTo>
                <a:cubicBezTo>
                  <a:pt x="200306" y="83619"/>
                  <a:pt x="-8715" y="1069"/>
                  <a:pt x="2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C61E5A15-30A2-5AD9-F077-60C3258CEF9F}"/>
              </a:ext>
            </a:extLst>
          </p:cNvPr>
          <p:cNvSpPr/>
          <p:nvPr/>
        </p:nvSpPr>
        <p:spPr>
          <a:xfrm>
            <a:off x="3942808" y="10108286"/>
            <a:ext cx="176060" cy="315728"/>
          </a:xfrm>
          <a:custGeom>
            <a:avLst/>
            <a:gdLst>
              <a:gd name="connsiteX0" fmla="*/ 175167 w 176060"/>
              <a:gd name="connsiteY0" fmla="*/ 914 h 315728"/>
              <a:gd name="connsiteX1" fmla="*/ 102142 w 176060"/>
              <a:gd name="connsiteY1" fmla="*/ 118389 h 315728"/>
              <a:gd name="connsiteX2" fmla="*/ 51342 w 176060"/>
              <a:gd name="connsiteY2" fmla="*/ 213639 h 315728"/>
              <a:gd name="connsiteX3" fmla="*/ 76742 w 176060"/>
              <a:gd name="connsiteY3" fmla="*/ 137439 h 315728"/>
              <a:gd name="connsiteX4" fmla="*/ 542 w 176060"/>
              <a:gd name="connsiteY4" fmla="*/ 315239 h 315728"/>
              <a:gd name="connsiteX5" fmla="*/ 48167 w 176060"/>
              <a:gd name="connsiteY5" fmla="*/ 185064 h 315728"/>
              <a:gd name="connsiteX6" fmla="*/ 175167 w 176060"/>
              <a:gd name="connsiteY6" fmla="*/ 914 h 3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60" h="315728">
                <a:moveTo>
                  <a:pt x="175167" y="914"/>
                </a:moveTo>
                <a:cubicBezTo>
                  <a:pt x="184163" y="-10198"/>
                  <a:pt x="122780" y="82935"/>
                  <a:pt x="102142" y="118389"/>
                </a:cubicBezTo>
                <a:cubicBezTo>
                  <a:pt x="81504" y="153843"/>
                  <a:pt x="55575" y="210464"/>
                  <a:pt x="51342" y="213639"/>
                </a:cubicBezTo>
                <a:cubicBezTo>
                  <a:pt x="47109" y="216814"/>
                  <a:pt x="85209" y="120506"/>
                  <a:pt x="76742" y="137439"/>
                </a:cubicBezTo>
                <a:cubicBezTo>
                  <a:pt x="68275" y="154372"/>
                  <a:pt x="5304" y="307302"/>
                  <a:pt x="542" y="315239"/>
                </a:cubicBezTo>
                <a:cubicBezTo>
                  <a:pt x="-4221" y="323177"/>
                  <a:pt x="23296" y="232689"/>
                  <a:pt x="48167" y="185064"/>
                </a:cubicBezTo>
                <a:cubicBezTo>
                  <a:pt x="73038" y="137439"/>
                  <a:pt x="166171" y="12026"/>
                  <a:pt x="175167" y="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8077B1D8-B8C0-D0F6-FF52-43A0455D7E82}"/>
              </a:ext>
            </a:extLst>
          </p:cNvPr>
          <p:cNvSpPr/>
          <p:nvPr/>
        </p:nvSpPr>
        <p:spPr>
          <a:xfrm>
            <a:off x="3346450" y="10255250"/>
            <a:ext cx="602618" cy="181535"/>
          </a:xfrm>
          <a:custGeom>
            <a:avLst/>
            <a:gdLst>
              <a:gd name="connsiteX0" fmla="*/ 0 w 602618"/>
              <a:gd name="connsiteY0" fmla="*/ 0 h 181535"/>
              <a:gd name="connsiteX1" fmla="*/ 406400 w 602618"/>
              <a:gd name="connsiteY1" fmla="*/ 123825 h 181535"/>
              <a:gd name="connsiteX2" fmla="*/ 596900 w 602618"/>
              <a:gd name="connsiteY2" fmla="*/ 180975 h 181535"/>
              <a:gd name="connsiteX3" fmla="*/ 533400 w 602618"/>
              <a:gd name="connsiteY3" fmla="*/ 149225 h 181535"/>
              <a:gd name="connsiteX4" fmla="*/ 336550 w 602618"/>
              <a:gd name="connsiteY4" fmla="*/ 88900 h 181535"/>
              <a:gd name="connsiteX5" fmla="*/ 0 w 602618"/>
              <a:gd name="connsiteY5" fmla="*/ 0 h 18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618" h="181535">
                <a:moveTo>
                  <a:pt x="0" y="0"/>
                </a:moveTo>
                <a:lnTo>
                  <a:pt x="406400" y="123825"/>
                </a:lnTo>
                <a:cubicBezTo>
                  <a:pt x="505883" y="153987"/>
                  <a:pt x="575733" y="176742"/>
                  <a:pt x="596900" y="180975"/>
                </a:cubicBezTo>
                <a:cubicBezTo>
                  <a:pt x="618067" y="185208"/>
                  <a:pt x="576792" y="164571"/>
                  <a:pt x="533400" y="149225"/>
                </a:cubicBezTo>
                <a:cubicBezTo>
                  <a:pt x="490008" y="133879"/>
                  <a:pt x="336550" y="88900"/>
                  <a:pt x="336550" y="889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8CCC6EC4-18CC-AD6F-EAD4-5EC7BB073F57}"/>
              </a:ext>
            </a:extLst>
          </p:cNvPr>
          <p:cNvSpPr/>
          <p:nvPr/>
        </p:nvSpPr>
        <p:spPr>
          <a:xfrm>
            <a:off x="3297051" y="9927980"/>
            <a:ext cx="208707" cy="371428"/>
          </a:xfrm>
          <a:custGeom>
            <a:avLst/>
            <a:gdLst>
              <a:gd name="connsiteX0" fmla="*/ 208149 w 208707"/>
              <a:gd name="connsiteY0" fmla="*/ 245 h 371428"/>
              <a:gd name="connsiteX1" fmla="*/ 122424 w 208707"/>
              <a:gd name="connsiteY1" fmla="*/ 158995 h 371428"/>
              <a:gd name="connsiteX2" fmla="*/ 58924 w 208707"/>
              <a:gd name="connsiteY2" fmla="*/ 279645 h 371428"/>
              <a:gd name="connsiteX3" fmla="*/ 1774 w 208707"/>
              <a:gd name="connsiteY3" fmla="*/ 365370 h 371428"/>
              <a:gd name="connsiteX4" fmla="*/ 128774 w 208707"/>
              <a:gd name="connsiteY4" fmla="*/ 108195 h 371428"/>
              <a:gd name="connsiteX5" fmla="*/ 77974 w 208707"/>
              <a:gd name="connsiteY5" fmla="*/ 197095 h 371428"/>
              <a:gd name="connsiteX6" fmla="*/ 208149 w 208707"/>
              <a:gd name="connsiteY6" fmla="*/ 245 h 37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07" h="371428">
                <a:moveTo>
                  <a:pt x="208149" y="245"/>
                </a:moveTo>
                <a:cubicBezTo>
                  <a:pt x="215557" y="-6105"/>
                  <a:pt x="147295" y="112428"/>
                  <a:pt x="122424" y="158995"/>
                </a:cubicBezTo>
                <a:cubicBezTo>
                  <a:pt x="97553" y="205562"/>
                  <a:pt x="79032" y="245249"/>
                  <a:pt x="58924" y="279645"/>
                </a:cubicBezTo>
                <a:cubicBezTo>
                  <a:pt x="38816" y="314041"/>
                  <a:pt x="-9868" y="393945"/>
                  <a:pt x="1774" y="365370"/>
                </a:cubicBezTo>
                <a:cubicBezTo>
                  <a:pt x="13416" y="336795"/>
                  <a:pt x="116074" y="136241"/>
                  <a:pt x="128774" y="108195"/>
                </a:cubicBezTo>
                <a:cubicBezTo>
                  <a:pt x="141474" y="80149"/>
                  <a:pt x="67920" y="213499"/>
                  <a:pt x="77974" y="197095"/>
                </a:cubicBezTo>
                <a:cubicBezTo>
                  <a:pt x="88028" y="180691"/>
                  <a:pt x="200741" y="6595"/>
                  <a:pt x="20814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710506A8-6B38-0183-FCF2-B4609A1B5FA1}"/>
              </a:ext>
            </a:extLst>
          </p:cNvPr>
          <p:cNvSpPr/>
          <p:nvPr/>
        </p:nvSpPr>
        <p:spPr>
          <a:xfrm>
            <a:off x="3110227" y="9828601"/>
            <a:ext cx="201316" cy="382372"/>
          </a:xfrm>
          <a:custGeom>
            <a:avLst/>
            <a:gdLst>
              <a:gd name="connsiteX0" fmla="*/ 201298 w 201316"/>
              <a:gd name="connsiteY0" fmla="*/ 1199 h 382372"/>
              <a:gd name="connsiteX1" fmla="*/ 134623 w 201316"/>
              <a:gd name="connsiteY1" fmla="*/ 137724 h 382372"/>
              <a:gd name="connsiteX2" fmla="*/ 80648 w 201316"/>
              <a:gd name="connsiteY2" fmla="*/ 267899 h 382372"/>
              <a:gd name="connsiteX3" fmla="*/ 42548 w 201316"/>
              <a:gd name="connsiteY3" fmla="*/ 325049 h 382372"/>
              <a:gd name="connsiteX4" fmla="*/ 4448 w 201316"/>
              <a:gd name="connsiteY4" fmla="*/ 382199 h 382372"/>
              <a:gd name="connsiteX5" fmla="*/ 29848 w 201316"/>
              <a:gd name="connsiteY5" fmla="*/ 305999 h 382372"/>
              <a:gd name="connsiteX6" fmla="*/ 1273 w 201316"/>
              <a:gd name="connsiteY6" fmla="*/ 344099 h 382372"/>
              <a:gd name="connsiteX7" fmla="*/ 80648 w 201316"/>
              <a:gd name="connsiteY7" fmla="*/ 198049 h 382372"/>
              <a:gd name="connsiteX8" fmla="*/ 140973 w 201316"/>
              <a:gd name="connsiteY8" fmla="*/ 77399 h 382372"/>
              <a:gd name="connsiteX9" fmla="*/ 201298 w 201316"/>
              <a:gd name="connsiteY9" fmla="*/ 1199 h 38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16" h="382372">
                <a:moveTo>
                  <a:pt x="201298" y="1199"/>
                </a:moveTo>
                <a:cubicBezTo>
                  <a:pt x="200240" y="11253"/>
                  <a:pt x="154731" y="93274"/>
                  <a:pt x="134623" y="137724"/>
                </a:cubicBezTo>
                <a:cubicBezTo>
                  <a:pt x="114515" y="182174"/>
                  <a:pt x="95994" y="236678"/>
                  <a:pt x="80648" y="267899"/>
                </a:cubicBezTo>
                <a:cubicBezTo>
                  <a:pt x="65302" y="299120"/>
                  <a:pt x="42548" y="325049"/>
                  <a:pt x="42548" y="325049"/>
                </a:cubicBezTo>
                <a:cubicBezTo>
                  <a:pt x="29848" y="344099"/>
                  <a:pt x="6565" y="385374"/>
                  <a:pt x="4448" y="382199"/>
                </a:cubicBezTo>
                <a:cubicBezTo>
                  <a:pt x="2331" y="379024"/>
                  <a:pt x="30377" y="312349"/>
                  <a:pt x="29848" y="305999"/>
                </a:cubicBezTo>
                <a:cubicBezTo>
                  <a:pt x="29319" y="299649"/>
                  <a:pt x="-7194" y="362091"/>
                  <a:pt x="1273" y="344099"/>
                </a:cubicBezTo>
                <a:cubicBezTo>
                  <a:pt x="9740" y="326107"/>
                  <a:pt x="57365" y="242499"/>
                  <a:pt x="80648" y="198049"/>
                </a:cubicBezTo>
                <a:cubicBezTo>
                  <a:pt x="103931" y="153599"/>
                  <a:pt x="124569" y="108091"/>
                  <a:pt x="140973" y="77399"/>
                </a:cubicBezTo>
                <a:cubicBezTo>
                  <a:pt x="157377" y="46707"/>
                  <a:pt x="202356" y="-8855"/>
                  <a:pt x="201298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6670174E-9217-B600-BCAF-9B836963BFB5}"/>
              </a:ext>
            </a:extLst>
          </p:cNvPr>
          <p:cNvSpPr/>
          <p:nvPr/>
        </p:nvSpPr>
        <p:spPr>
          <a:xfrm>
            <a:off x="2897201" y="9710973"/>
            <a:ext cx="215821" cy="424267"/>
          </a:xfrm>
          <a:custGeom>
            <a:avLst/>
            <a:gdLst>
              <a:gd name="connsiteX0" fmla="*/ 214299 w 215821"/>
              <a:gd name="connsiteY0" fmla="*/ 4527 h 424267"/>
              <a:gd name="connsiteX1" fmla="*/ 182549 w 215821"/>
              <a:gd name="connsiteY1" fmla="*/ 71202 h 424267"/>
              <a:gd name="connsiteX2" fmla="*/ 147624 w 215821"/>
              <a:gd name="connsiteY2" fmla="*/ 163277 h 424267"/>
              <a:gd name="connsiteX3" fmla="*/ 93649 w 215821"/>
              <a:gd name="connsiteY3" fmla="*/ 261702 h 424267"/>
              <a:gd name="connsiteX4" fmla="*/ 115874 w 215821"/>
              <a:gd name="connsiteY4" fmla="*/ 233127 h 424267"/>
              <a:gd name="connsiteX5" fmla="*/ 65074 w 215821"/>
              <a:gd name="connsiteY5" fmla="*/ 318852 h 424267"/>
              <a:gd name="connsiteX6" fmla="*/ 1574 w 215821"/>
              <a:gd name="connsiteY6" fmla="*/ 420452 h 424267"/>
              <a:gd name="connsiteX7" fmla="*/ 134924 w 215821"/>
              <a:gd name="connsiteY7" fmla="*/ 175977 h 424267"/>
              <a:gd name="connsiteX8" fmla="*/ 131749 w 215821"/>
              <a:gd name="connsiteY8" fmla="*/ 201377 h 424267"/>
              <a:gd name="connsiteX9" fmla="*/ 214299 w 215821"/>
              <a:gd name="connsiteY9" fmla="*/ 4527 h 4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821" h="424267">
                <a:moveTo>
                  <a:pt x="214299" y="4527"/>
                </a:moveTo>
                <a:cubicBezTo>
                  <a:pt x="222766" y="-17169"/>
                  <a:pt x="193661" y="44744"/>
                  <a:pt x="182549" y="71202"/>
                </a:cubicBezTo>
                <a:cubicBezTo>
                  <a:pt x="171436" y="97660"/>
                  <a:pt x="162441" y="131527"/>
                  <a:pt x="147624" y="163277"/>
                </a:cubicBezTo>
                <a:cubicBezTo>
                  <a:pt x="132807" y="195027"/>
                  <a:pt x="98941" y="250060"/>
                  <a:pt x="93649" y="261702"/>
                </a:cubicBezTo>
                <a:cubicBezTo>
                  <a:pt x="88357" y="273344"/>
                  <a:pt x="120637" y="223602"/>
                  <a:pt x="115874" y="233127"/>
                </a:cubicBezTo>
                <a:cubicBezTo>
                  <a:pt x="111111" y="242652"/>
                  <a:pt x="84124" y="287631"/>
                  <a:pt x="65074" y="318852"/>
                </a:cubicBezTo>
                <a:cubicBezTo>
                  <a:pt x="46024" y="350073"/>
                  <a:pt x="-10068" y="444265"/>
                  <a:pt x="1574" y="420452"/>
                </a:cubicBezTo>
                <a:cubicBezTo>
                  <a:pt x="13216" y="396639"/>
                  <a:pt x="113228" y="212489"/>
                  <a:pt x="134924" y="175977"/>
                </a:cubicBezTo>
                <a:cubicBezTo>
                  <a:pt x="156620" y="139465"/>
                  <a:pt x="122224" y="226248"/>
                  <a:pt x="131749" y="201377"/>
                </a:cubicBezTo>
                <a:cubicBezTo>
                  <a:pt x="141274" y="176506"/>
                  <a:pt x="205832" y="26223"/>
                  <a:pt x="214299" y="4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AFCA829D-1B1C-F6C0-CAF8-7FD005DBA51A}"/>
              </a:ext>
            </a:extLst>
          </p:cNvPr>
          <p:cNvSpPr/>
          <p:nvPr/>
        </p:nvSpPr>
        <p:spPr>
          <a:xfrm>
            <a:off x="3098636" y="9718382"/>
            <a:ext cx="191432" cy="239191"/>
          </a:xfrm>
          <a:custGeom>
            <a:avLst/>
            <a:gdLst>
              <a:gd name="connsiteX0" fmla="*/ 164 w 191432"/>
              <a:gd name="connsiteY0" fmla="*/ 293 h 239191"/>
              <a:gd name="connsiteX1" fmla="*/ 127164 w 191432"/>
              <a:gd name="connsiteY1" fmla="*/ 63793 h 239191"/>
              <a:gd name="connsiteX2" fmla="*/ 190664 w 191432"/>
              <a:gd name="connsiteY2" fmla="*/ 82843 h 239191"/>
              <a:gd name="connsiteX3" fmla="*/ 158914 w 191432"/>
              <a:gd name="connsiteY3" fmla="*/ 149518 h 239191"/>
              <a:gd name="connsiteX4" fmla="*/ 108114 w 191432"/>
              <a:gd name="connsiteY4" fmla="*/ 238418 h 239191"/>
              <a:gd name="connsiteX5" fmla="*/ 171614 w 191432"/>
              <a:gd name="connsiteY5" fmla="*/ 95543 h 239191"/>
              <a:gd name="connsiteX6" fmla="*/ 155739 w 191432"/>
              <a:gd name="connsiteY6" fmla="*/ 92368 h 239191"/>
              <a:gd name="connsiteX7" fmla="*/ 164 w 191432"/>
              <a:gd name="connsiteY7" fmla="*/ 293 h 2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32" h="239191">
                <a:moveTo>
                  <a:pt x="164" y="293"/>
                </a:moveTo>
                <a:cubicBezTo>
                  <a:pt x="-4598" y="-4469"/>
                  <a:pt x="95414" y="50035"/>
                  <a:pt x="127164" y="63793"/>
                </a:cubicBezTo>
                <a:cubicBezTo>
                  <a:pt x="158914" y="77551"/>
                  <a:pt x="185372" y="68556"/>
                  <a:pt x="190664" y="82843"/>
                </a:cubicBezTo>
                <a:cubicBezTo>
                  <a:pt x="195956" y="97130"/>
                  <a:pt x="172672" y="123589"/>
                  <a:pt x="158914" y="149518"/>
                </a:cubicBezTo>
                <a:cubicBezTo>
                  <a:pt x="145156" y="175447"/>
                  <a:pt x="105997" y="247414"/>
                  <a:pt x="108114" y="238418"/>
                </a:cubicBezTo>
                <a:cubicBezTo>
                  <a:pt x="110231" y="229422"/>
                  <a:pt x="171614" y="95543"/>
                  <a:pt x="171614" y="95543"/>
                </a:cubicBezTo>
                <a:cubicBezTo>
                  <a:pt x="179551" y="71201"/>
                  <a:pt x="179022" y="102422"/>
                  <a:pt x="155739" y="92368"/>
                </a:cubicBezTo>
                <a:cubicBezTo>
                  <a:pt x="132456" y="82314"/>
                  <a:pt x="4926" y="5055"/>
                  <a:pt x="164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5E5C2879-535D-D321-87D6-123E2F289FD6}"/>
              </a:ext>
            </a:extLst>
          </p:cNvPr>
          <p:cNvSpPr/>
          <p:nvPr/>
        </p:nvSpPr>
        <p:spPr>
          <a:xfrm>
            <a:off x="3292195" y="9826625"/>
            <a:ext cx="194545" cy="250842"/>
          </a:xfrm>
          <a:custGeom>
            <a:avLst/>
            <a:gdLst>
              <a:gd name="connsiteX0" fmla="*/ 280 w 194545"/>
              <a:gd name="connsiteY0" fmla="*/ 0 h 250842"/>
              <a:gd name="connsiteX1" fmla="*/ 181255 w 194545"/>
              <a:gd name="connsiteY1" fmla="*/ 82550 h 250842"/>
              <a:gd name="connsiteX2" fmla="*/ 171730 w 194545"/>
              <a:gd name="connsiteY2" fmla="*/ 117475 h 250842"/>
              <a:gd name="connsiteX3" fmla="*/ 98705 w 194545"/>
              <a:gd name="connsiteY3" fmla="*/ 250825 h 250842"/>
              <a:gd name="connsiteX4" fmla="*/ 171730 w 194545"/>
              <a:gd name="connsiteY4" fmla="*/ 107950 h 250842"/>
              <a:gd name="connsiteX5" fmla="*/ 139980 w 194545"/>
              <a:gd name="connsiteY5" fmla="*/ 82550 h 250842"/>
              <a:gd name="connsiteX6" fmla="*/ 280 w 194545"/>
              <a:gd name="connsiteY6" fmla="*/ 0 h 25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45" h="250842">
                <a:moveTo>
                  <a:pt x="280" y="0"/>
                </a:moveTo>
                <a:cubicBezTo>
                  <a:pt x="7159" y="0"/>
                  <a:pt x="152680" y="62971"/>
                  <a:pt x="181255" y="82550"/>
                </a:cubicBezTo>
                <a:cubicBezTo>
                  <a:pt x="209830" y="102129"/>
                  <a:pt x="185488" y="89429"/>
                  <a:pt x="171730" y="117475"/>
                </a:cubicBezTo>
                <a:cubicBezTo>
                  <a:pt x="157972" y="145521"/>
                  <a:pt x="98705" y="252412"/>
                  <a:pt x="98705" y="250825"/>
                </a:cubicBezTo>
                <a:cubicBezTo>
                  <a:pt x="98705" y="249238"/>
                  <a:pt x="164851" y="135996"/>
                  <a:pt x="171730" y="107950"/>
                </a:cubicBezTo>
                <a:cubicBezTo>
                  <a:pt x="178609" y="79904"/>
                  <a:pt x="164851" y="96308"/>
                  <a:pt x="139980" y="82550"/>
                </a:cubicBezTo>
                <a:cubicBezTo>
                  <a:pt x="115109" y="68792"/>
                  <a:pt x="-6599" y="0"/>
                  <a:pt x="2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1FE30D29-4B85-6695-F6B3-14CFED489166}"/>
              </a:ext>
            </a:extLst>
          </p:cNvPr>
          <p:cNvSpPr/>
          <p:nvPr/>
        </p:nvSpPr>
        <p:spPr>
          <a:xfrm>
            <a:off x="2881901" y="10108183"/>
            <a:ext cx="220923" cy="99459"/>
          </a:xfrm>
          <a:custGeom>
            <a:avLst/>
            <a:gdLst>
              <a:gd name="connsiteX0" fmla="*/ 999 w 220923"/>
              <a:gd name="connsiteY0" fmla="*/ 4192 h 99459"/>
              <a:gd name="connsiteX1" fmla="*/ 58149 w 220923"/>
              <a:gd name="connsiteY1" fmla="*/ 4192 h 99459"/>
              <a:gd name="connsiteX2" fmla="*/ 108949 w 220923"/>
              <a:gd name="connsiteY2" fmla="*/ 51817 h 99459"/>
              <a:gd name="connsiteX3" fmla="*/ 159749 w 220923"/>
              <a:gd name="connsiteY3" fmla="*/ 39117 h 99459"/>
              <a:gd name="connsiteX4" fmla="*/ 220074 w 220923"/>
              <a:gd name="connsiteY4" fmla="*/ 99442 h 99459"/>
              <a:gd name="connsiteX5" fmla="*/ 191499 w 220923"/>
              <a:gd name="connsiteY5" fmla="*/ 45467 h 99459"/>
              <a:gd name="connsiteX6" fmla="*/ 140699 w 220923"/>
              <a:gd name="connsiteY6" fmla="*/ 51817 h 99459"/>
              <a:gd name="connsiteX7" fmla="*/ 108949 w 220923"/>
              <a:gd name="connsiteY7" fmla="*/ 20067 h 99459"/>
              <a:gd name="connsiteX8" fmla="*/ 999 w 220923"/>
              <a:gd name="connsiteY8" fmla="*/ 4192 h 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23" h="99459">
                <a:moveTo>
                  <a:pt x="999" y="4192"/>
                </a:moveTo>
                <a:cubicBezTo>
                  <a:pt x="-7468" y="1546"/>
                  <a:pt x="40157" y="-3746"/>
                  <a:pt x="58149" y="4192"/>
                </a:cubicBezTo>
                <a:cubicBezTo>
                  <a:pt x="76141" y="12130"/>
                  <a:pt x="92016" y="45996"/>
                  <a:pt x="108949" y="51817"/>
                </a:cubicBezTo>
                <a:cubicBezTo>
                  <a:pt x="125882" y="57638"/>
                  <a:pt x="141228" y="31180"/>
                  <a:pt x="159749" y="39117"/>
                </a:cubicBezTo>
                <a:cubicBezTo>
                  <a:pt x="178270" y="47054"/>
                  <a:pt x="214783" y="98384"/>
                  <a:pt x="220074" y="99442"/>
                </a:cubicBezTo>
                <a:cubicBezTo>
                  <a:pt x="225365" y="100500"/>
                  <a:pt x="204728" y="53404"/>
                  <a:pt x="191499" y="45467"/>
                </a:cubicBezTo>
                <a:cubicBezTo>
                  <a:pt x="178270" y="37530"/>
                  <a:pt x="154457" y="56050"/>
                  <a:pt x="140699" y="51817"/>
                </a:cubicBezTo>
                <a:cubicBezTo>
                  <a:pt x="126941" y="47584"/>
                  <a:pt x="127470" y="25359"/>
                  <a:pt x="108949" y="20067"/>
                </a:cubicBezTo>
                <a:cubicBezTo>
                  <a:pt x="90428" y="14775"/>
                  <a:pt x="9466" y="6838"/>
                  <a:pt x="999" y="4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99AB47EA-6E57-8455-3815-8BC584080FA4}"/>
              </a:ext>
            </a:extLst>
          </p:cNvPr>
          <p:cNvSpPr/>
          <p:nvPr/>
        </p:nvSpPr>
        <p:spPr>
          <a:xfrm>
            <a:off x="3092443" y="9946645"/>
            <a:ext cx="305348" cy="321305"/>
          </a:xfrm>
          <a:custGeom>
            <a:avLst/>
            <a:gdLst>
              <a:gd name="connsiteX0" fmla="*/ 7 w 305348"/>
              <a:gd name="connsiteY0" fmla="*/ 254630 h 321305"/>
              <a:gd name="connsiteX1" fmla="*/ 130182 w 305348"/>
              <a:gd name="connsiteY1" fmla="*/ 245105 h 321305"/>
              <a:gd name="connsiteX2" fmla="*/ 76207 w 305348"/>
              <a:gd name="connsiteY2" fmla="*/ 302255 h 321305"/>
              <a:gd name="connsiteX3" fmla="*/ 165107 w 305348"/>
              <a:gd name="connsiteY3" fmla="*/ 280030 h 321305"/>
              <a:gd name="connsiteX4" fmla="*/ 136532 w 305348"/>
              <a:gd name="connsiteY4" fmla="*/ 321305 h 321305"/>
              <a:gd name="connsiteX5" fmla="*/ 225432 w 305348"/>
              <a:gd name="connsiteY5" fmla="*/ 280030 h 321305"/>
              <a:gd name="connsiteX6" fmla="*/ 231782 w 305348"/>
              <a:gd name="connsiteY6" fmla="*/ 181605 h 321305"/>
              <a:gd name="connsiteX7" fmla="*/ 304807 w 305348"/>
              <a:gd name="connsiteY7" fmla="*/ 630 h 321305"/>
              <a:gd name="connsiteX8" fmla="*/ 263532 w 305348"/>
              <a:gd name="connsiteY8" fmla="*/ 124455 h 321305"/>
              <a:gd name="connsiteX9" fmla="*/ 234957 w 305348"/>
              <a:gd name="connsiteY9" fmla="*/ 194305 h 321305"/>
              <a:gd name="connsiteX10" fmla="*/ 206382 w 305348"/>
              <a:gd name="connsiteY10" fmla="*/ 286380 h 321305"/>
              <a:gd name="connsiteX11" fmla="*/ 117482 w 305348"/>
              <a:gd name="connsiteY11" fmla="*/ 311780 h 321305"/>
              <a:gd name="connsiteX12" fmla="*/ 123832 w 305348"/>
              <a:gd name="connsiteY12" fmla="*/ 260980 h 321305"/>
              <a:gd name="connsiteX13" fmla="*/ 7 w 305348"/>
              <a:gd name="connsiteY13" fmla="*/ 254630 h 3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348" h="321305">
                <a:moveTo>
                  <a:pt x="7" y="254630"/>
                </a:moveTo>
                <a:cubicBezTo>
                  <a:pt x="1065" y="251984"/>
                  <a:pt x="117482" y="237168"/>
                  <a:pt x="130182" y="245105"/>
                </a:cubicBezTo>
                <a:cubicBezTo>
                  <a:pt x="142882" y="253042"/>
                  <a:pt x="70386" y="296434"/>
                  <a:pt x="76207" y="302255"/>
                </a:cubicBezTo>
                <a:cubicBezTo>
                  <a:pt x="82028" y="308076"/>
                  <a:pt x="155053" y="276855"/>
                  <a:pt x="165107" y="280030"/>
                </a:cubicBezTo>
                <a:cubicBezTo>
                  <a:pt x="175161" y="283205"/>
                  <a:pt x="126478" y="321305"/>
                  <a:pt x="136532" y="321305"/>
                </a:cubicBezTo>
                <a:cubicBezTo>
                  <a:pt x="146586" y="321305"/>
                  <a:pt x="209557" y="303313"/>
                  <a:pt x="225432" y="280030"/>
                </a:cubicBezTo>
                <a:cubicBezTo>
                  <a:pt x="241307" y="256747"/>
                  <a:pt x="218553" y="228172"/>
                  <a:pt x="231782" y="181605"/>
                </a:cubicBezTo>
                <a:cubicBezTo>
                  <a:pt x="245011" y="135038"/>
                  <a:pt x="299515" y="10155"/>
                  <a:pt x="304807" y="630"/>
                </a:cubicBezTo>
                <a:cubicBezTo>
                  <a:pt x="310099" y="-8895"/>
                  <a:pt x="275174" y="92176"/>
                  <a:pt x="263532" y="124455"/>
                </a:cubicBezTo>
                <a:cubicBezTo>
                  <a:pt x="251890" y="156734"/>
                  <a:pt x="244482" y="167318"/>
                  <a:pt x="234957" y="194305"/>
                </a:cubicBezTo>
                <a:cubicBezTo>
                  <a:pt x="225432" y="221292"/>
                  <a:pt x="225961" y="266801"/>
                  <a:pt x="206382" y="286380"/>
                </a:cubicBezTo>
                <a:cubicBezTo>
                  <a:pt x="186803" y="305959"/>
                  <a:pt x="131240" y="316013"/>
                  <a:pt x="117482" y="311780"/>
                </a:cubicBezTo>
                <a:cubicBezTo>
                  <a:pt x="103724" y="307547"/>
                  <a:pt x="136003" y="267330"/>
                  <a:pt x="123832" y="260980"/>
                </a:cubicBezTo>
                <a:cubicBezTo>
                  <a:pt x="111661" y="254630"/>
                  <a:pt x="-1051" y="257276"/>
                  <a:pt x="7" y="254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28FAAABC-1C21-2BD5-558D-060B0BEF3718}"/>
              </a:ext>
            </a:extLst>
          </p:cNvPr>
          <p:cNvSpPr/>
          <p:nvPr/>
        </p:nvSpPr>
        <p:spPr>
          <a:xfrm>
            <a:off x="2567011" y="9485175"/>
            <a:ext cx="537594" cy="309770"/>
          </a:xfrm>
          <a:custGeom>
            <a:avLst/>
            <a:gdLst>
              <a:gd name="connsiteX0" fmla="*/ 1564 w 537594"/>
              <a:gd name="connsiteY0" fmla="*/ 1725 h 309770"/>
              <a:gd name="connsiteX1" fmla="*/ 217464 w 537594"/>
              <a:gd name="connsiteY1" fmla="*/ 150950 h 309770"/>
              <a:gd name="connsiteX2" fmla="*/ 525439 w 537594"/>
              <a:gd name="connsiteY2" fmla="*/ 303350 h 309770"/>
              <a:gd name="connsiteX3" fmla="*/ 458764 w 537594"/>
              <a:gd name="connsiteY3" fmla="*/ 271600 h 309770"/>
              <a:gd name="connsiteX4" fmla="*/ 300014 w 537594"/>
              <a:gd name="connsiteY4" fmla="*/ 182700 h 309770"/>
              <a:gd name="connsiteX5" fmla="*/ 157139 w 537594"/>
              <a:gd name="connsiteY5" fmla="*/ 109675 h 309770"/>
              <a:gd name="connsiteX6" fmla="*/ 122214 w 537594"/>
              <a:gd name="connsiteY6" fmla="*/ 71575 h 309770"/>
              <a:gd name="connsiteX7" fmla="*/ 1564 w 537594"/>
              <a:gd name="connsiteY7" fmla="*/ 1725 h 30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94" h="309770">
                <a:moveTo>
                  <a:pt x="1564" y="1725"/>
                </a:moveTo>
                <a:cubicBezTo>
                  <a:pt x="17439" y="14954"/>
                  <a:pt x="130152" y="100679"/>
                  <a:pt x="217464" y="150950"/>
                </a:cubicBezTo>
                <a:cubicBezTo>
                  <a:pt x="304777" y="201221"/>
                  <a:pt x="485222" y="283242"/>
                  <a:pt x="525439" y="303350"/>
                </a:cubicBezTo>
                <a:cubicBezTo>
                  <a:pt x="565656" y="323458"/>
                  <a:pt x="496335" y="291708"/>
                  <a:pt x="458764" y="271600"/>
                </a:cubicBezTo>
                <a:cubicBezTo>
                  <a:pt x="421193" y="251492"/>
                  <a:pt x="350285" y="209688"/>
                  <a:pt x="300014" y="182700"/>
                </a:cubicBezTo>
                <a:cubicBezTo>
                  <a:pt x="249743" y="155712"/>
                  <a:pt x="186772" y="128196"/>
                  <a:pt x="157139" y="109675"/>
                </a:cubicBezTo>
                <a:cubicBezTo>
                  <a:pt x="127506" y="91154"/>
                  <a:pt x="149201" y="87979"/>
                  <a:pt x="122214" y="71575"/>
                </a:cubicBezTo>
                <a:cubicBezTo>
                  <a:pt x="95227" y="55171"/>
                  <a:pt x="-14311" y="-11504"/>
                  <a:pt x="1564" y="1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AEF92D0C-4411-0F74-1DA8-AA4FC647EBD1}"/>
              </a:ext>
            </a:extLst>
          </p:cNvPr>
          <p:cNvSpPr/>
          <p:nvPr/>
        </p:nvSpPr>
        <p:spPr>
          <a:xfrm>
            <a:off x="2376149" y="9784103"/>
            <a:ext cx="530042" cy="290879"/>
          </a:xfrm>
          <a:custGeom>
            <a:avLst/>
            <a:gdLst>
              <a:gd name="connsiteX0" fmla="*/ 1926 w 530042"/>
              <a:gd name="connsiteY0" fmla="*/ 1247 h 290879"/>
              <a:gd name="connsiteX1" fmla="*/ 290851 w 530042"/>
              <a:gd name="connsiteY1" fmla="*/ 188572 h 290879"/>
              <a:gd name="connsiteX2" fmla="*/ 525801 w 530042"/>
              <a:gd name="connsiteY2" fmla="*/ 290172 h 290879"/>
              <a:gd name="connsiteX3" fmla="*/ 430551 w 530042"/>
              <a:gd name="connsiteY3" fmla="*/ 229847 h 290879"/>
              <a:gd name="connsiteX4" fmla="*/ 284501 w 530042"/>
              <a:gd name="connsiteY4" fmla="*/ 156822 h 290879"/>
              <a:gd name="connsiteX5" fmla="*/ 170201 w 530042"/>
              <a:gd name="connsiteY5" fmla="*/ 109197 h 290879"/>
              <a:gd name="connsiteX6" fmla="*/ 1926 w 530042"/>
              <a:gd name="connsiteY6" fmla="*/ 1247 h 2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42" h="290879">
                <a:moveTo>
                  <a:pt x="1926" y="1247"/>
                </a:moveTo>
                <a:cubicBezTo>
                  <a:pt x="22034" y="14476"/>
                  <a:pt x="203539" y="140418"/>
                  <a:pt x="290851" y="188572"/>
                </a:cubicBezTo>
                <a:cubicBezTo>
                  <a:pt x="378164" y="236726"/>
                  <a:pt x="502518" y="283293"/>
                  <a:pt x="525801" y="290172"/>
                </a:cubicBezTo>
                <a:cubicBezTo>
                  <a:pt x="549084" y="297051"/>
                  <a:pt x="470768" y="252072"/>
                  <a:pt x="430551" y="229847"/>
                </a:cubicBezTo>
                <a:cubicBezTo>
                  <a:pt x="390334" y="207622"/>
                  <a:pt x="327893" y="176930"/>
                  <a:pt x="284501" y="156822"/>
                </a:cubicBezTo>
                <a:cubicBezTo>
                  <a:pt x="241109" y="136714"/>
                  <a:pt x="215709" y="134597"/>
                  <a:pt x="170201" y="109197"/>
                </a:cubicBezTo>
                <a:cubicBezTo>
                  <a:pt x="124693" y="83797"/>
                  <a:pt x="-18182" y="-11982"/>
                  <a:pt x="1926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5CB29585-FA69-5B01-0E74-BA12ADFFB20D}"/>
              </a:ext>
            </a:extLst>
          </p:cNvPr>
          <p:cNvSpPr/>
          <p:nvPr/>
        </p:nvSpPr>
        <p:spPr>
          <a:xfrm>
            <a:off x="2046854" y="8613705"/>
            <a:ext cx="101326" cy="296229"/>
          </a:xfrm>
          <a:custGeom>
            <a:avLst/>
            <a:gdLst>
              <a:gd name="connsiteX0" fmla="*/ 42296 w 101326"/>
              <a:gd name="connsiteY0" fmla="*/ 70 h 296229"/>
              <a:gd name="connsiteX1" fmla="*/ 23246 w 101326"/>
              <a:gd name="connsiteY1" fmla="*/ 85795 h 296229"/>
              <a:gd name="connsiteX2" fmla="*/ 70871 w 101326"/>
              <a:gd name="connsiteY2" fmla="*/ 250895 h 296229"/>
              <a:gd name="connsiteX3" fmla="*/ 42296 w 101326"/>
              <a:gd name="connsiteY3" fmla="*/ 190570 h 296229"/>
              <a:gd name="connsiteX4" fmla="*/ 99446 w 101326"/>
              <a:gd name="connsiteY4" fmla="*/ 295345 h 296229"/>
              <a:gd name="connsiteX5" fmla="*/ 80396 w 101326"/>
              <a:gd name="connsiteY5" fmla="*/ 238195 h 296229"/>
              <a:gd name="connsiteX6" fmla="*/ 10546 w 101326"/>
              <a:gd name="connsiteY6" fmla="*/ 190570 h 296229"/>
              <a:gd name="connsiteX7" fmla="*/ 23246 w 101326"/>
              <a:gd name="connsiteY7" fmla="*/ 206445 h 296229"/>
              <a:gd name="connsiteX8" fmla="*/ 10546 w 101326"/>
              <a:gd name="connsiteY8" fmla="*/ 136595 h 296229"/>
              <a:gd name="connsiteX9" fmla="*/ 1021 w 101326"/>
              <a:gd name="connsiteY9" fmla="*/ 98495 h 296229"/>
              <a:gd name="connsiteX10" fmla="*/ 42296 w 101326"/>
              <a:gd name="connsiteY10" fmla="*/ 70 h 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26" h="296229">
                <a:moveTo>
                  <a:pt x="42296" y="70"/>
                </a:moveTo>
                <a:cubicBezTo>
                  <a:pt x="46000" y="-2047"/>
                  <a:pt x="18484" y="43991"/>
                  <a:pt x="23246" y="85795"/>
                </a:cubicBezTo>
                <a:cubicBezTo>
                  <a:pt x="28008" y="127599"/>
                  <a:pt x="67696" y="233433"/>
                  <a:pt x="70871" y="250895"/>
                </a:cubicBezTo>
                <a:cubicBezTo>
                  <a:pt x="74046" y="268358"/>
                  <a:pt x="37533" y="183162"/>
                  <a:pt x="42296" y="190570"/>
                </a:cubicBezTo>
                <a:cubicBezTo>
                  <a:pt x="47059" y="197978"/>
                  <a:pt x="93096" y="287408"/>
                  <a:pt x="99446" y="295345"/>
                </a:cubicBezTo>
                <a:cubicBezTo>
                  <a:pt x="105796" y="303282"/>
                  <a:pt x="95213" y="255657"/>
                  <a:pt x="80396" y="238195"/>
                </a:cubicBezTo>
                <a:cubicBezTo>
                  <a:pt x="65579" y="220733"/>
                  <a:pt x="20071" y="195862"/>
                  <a:pt x="10546" y="190570"/>
                </a:cubicBezTo>
                <a:cubicBezTo>
                  <a:pt x="1021" y="185278"/>
                  <a:pt x="23246" y="215441"/>
                  <a:pt x="23246" y="206445"/>
                </a:cubicBezTo>
                <a:cubicBezTo>
                  <a:pt x="23246" y="197449"/>
                  <a:pt x="14250" y="154587"/>
                  <a:pt x="10546" y="136595"/>
                </a:cubicBezTo>
                <a:cubicBezTo>
                  <a:pt x="6842" y="118603"/>
                  <a:pt x="-3212" y="114899"/>
                  <a:pt x="1021" y="98495"/>
                </a:cubicBezTo>
                <a:cubicBezTo>
                  <a:pt x="5254" y="82091"/>
                  <a:pt x="38592" y="2187"/>
                  <a:pt x="4229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783748FA-20B1-0AF1-0236-4B997CBA1819}"/>
              </a:ext>
            </a:extLst>
          </p:cNvPr>
          <p:cNvSpPr/>
          <p:nvPr/>
        </p:nvSpPr>
        <p:spPr>
          <a:xfrm>
            <a:off x="1865655" y="8667670"/>
            <a:ext cx="204457" cy="477265"/>
          </a:xfrm>
          <a:custGeom>
            <a:avLst/>
            <a:gdLst>
              <a:gd name="connsiteX0" fmla="*/ 204445 w 204457"/>
              <a:gd name="connsiteY0" fmla="*/ 80 h 477265"/>
              <a:gd name="connsiteX1" fmla="*/ 169520 w 204457"/>
              <a:gd name="connsiteY1" fmla="*/ 120730 h 477265"/>
              <a:gd name="connsiteX2" fmla="*/ 90145 w 204457"/>
              <a:gd name="connsiteY2" fmla="*/ 282655 h 477265"/>
              <a:gd name="connsiteX3" fmla="*/ 134595 w 204457"/>
              <a:gd name="connsiteY3" fmla="*/ 212805 h 477265"/>
              <a:gd name="connsiteX4" fmla="*/ 55220 w 204457"/>
              <a:gd name="connsiteY4" fmla="*/ 295355 h 477265"/>
              <a:gd name="connsiteX5" fmla="*/ 23470 w 204457"/>
              <a:gd name="connsiteY5" fmla="*/ 377905 h 477265"/>
              <a:gd name="connsiteX6" fmla="*/ 17120 w 204457"/>
              <a:gd name="connsiteY6" fmla="*/ 476330 h 477265"/>
              <a:gd name="connsiteX7" fmla="*/ 23470 w 204457"/>
              <a:gd name="connsiteY7" fmla="*/ 419180 h 477265"/>
              <a:gd name="connsiteX8" fmla="*/ 29820 w 204457"/>
              <a:gd name="connsiteY8" fmla="*/ 285830 h 477265"/>
              <a:gd name="connsiteX9" fmla="*/ 4420 w 204457"/>
              <a:gd name="connsiteY9" fmla="*/ 349330 h 477265"/>
              <a:gd name="connsiteX10" fmla="*/ 134595 w 204457"/>
              <a:gd name="connsiteY10" fmla="*/ 171530 h 477265"/>
              <a:gd name="connsiteX11" fmla="*/ 39345 w 204457"/>
              <a:gd name="connsiteY11" fmla="*/ 295355 h 477265"/>
              <a:gd name="connsiteX12" fmla="*/ 166345 w 204457"/>
              <a:gd name="connsiteY12" fmla="*/ 104855 h 477265"/>
              <a:gd name="connsiteX13" fmla="*/ 204445 w 204457"/>
              <a:gd name="connsiteY13" fmla="*/ 80 h 4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457" h="477265">
                <a:moveTo>
                  <a:pt x="204445" y="80"/>
                </a:moveTo>
                <a:cubicBezTo>
                  <a:pt x="204974" y="2726"/>
                  <a:pt x="188570" y="73634"/>
                  <a:pt x="169520" y="120730"/>
                </a:cubicBezTo>
                <a:cubicBezTo>
                  <a:pt x="150470" y="167826"/>
                  <a:pt x="95966" y="267309"/>
                  <a:pt x="90145" y="282655"/>
                </a:cubicBezTo>
                <a:cubicBezTo>
                  <a:pt x="84324" y="298001"/>
                  <a:pt x="140416" y="210688"/>
                  <a:pt x="134595" y="212805"/>
                </a:cubicBezTo>
                <a:cubicBezTo>
                  <a:pt x="128774" y="214922"/>
                  <a:pt x="73741" y="267838"/>
                  <a:pt x="55220" y="295355"/>
                </a:cubicBezTo>
                <a:cubicBezTo>
                  <a:pt x="36699" y="322872"/>
                  <a:pt x="29820" y="347743"/>
                  <a:pt x="23470" y="377905"/>
                </a:cubicBezTo>
                <a:cubicBezTo>
                  <a:pt x="17120" y="408067"/>
                  <a:pt x="17120" y="469451"/>
                  <a:pt x="17120" y="476330"/>
                </a:cubicBezTo>
                <a:cubicBezTo>
                  <a:pt x="17120" y="483209"/>
                  <a:pt x="21353" y="450930"/>
                  <a:pt x="23470" y="419180"/>
                </a:cubicBezTo>
                <a:cubicBezTo>
                  <a:pt x="25587" y="387430"/>
                  <a:pt x="32995" y="297472"/>
                  <a:pt x="29820" y="285830"/>
                </a:cubicBezTo>
                <a:cubicBezTo>
                  <a:pt x="26645" y="274188"/>
                  <a:pt x="-13042" y="368380"/>
                  <a:pt x="4420" y="349330"/>
                </a:cubicBezTo>
                <a:cubicBezTo>
                  <a:pt x="21882" y="330280"/>
                  <a:pt x="128774" y="180526"/>
                  <a:pt x="134595" y="171530"/>
                </a:cubicBezTo>
                <a:cubicBezTo>
                  <a:pt x="140416" y="162534"/>
                  <a:pt x="34053" y="306468"/>
                  <a:pt x="39345" y="295355"/>
                </a:cubicBezTo>
                <a:cubicBezTo>
                  <a:pt x="44637" y="284243"/>
                  <a:pt x="140416" y="149305"/>
                  <a:pt x="166345" y="104855"/>
                </a:cubicBezTo>
                <a:cubicBezTo>
                  <a:pt x="192274" y="60405"/>
                  <a:pt x="203916" y="-2566"/>
                  <a:pt x="20444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C3D8C17B-FF6E-5018-9C2C-EB109EF1F442}"/>
              </a:ext>
            </a:extLst>
          </p:cNvPr>
          <p:cNvSpPr/>
          <p:nvPr/>
        </p:nvSpPr>
        <p:spPr>
          <a:xfrm>
            <a:off x="1995446" y="8901570"/>
            <a:ext cx="208050" cy="665776"/>
          </a:xfrm>
          <a:custGeom>
            <a:avLst/>
            <a:gdLst>
              <a:gd name="connsiteX0" fmla="*/ 208004 w 208050"/>
              <a:gd name="connsiteY0" fmla="*/ 86855 h 665776"/>
              <a:gd name="connsiteX1" fmla="*/ 147679 w 208050"/>
              <a:gd name="connsiteY1" fmla="*/ 90030 h 665776"/>
              <a:gd name="connsiteX2" fmla="*/ 74654 w 208050"/>
              <a:gd name="connsiteY2" fmla="*/ 77330 h 665776"/>
              <a:gd name="connsiteX3" fmla="*/ 119104 w 208050"/>
              <a:gd name="connsiteY3" fmla="*/ 118605 h 665776"/>
              <a:gd name="connsiteX4" fmla="*/ 100054 w 208050"/>
              <a:gd name="connsiteY4" fmla="*/ 153530 h 665776"/>
              <a:gd name="connsiteX5" fmla="*/ 109579 w 208050"/>
              <a:gd name="connsiteY5" fmla="*/ 210680 h 665776"/>
              <a:gd name="connsiteX6" fmla="*/ 90529 w 208050"/>
              <a:gd name="connsiteY6" fmla="*/ 178930 h 665776"/>
              <a:gd name="connsiteX7" fmla="*/ 93704 w 208050"/>
              <a:gd name="connsiteY7" fmla="*/ 248780 h 665776"/>
              <a:gd name="connsiteX8" fmla="*/ 33379 w 208050"/>
              <a:gd name="connsiteY8" fmla="*/ 309105 h 665776"/>
              <a:gd name="connsiteX9" fmla="*/ 61954 w 208050"/>
              <a:gd name="connsiteY9" fmla="*/ 274180 h 665776"/>
              <a:gd name="connsiteX10" fmla="*/ 30204 w 208050"/>
              <a:gd name="connsiteY10" fmla="*/ 315455 h 665776"/>
              <a:gd name="connsiteX11" fmla="*/ 17504 w 208050"/>
              <a:gd name="connsiteY11" fmla="*/ 448805 h 665776"/>
              <a:gd name="connsiteX12" fmla="*/ 11154 w 208050"/>
              <a:gd name="connsiteY12" fmla="*/ 404355 h 665776"/>
              <a:gd name="connsiteX13" fmla="*/ 17504 w 208050"/>
              <a:gd name="connsiteY13" fmla="*/ 499605 h 665776"/>
              <a:gd name="connsiteX14" fmla="*/ 7979 w 208050"/>
              <a:gd name="connsiteY14" fmla="*/ 594855 h 665776"/>
              <a:gd name="connsiteX15" fmla="*/ 17504 w 208050"/>
              <a:gd name="connsiteY15" fmla="*/ 664705 h 665776"/>
              <a:gd name="connsiteX16" fmla="*/ 17504 w 208050"/>
              <a:gd name="connsiteY16" fmla="*/ 613905 h 665776"/>
              <a:gd name="connsiteX17" fmla="*/ 4804 w 208050"/>
              <a:gd name="connsiteY17" fmla="*/ 344030 h 665776"/>
              <a:gd name="connsiteX18" fmla="*/ 7979 w 208050"/>
              <a:gd name="connsiteY18" fmla="*/ 388480 h 665776"/>
              <a:gd name="connsiteX19" fmla="*/ 93704 w 208050"/>
              <a:gd name="connsiteY19" fmla="*/ 210680 h 665776"/>
              <a:gd name="connsiteX20" fmla="*/ 106404 w 208050"/>
              <a:gd name="connsiteY20" fmla="*/ 102730 h 665776"/>
              <a:gd name="connsiteX21" fmla="*/ 122279 w 208050"/>
              <a:gd name="connsiteY21" fmla="*/ 90030 h 665776"/>
              <a:gd name="connsiteX22" fmla="*/ 138154 w 208050"/>
              <a:gd name="connsiteY22" fmla="*/ 1130 h 665776"/>
              <a:gd name="connsiteX23" fmla="*/ 138154 w 208050"/>
              <a:gd name="connsiteY23" fmla="*/ 42405 h 665776"/>
              <a:gd name="connsiteX24" fmla="*/ 208004 w 208050"/>
              <a:gd name="connsiteY24" fmla="*/ 86855 h 66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050" h="665776">
                <a:moveTo>
                  <a:pt x="208004" y="86855"/>
                </a:moveTo>
                <a:cubicBezTo>
                  <a:pt x="209592" y="94793"/>
                  <a:pt x="169904" y="91617"/>
                  <a:pt x="147679" y="90030"/>
                </a:cubicBezTo>
                <a:cubicBezTo>
                  <a:pt x="125454" y="88443"/>
                  <a:pt x="79416" y="72568"/>
                  <a:pt x="74654" y="77330"/>
                </a:cubicBezTo>
                <a:cubicBezTo>
                  <a:pt x="69892" y="82092"/>
                  <a:pt x="114871" y="105905"/>
                  <a:pt x="119104" y="118605"/>
                </a:cubicBezTo>
                <a:cubicBezTo>
                  <a:pt x="123337" y="131305"/>
                  <a:pt x="101641" y="138184"/>
                  <a:pt x="100054" y="153530"/>
                </a:cubicBezTo>
                <a:cubicBezTo>
                  <a:pt x="98466" y="168876"/>
                  <a:pt x="111166" y="206447"/>
                  <a:pt x="109579" y="210680"/>
                </a:cubicBezTo>
                <a:cubicBezTo>
                  <a:pt x="107992" y="214913"/>
                  <a:pt x="93175" y="172580"/>
                  <a:pt x="90529" y="178930"/>
                </a:cubicBezTo>
                <a:cubicBezTo>
                  <a:pt x="87883" y="185280"/>
                  <a:pt x="103229" y="227084"/>
                  <a:pt x="93704" y="248780"/>
                </a:cubicBezTo>
                <a:cubicBezTo>
                  <a:pt x="84179" y="270476"/>
                  <a:pt x="38671" y="304872"/>
                  <a:pt x="33379" y="309105"/>
                </a:cubicBezTo>
                <a:cubicBezTo>
                  <a:pt x="28087" y="313338"/>
                  <a:pt x="62483" y="273122"/>
                  <a:pt x="61954" y="274180"/>
                </a:cubicBezTo>
                <a:cubicBezTo>
                  <a:pt x="61425" y="275238"/>
                  <a:pt x="37612" y="286351"/>
                  <a:pt x="30204" y="315455"/>
                </a:cubicBezTo>
                <a:cubicBezTo>
                  <a:pt x="22796" y="344559"/>
                  <a:pt x="20679" y="433988"/>
                  <a:pt x="17504" y="448805"/>
                </a:cubicBezTo>
                <a:cubicBezTo>
                  <a:pt x="14329" y="463622"/>
                  <a:pt x="11154" y="395888"/>
                  <a:pt x="11154" y="404355"/>
                </a:cubicBezTo>
                <a:cubicBezTo>
                  <a:pt x="11154" y="412822"/>
                  <a:pt x="18033" y="467855"/>
                  <a:pt x="17504" y="499605"/>
                </a:cubicBezTo>
                <a:cubicBezTo>
                  <a:pt x="16975" y="531355"/>
                  <a:pt x="7979" y="567338"/>
                  <a:pt x="7979" y="594855"/>
                </a:cubicBezTo>
                <a:cubicBezTo>
                  <a:pt x="7979" y="622372"/>
                  <a:pt x="15917" y="661530"/>
                  <a:pt x="17504" y="664705"/>
                </a:cubicBezTo>
                <a:cubicBezTo>
                  <a:pt x="19091" y="667880"/>
                  <a:pt x="19621" y="667351"/>
                  <a:pt x="17504" y="613905"/>
                </a:cubicBezTo>
                <a:cubicBezTo>
                  <a:pt x="15387" y="560459"/>
                  <a:pt x="6391" y="381601"/>
                  <a:pt x="4804" y="344030"/>
                </a:cubicBezTo>
                <a:cubicBezTo>
                  <a:pt x="3217" y="306459"/>
                  <a:pt x="-6838" y="410705"/>
                  <a:pt x="7979" y="388480"/>
                </a:cubicBezTo>
                <a:cubicBezTo>
                  <a:pt x="22796" y="366255"/>
                  <a:pt x="77300" y="258305"/>
                  <a:pt x="93704" y="210680"/>
                </a:cubicBezTo>
                <a:cubicBezTo>
                  <a:pt x="110108" y="163055"/>
                  <a:pt x="106404" y="102730"/>
                  <a:pt x="106404" y="102730"/>
                </a:cubicBezTo>
                <a:cubicBezTo>
                  <a:pt x="111166" y="82622"/>
                  <a:pt x="116987" y="106963"/>
                  <a:pt x="122279" y="90030"/>
                </a:cubicBezTo>
                <a:cubicBezTo>
                  <a:pt x="127571" y="73097"/>
                  <a:pt x="135508" y="9067"/>
                  <a:pt x="138154" y="1130"/>
                </a:cubicBezTo>
                <a:cubicBezTo>
                  <a:pt x="140800" y="-6807"/>
                  <a:pt x="131275" y="29176"/>
                  <a:pt x="138154" y="42405"/>
                </a:cubicBezTo>
                <a:cubicBezTo>
                  <a:pt x="145033" y="55634"/>
                  <a:pt x="206416" y="78917"/>
                  <a:pt x="208004" y="86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72AA43E3-7F0C-E79F-2D3B-796A12942584}"/>
              </a:ext>
            </a:extLst>
          </p:cNvPr>
          <p:cNvSpPr/>
          <p:nvPr/>
        </p:nvSpPr>
        <p:spPr>
          <a:xfrm>
            <a:off x="2600064" y="9466896"/>
            <a:ext cx="508264" cy="261322"/>
          </a:xfrm>
          <a:custGeom>
            <a:avLst/>
            <a:gdLst>
              <a:gd name="connsiteX0" fmla="*/ 261 w 508264"/>
              <a:gd name="connsiteY0" fmla="*/ 954 h 261322"/>
              <a:gd name="connsiteX1" fmla="*/ 203461 w 508264"/>
              <a:gd name="connsiteY1" fmla="*/ 153354 h 261322"/>
              <a:gd name="connsiteX2" fmla="*/ 200286 w 508264"/>
              <a:gd name="connsiteY2" fmla="*/ 131129 h 261322"/>
              <a:gd name="connsiteX3" fmla="*/ 333636 w 508264"/>
              <a:gd name="connsiteY3" fmla="*/ 200979 h 261322"/>
              <a:gd name="connsiteX4" fmla="*/ 314586 w 508264"/>
              <a:gd name="connsiteY4" fmla="*/ 191454 h 261322"/>
              <a:gd name="connsiteX5" fmla="*/ 397136 w 508264"/>
              <a:gd name="connsiteY5" fmla="*/ 239079 h 261322"/>
              <a:gd name="connsiteX6" fmla="*/ 508261 w 508264"/>
              <a:gd name="connsiteY6" fmla="*/ 261304 h 261322"/>
              <a:gd name="connsiteX7" fmla="*/ 400311 w 508264"/>
              <a:gd name="connsiteY7" fmla="*/ 235904 h 261322"/>
              <a:gd name="connsiteX8" fmla="*/ 206636 w 508264"/>
              <a:gd name="connsiteY8" fmla="*/ 127954 h 261322"/>
              <a:gd name="connsiteX9" fmla="*/ 108211 w 508264"/>
              <a:gd name="connsiteY9" fmla="*/ 67629 h 261322"/>
              <a:gd name="connsiteX10" fmla="*/ 159011 w 508264"/>
              <a:gd name="connsiteY10" fmla="*/ 86679 h 261322"/>
              <a:gd name="connsiteX11" fmla="*/ 261 w 508264"/>
              <a:gd name="connsiteY11" fmla="*/ 954 h 26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8264" h="261322">
                <a:moveTo>
                  <a:pt x="261" y="954"/>
                </a:moveTo>
                <a:cubicBezTo>
                  <a:pt x="7669" y="12067"/>
                  <a:pt x="170124" y="131658"/>
                  <a:pt x="203461" y="153354"/>
                </a:cubicBezTo>
                <a:cubicBezTo>
                  <a:pt x="236799" y="175050"/>
                  <a:pt x="178590" y="123192"/>
                  <a:pt x="200286" y="131129"/>
                </a:cubicBezTo>
                <a:cubicBezTo>
                  <a:pt x="221982" y="139066"/>
                  <a:pt x="333636" y="200979"/>
                  <a:pt x="333636" y="200979"/>
                </a:cubicBezTo>
                <a:cubicBezTo>
                  <a:pt x="352686" y="211033"/>
                  <a:pt x="304003" y="185104"/>
                  <a:pt x="314586" y="191454"/>
                </a:cubicBezTo>
                <a:cubicBezTo>
                  <a:pt x="325169" y="197804"/>
                  <a:pt x="364857" y="227437"/>
                  <a:pt x="397136" y="239079"/>
                </a:cubicBezTo>
                <a:cubicBezTo>
                  <a:pt x="429415" y="250721"/>
                  <a:pt x="507732" y="261833"/>
                  <a:pt x="508261" y="261304"/>
                </a:cubicBezTo>
                <a:cubicBezTo>
                  <a:pt x="508790" y="260775"/>
                  <a:pt x="450582" y="258129"/>
                  <a:pt x="400311" y="235904"/>
                </a:cubicBezTo>
                <a:cubicBezTo>
                  <a:pt x="350040" y="213679"/>
                  <a:pt x="255319" y="156000"/>
                  <a:pt x="206636" y="127954"/>
                </a:cubicBezTo>
                <a:cubicBezTo>
                  <a:pt x="157953" y="99908"/>
                  <a:pt x="116149" y="74508"/>
                  <a:pt x="108211" y="67629"/>
                </a:cubicBezTo>
                <a:cubicBezTo>
                  <a:pt x="100273" y="60750"/>
                  <a:pt x="172769" y="94087"/>
                  <a:pt x="159011" y="86679"/>
                </a:cubicBezTo>
                <a:cubicBezTo>
                  <a:pt x="145253" y="79271"/>
                  <a:pt x="-7147" y="-10159"/>
                  <a:pt x="261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A3921001-DD5B-BCF8-28C7-BC91DD7BD3C7}"/>
              </a:ext>
            </a:extLst>
          </p:cNvPr>
          <p:cNvSpPr/>
          <p:nvPr/>
        </p:nvSpPr>
        <p:spPr>
          <a:xfrm>
            <a:off x="2311379" y="9420163"/>
            <a:ext cx="349513" cy="431909"/>
          </a:xfrm>
          <a:custGeom>
            <a:avLst/>
            <a:gdLst>
              <a:gd name="connsiteX0" fmla="*/ 349271 w 349513"/>
              <a:gd name="connsiteY0" fmla="*/ 62 h 431909"/>
              <a:gd name="connsiteX1" fmla="*/ 168296 w 349513"/>
              <a:gd name="connsiteY1" fmla="*/ 92137 h 431909"/>
              <a:gd name="connsiteX2" fmla="*/ 206396 w 349513"/>
              <a:gd name="connsiteY2" fmla="*/ 76262 h 431909"/>
              <a:gd name="connsiteX3" fmla="*/ 38121 w 349513"/>
              <a:gd name="connsiteY3" fmla="*/ 165162 h 431909"/>
              <a:gd name="connsiteX4" fmla="*/ 15896 w 349513"/>
              <a:gd name="connsiteY4" fmla="*/ 196912 h 431909"/>
              <a:gd name="connsiteX5" fmla="*/ 57171 w 349513"/>
              <a:gd name="connsiteY5" fmla="*/ 177862 h 431909"/>
              <a:gd name="connsiteX6" fmla="*/ 22246 w 349513"/>
              <a:gd name="connsiteY6" fmla="*/ 219137 h 431909"/>
              <a:gd name="connsiteX7" fmla="*/ 19071 w 349513"/>
              <a:gd name="connsiteY7" fmla="*/ 247712 h 431909"/>
              <a:gd name="connsiteX8" fmla="*/ 38121 w 349513"/>
              <a:gd name="connsiteY8" fmla="*/ 311212 h 431909"/>
              <a:gd name="connsiteX9" fmla="*/ 47646 w 349513"/>
              <a:gd name="connsiteY9" fmla="*/ 374712 h 431909"/>
              <a:gd name="connsiteX10" fmla="*/ 21 w 349513"/>
              <a:gd name="connsiteY10" fmla="*/ 431862 h 431909"/>
              <a:gd name="connsiteX11" fmla="*/ 41296 w 349513"/>
              <a:gd name="connsiteY11" fmla="*/ 365187 h 431909"/>
              <a:gd name="connsiteX12" fmla="*/ 28596 w 349513"/>
              <a:gd name="connsiteY12" fmla="*/ 273112 h 431909"/>
              <a:gd name="connsiteX13" fmla="*/ 3196 w 349513"/>
              <a:gd name="connsiteY13" fmla="*/ 209612 h 431909"/>
              <a:gd name="connsiteX14" fmla="*/ 104796 w 349513"/>
              <a:gd name="connsiteY14" fmla="*/ 117537 h 431909"/>
              <a:gd name="connsiteX15" fmla="*/ 53996 w 349513"/>
              <a:gd name="connsiteY15" fmla="*/ 149287 h 431909"/>
              <a:gd name="connsiteX16" fmla="*/ 215921 w 349513"/>
              <a:gd name="connsiteY16" fmla="*/ 54037 h 431909"/>
              <a:gd name="connsiteX17" fmla="*/ 123846 w 349513"/>
              <a:gd name="connsiteY17" fmla="*/ 108012 h 431909"/>
              <a:gd name="connsiteX18" fmla="*/ 349271 w 349513"/>
              <a:gd name="connsiteY18" fmla="*/ 62 h 43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9513" h="431909">
                <a:moveTo>
                  <a:pt x="349271" y="62"/>
                </a:moveTo>
                <a:cubicBezTo>
                  <a:pt x="356679" y="-2584"/>
                  <a:pt x="192108" y="79437"/>
                  <a:pt x="168296" y="92137"/>
                </a:cubicBezTo>
                <a:cubicBezTo>
                  <a:pt x="144483" y="104837"/>
                  <a:pt x="228092" y="64091"/>
                  <a:pt x="206396" y="76262"/>
                </a:cubicBezTo>
                <a:cubicBezTo>
                  <a:pt x="184700" y="88433"/>
                  <a:pt x="69871" y="145054"/>
                  <a:pt x="38121" y="165162"/>
                </a:cubicBezTo>
                <a:cubicBezTo>
                  <a:pt x="6371" y="185270"/>
                  <a:pt x="12721" y="194795"/>
                  <a:pt x="15896" y="196912"/>
                </a:cubicBezTo>
                <a:cubicBezTo>
                  <a:pt x="19071" y="199029"/>
                  <a:pt x="56113" y="174158"/>
                  <a:pt x="57171" y="177862"/>
                </a:cubicBezTo>
                <a:cubicBezTo>
                  <a:pt x="58229" y="181566"/>
                  <a:pt x="28596" y="207495"/>
                  <a:pt x="22246" y="219137"/>
                </a:cubicBezTo>
                <a:cubicBezTo>
                  <a:pt x="15896" y="230779"/>
                  <a:pt x="16425" y="232366"/>
                  <a:pt x="19071" y="247712"/>
                </a:cubicBezTo>
                <a:cubicBezTo>
                  <a:pt x="21717" y="263058"/>
                  <a:pt x="33359" y="290045"/>
                  <a:pt x="38121" y="311212"/>
                </a:cubicBezTo>
                <a:cubicBezTo>
                  <a:pt x="42883" y="332379"/>
                  <a:pt x="53996" y="354604"/>
                  <a:pt x="47646" y="374712"/>
                </a:cubicBezTo>
                <a:cubicBezTo>
                  <a:pt x="41296" y="394820"/>
                  <a:pt x="1079" y="433450"/>
                  <a:pt x="21" y="431862"/>
                </a:cubicBezTo>
                <a:cubicBezTo>
                  <a:pt x="-1037" y="430274"/>
                  <a:pt x="36534" y="391645"/>
                  <a:pt x="41296" y="365187"/>
                </a:cubicBezTo>
                <a:cubicBezTo>
                  <a:pt x="46058" y="338729"/>
                  <a:pt x="34946" y="299041"/>
                  <a:pt x="28596" y="273112"/>
                </a:cubicBezTo>
                <a:cubicBezTo>
                  <a:pt x="22246" y="247183"/>
                  <a:pt x="-9504" y="235541"/>
                  <a:pt x="3196" y="209612"/>
                </a:cubicBezTo>
                <a:cubicBezTo>
                  <a:pt x="15896" y="183683"/>
                  <a:pt x="96329" y="127591"/>
                  <a:pt x="104796" y="117537"/>
                </a:cubicBezTo>
                <a:cubicBezTo>
                  <a:pt x="113263" y="107483"/>
                  <a:pt x="35475" y="159870"/>
                  <a:pt x="53996" y="149287"/>
                </a:cubicBezTo>
                <a:cubicBezTo>
                  <a:pt x="72517" y="138704"/>
                  <a:pt x="215921" y="54037"/>
                  <a:pt x="215921" y="54037"/>
                </a:cubicBezTo>
                <a:cubicBezTo>
                  <a:pt x="227563" y="47158"/>
                  <a:pt x="106913" y="114362"/>
                  <a:pt x="123846" y="108012"/>
                </a:cubicBezTo>
                <a:cubicBezTo>
                  <a:pt x="140779" y="101662"/>
                  <a:pt x="341863" y="2708"/>
                  <a:pt x="34927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BE3EDBF9-94DC-5F4D-BCF7-687FDB21B72A}"/>
              </a:ext>
            </a:extLst>
          </p:cNvPr>
          <p:cNvSpPr/>
          <p:nvPr/>
        </p:nvSpPr>
        <p:spPr>
          <a:xfrm>
            <a:off x="2238363" y="9439057"/>
            <a:ext cx="330239" cy="412999"/>
          </a:xfrm>
          <a:custGeom>
            <a:avLst/>
            <a:gdLst>
              <a:gd name="connsiteX0" fmla="*/ 330212 w 330239"/>
              <a:gd name="connsiteY0" fmla="*/ 218 h 412999"/>
              <a:gd name="connsiteX1" fmla="*/ 101612 w 330239"/>
              <a:gd name="connsiteY1" fmla="*/ 104993 h 412999"/>
              <a:gd name="connsiteX2" fmla="*/ 133362 w 330239"/>
              <a:gd name="connsiteY2" fmla="*/ 82768 h 412999"/>
              <a:gd name="connsiteX3" fmla="*/ 12712 w 330239"/>
              <a:gd name="connsiteY3" fmla="*/ 203418 h 412999"/>
              <a:gd name="connsiteX4" fmla="*/ 38112 w 330239"/>
              <a:gd name="connsiteY4" fmla="*/ 200243 h 412999"/>
              <a:gd name="connsiteX5" fmla="*/ 69862 w 330239"/>
              <a:gd name="connsiteY5" fmla="*/ 276443 h 412999"/>
              <a:gd name="connsiteX6" fmla="*/ 76212 w 330239"/>
              <a:gd name="connsiteY6" fmla="*/ 333593 h 412999"/>
              <a:gd name="connsiteX7" fmla="*/ 12 w 330239"/>
              <a:gd name="connsiteY7" fmla="*/ 412968 h 412999"/>
              <a:gd name="connsiteX8" fmla="*/ 82562 w 330239"/>
              <a:gd name="connsiteY8" fmla="*/ 324068 h 412999"/>
              <a:gd name="connsiteX9" fmla="*/ 57162 w 330239"/>
              <a:gd name="connsiteY9" fmla="*/ 225643 h 412999"/>
              <a:gd name="connsiteX10" fmla="*/ 60337 w 330239"/>
              <a:gd name="connsiteY10" fmla="*/ 146268 h 412999"/>
              <a:gd name="connsiteX11" fmla="*/ 174637 w 330239"/>
              <a:gd name="connsiteY11" fmla="*/ 63718 h 412999"/>
              <a:gd name="connsiteX12" fmla="*/ 117487 w 330239"/>
              <a:gd name="connsiteY12" fmla="*/ 76418 h 412999"/>
              <a:gd name="connsiteX13" fmla="*/ 330212 w 330239"/>
              <a:gd name="connsiteY13" fmla="*/ 218 h 4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239" h="412999">
                <a:moveTo>
                  <a:pt x="330212" y="218"/>
                </a:moveTo>
                <a:cubicBezTo>
                  <a:pt x="327566" y="4980"/>
                  <a:pt x="134420" y="91235"/>
                  <a:pt x="101612" y="104993"/>
                </a:cubicBezTo>
                <a:cubicBezTo>
                  <a:pt x="68804" y="118751"/>
                  <a:pt x="148179" y="66364"/>
                  <a:pt x="133362" y="82768"/>
                </a:cubicBezTo>
                <a:cubicBezTo>
                  <a:pt x="118545" y="99172"/>
                  <a:pt x="12712" y="203418"/>
                  <a:pt x="12712" y="203418"/>
                </a:cubicBezTo>
                <a:cubicBezTo>
                  <a:pt x="-3163" y="222997"/>
                  <a:pt x="28587" y="188072"/>
                  <a:pt x="38112" y="200243"/>
                </a:cubicBezTo>
                <a:cubicBezTo>
                  <a:pt x="47637" y="212414"/>
                  <a:pt x="63512" y="254218"/>
                  <a:pt x="69862" y="276443"/>
                </a:cubicBezTo>
                <a:cubicBezTo>
                  <a:pt x="76212" y="298668"/>
                  <a:pt x="87854" y="310839"/>
                  <a:pt x="76212" y="333593"/>
                </a:cubicBezTo>
                <a:cubicBezTo>
                  <a:pt x="64570" y="356347"/>
                  <a:pt x="-1046" y="414556"/>
                  <a:pt x="12" y="412968"/>
                </a:cubicBezTo>
                <a:cubicBezTo>
                  <a:pt x="1070" y="411380"/>
                  <a:pt x="73037" y="355289"/>
                  <a:pt x="82562" y="324068"/>
                </a:cubicBezTo>
                <a:cubicBezTo>
                  <a:pt x="92087" y="292847"/>
                  <a:pt x="60866" y="255276"/>
                  <a:pt x="57162" y="225643"/>
                </a:cubicBezTo>
                <a:cubicBezTo>
                  <a:pt x="53458" y="196010"/>
                  <a:pt x="40758" y="173255"/>
                  <a:pt x="60337" y="146268"/>
                </a:cubicBezTo>
                <a:cubicBezTo>
                  <a:pt x="79916" y="119281"/>
                  <a:pt x="165112" y="75360"/>
                  <a:pt x="174637" y="63718"/>
                </a:cubicBezTo>
                <a:cubicBezTo>
                  <a:pt x="184162" y="52076"/>
                  <a:pt x="93675" y="82768"/>
                  <a:pt x="117487" y="76418"/>
                </a:cubicBezTo>
                <a:cubicBezTo>
                  <a:pt x="141299" y="70068"/>
                  <a:pt x="332858" y="-4544"/>
                  <a:pt x="330212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31E53A72-5A92-2AFC-A2D3-C3213E17D4DC}"/>
              </a:ext>
            </a:extLst>
          </p:cNvPr>
          <p:cNvSpPr/>
          <p:nvPr/>
        </p:nvSpPr>
        <p:spPr>
          <a:xfrm>
            <a:off x="2462781" y="9270002"/>
            <a:ext cx="623363" cy="455045"/>
          </a:xfrm>
          <a:custGeom>
            <a:avLst/>
            <a:gdLst>
              <a:gd name="connsiteX0" fmla="*/ 1019 w 623363"/>
              <a:gd name="connsiteY0" fmla="*/ 998 h 455045"/>
              <a:gd name="connsiteX1" fmla="*/ 242319 w 623363"/>
              <a:gd name="connsiteY1" fmla="*/ 213723 h 455045"/>
              <a:gd name="connsiteX2" fmla="*/ 229619 w 623363"/>
              <a:gd name="connsiteY2" fmla="*/ 185148 h 455045"/>
              <a:gd name="connsiteX3" fmla="*/ 347094 w 623363"/>
              <a:gd name="connsiteY3" fmla="*/ 270873 h 455045"/>
              <a:gd name="connsiteX4" fmla="*/ 537594 w 623363"/>
              <a:gd name="connsiteY4" fmla="*/ 381998 h 455045"/>
              <a:gd name="connsiteX5" fmla="*/ 623319 w 623363"/>
              <a:gd name="connsiteY5" fmla="*/ 455023 h 455045"/>
              <a:gd name="connsiteX6" fmla="*/ 528069 w 623363"/>
              <a:gd name="connsiteY6" fmla="*/ 388348 h 455045"/>
              <a:gd name="connsiteX7" fmla="*/ 347094 w 623363"/>
              <a:gd name="connsiteY7" fmla="*/ 267698 h 455045"/>
              <a:gd name="connsiteX8" fmla="*/ 264544 w 623363"/>
              <a:gd name="connsiteY8" fmla="*/ 216898 h 455045"/>
              <a:gd name="connsiteX9" fmla="*/ 169294 w 623363"/>
              <a:gd name="connsiteY9" fmla="*/ 137523 h 455045"/>
              <a:gd name="connsiteX10" fmla="*/ 112144 w 623363"/>
              <a:gd name="connsiteY10" fmla="*/ 74023 h 455045"/>
              <a:gd name="connsiteX11" fmla="*/ 153419 w 623363"/>
              <a:gd name="connsiteY11" fmla="*/ 131173 h 455045"/>
              <a:gd name="connsiteX12" fmla="*/ 1019 w 623363"/>
              <a:gd name="connsiteY12" fmla="*/ 998 h 4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363" h="455045">
                <a:moveTo>
                  <a:pt x="1019" y="998"/>
                </a:moveTo>
                <a:cubicBezTo>
                  <a:pt x="15836" y="14756"/>
                  <a:pt x="204219" y="183031"/>
                  <a:pt x="242319" y="213723"/>
                </a:cubicBezTo>
                <a:cubicBezTo>
                  <a:pt x="280419" y="244415"/>
                  <a:pt x="212157" y="175623"/>
                  <a:pt x="229619" y="185148"/>
                </a:cubicBezTo>
                <a:cubicBezTo>
                  <a:pt x="247082" y="194673"/>
                  <a:pt x="295765" y="238065"/>
                  <a:pt x="347094" y="270873"/>
                </a:cubicBezTo>
                <a:cubicBezTo>
                  <a:pt x="398423" y="303681"/>
                  <a:pt x="491557" y="351306"/>
                  <a:pt x="537594" y="381998"/>
                </a:cubicBezTo>
                <a:cubicBezTo>
                  <a:pt x="583631" y="412690"/>
                  <a:pt x="624907" y="453965"/>
                  <a:pt x="623319" y="455023"/>
                </a:cubicBezTo>
                <a:cubicBezTo>
                  <a:pt x="621731" y="456081"/>
                  <a:pt x="574106" y="419569"/>
                  <a:pt x="528069" y="388348"/>
                </a:cubicBezTo>
                <a:cubicBezTo>
                  <a:pt x="482032" y="357127"/>
                  <a:pt x="391015" y="296273"/>
                  <a:pt x="347094" y="267698"/>
                </a:cubicBezTo>
                <a:cubicBezTo>
                  <a:pt x="303173" y="239123"/>
                  <a:pt x="294177" y="238594"/>
                  <a:pt x="264544" y="216898"/>
                </a:cubicBezTo>
                <a:cubicBezTo>
                  <a:pt x="234911" y="195202"/>
                  <a:pt x="194694" y="161336"/>
                  <a:pt x="169294" y="137523"/>
                </a:cubicBezTo>
                <a:cubicBezTo>
                  <a:pt x="143894" y="113711"/>
                  <a:pt x="114790" y="75081"/>
                  <a:pt x="112144" y="74023"/>
                </a:cubicBezTo>
                <a:cubicBezTo>
                  <a:pt x="109498" y="72965"/>
                  <a:pt x="169294" y="142286"/>
                  <a:pt x="153419" y="131173"/>
                </a:cubicBezTo>
                <a:cubicBezTo>
                  <a:pt x="137544" y="120061"/>
                  <a:pt x="-13798" y="-12760"/>
                  <a:pt x="1019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03B73189-5BC8-62AB-411C-28312D0F924B}"/>
              </a:ext>
            </a:extLst>
          </p:cNvPr>
          <p:cNvSpPr/>
          <p:nvPr/>
        </p:nvSpPr>
        <p:spPr>
          <a:xfrm>
            <a:off x="2238220" y="9375769"/>
            <a:ext cx="311310" cy="219432"/>
          </a:xfrm>
          <a:custGeom>
            <a:avLst/>
            <a:gdLst>
              <a:gd name="connsiteX0" fmla="*/ 311305 w 311310"/>
              <a:gd name="connsiteY0" fmla="*/ 6 h 219432"/>
              <a:gd name="connsiteX1" fmla="*/ 98580 w 311310"/>
              <a:gd name="connsiteY1" fmla="*/ 139706 h 219432"/>
              <a:gd name="connsiteX2" fmla="*/ 3330 w 311310"/>
              <a:gd name="connsiteY2" fmla="*/ 215906 h 219432"/>
              <a:gd name="connsiteX3" fmla="*/ 209705 w 311310"/>
              <a:gd name="connsiteY3" fmla="*/ 28581 h 219432"/>
              <a:gd name="connsiteX4" fmla="*/ 92230 w 311310"/>
              <a:gd name="connsiteY4" fmla="*/ 133356 h 219432"/>
              <a:gd name="connsiteX5" fmla="*/ 311305 w 311310"/>
              <a:gd name="connsiteY5" fmla="*/ 6 h 2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10" h="219432">
                <a:moveTo>
                  <a:pt x="311305" y="6"/>
                </a:moveTo>
                <a:cubicBezTo>
                  <a:pt x="312363" y="1064"/>
                  <a:pt x="149909" y="103723"/>
                  <a:pt x="98580" y="139706"/>
                </a:cubicBezTo>
                <a:cubicBezTo>
                  <a:pt x="47251" y="175689"/>
                  <a:pt x="-15191" y="234427"/>
                  <a:pt x="3330" y="215906"/>
                </a:cubicBezTo>
                <a:cubicBezTo>
                  <a:pt x="21851" y="197385"/>
                  <a:pt x="194888" y="42339"/>
                  <a:pt x="209705" y="28581"/>
                </a:cubicBezTo>
                <a:cubicBezTo>
                  <a:pt x="224522" y="14823"/>
                  <a:pt x="80588" y="136531"/>
                  <a:pt x="92230" y="133356"/>
                </a:cubicBezTo>
                <a:cubicBezTo>
                  <a:pt x="103872" y="130181"/>
                  <a:pt x="310247" y="-1052"/>
                  <a:pt x="31130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C8E1DE17-D97C-0BCC-E25F-E3261E5FD473}"/>
              </a:ext>
            </a:extLst>
          </p:cNvPr>
          <p:cNvSpPr/>
          <p:nvPr/>
        </p:nvSpPr>
        <p:spPr>
          <a:xfrm>
            <a:off x="2193918" y="9372490"/>
            <a:ext cx="254008" cy="411591"/>
          </a:xfrm>
          <a:custGeom>
            <a:avLst/>
            <a:gdLst>
              <a:gd name="connsiteX0" fmla="*/ 254007 w 254008"/>
              <a:gd name="connsiteY0" fmla="*/ 110 h 411591"/>
              <a:gd name="connsiteX1" fmla="*/ 69857 w 254008"/>
              <a:gd name="connsiteY1" fmla="*/ 152510 h 411591"/>
              <a:gd name="connsiteX2" fmla="*/ 7 w 254008"/>
              <a:gd name="connsiteY2" fmla="*/ 200135 h 411591"/>
              <a:gd name="connsiteX3" fmla="*/ 73032 w 254008"/>
              <a:gd name="connsiteY3" fmla="*/ 158860 h 411591"/>
              <a:gd name="connsiteX4" fmla="*/ 60332 w 254008"/>
              <a:gd name="connsiteY4" fmla="*/ 203310 h 411591"/>
              <a:gd name="connsiteX5" fmla="*/ 69857 w 254008"/>
              <a:gd name="connsiteY5" fmla="*/ 289035 h 411591"/>
              <a:gd name="connsiteX6" fmla="*/ 50807 w 254008"/>
              <a:gd name="connsiteY6" fmla="*/ 241410 h 411591"/>
              <a:gd name="connsiteX7" fmla="*/ 111132 w 254008"/>
              <a:gd name="connsiteY7" fmla="*/ 409685 h 411591"/>
              <a:gd name="connsiteX8" fmla="*/ 88907 w 254008"/>
              <a:gd name="connsiteY8" fmla="*/ 323960 h 411591"/>
              <a:gd name="connsiteX9" fmla="*/ 63507 w 254008"/>
              <a:gd name="connsiteY9" fmla="*/ 196960 h 411591"/>
              <a:gd name="connsiteX10" fmla="*/ 130182 w 254008"/>
              <a:gd name="connsiteY10" fmla="*/ 95360 h 411591"/>
              <a:gd name="connsiteX11" fmla="*/ 66682 w 254008"/>
              <a:gd name="connsiteY11" fmla="*/ 127110 h 411591"/>
              <a:gd name="connsiteX12" fmla="*/ 254007 w 254008"/>
              <a:gd name="connsiteY12" fmla="*/ 110 h 4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8" h="411591">
                <a:moveTo>
                  <a:pt x="254007" y="110"/>
                </a:moveTo>
                <a:cubicBezTo>
                  <a:pt x="254536" y="4343"/>
                  <a:pt x="112190" y="119173"/>
                  <a:pt x="69857" y="152510"/>
                </a:cubicBezTo>
                <a:cubicBezTo>
                  <a:pt x="27524" y="185847"/>
                  <a:pt x="-522" y="199077"/>
                  <a:pt x="7" y="200135"/>
                </a:cubicBezTo>
                <a:cubicBezTo>
                  <a:pt x="536" y="201193"/>
                  <a:pt x="62978" y="158331"/>
                  <a:pt x="73032" y="158860"/>
                </a:cubicBezTo>
                <a:cubicBezTo>
                  <a:pt x="83086" y="159389"/>
                  <a:pt x="60861" y="181614"/>
                  <a:pt x="60332" y="203310"/>
                </a:cubicBezTo>
                <a:cubicBezTo>
                  <a:pt x="59803" y="225006"/>
                  <a:pt x="71444" y="282685"/>
                  <a:pt x="69857" y="289035"/>
                </a:cubicBezTo>
                <a:cubicBezTo>
                  <a:pt x="68269" y="295385"/>
                  <a:pt x="43928" y="221302"/>
                  <a:pt x="50807" y="241410"/>
                </a:cubicBezTo>
                <a:cubicBezTo>
                  <a:pt x="57686" y="261518"/>
                  <a:pt x="104782" y="395927"/>
                  <a:pt x="111132" y="409685"/>
                </a:cubicBezTo>
                <a:cubicBezTo>
                  <a:pt x="117482" y="423443"/>
                  <a:pt x="96844" y="359414"/>
                  <a:pt x="88907" y="323960"/>
                </a:cubicBezTo>
                <a:cubicBezTo>
                  <a:pt x="80970" y="288506"/>
                  <a:pt x="56628" y="235060"/>
                  <a:pt x="63507" y="196960"/>
                </a:cubicBezTo>
                <a:cubicBezTo>
                  <a:pt x="70386" y="158860"/>
                  <a:pt x="129653" y="107002"/>
                  <a:pt x="130182" y="95360"/>
                </a:cubicBezTo>
                <a:cubicBezTo>
                  <a:pt x="130711" y="83718"/>
                  <a:pt x="48161" y="139281"/>
                  <a:pt x="66682" y="127110"/>
                </a:cubicBezTo>
                <a:cubicBezTo>
                  <a:pt x="85203" y="114939"/>
                  <a:pt x="253478" y="-4123"/>
                  <a:pt x="254007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C519F92E-F252-3020-B746-358B098DF89F}"/>
              </a:ext>
            </a:extLst>
          </p:cNvPr>
          <p:cNvSpPr/>
          <p:nvPr/>
        </p:nvSpPr>
        <p:spPr>
          <a:xfrm>
            <a:off x="2014536" y="9108840"/>
            <a:ext cx="509688" cy="251118"/>
          </a:xfrm>
          <a:custGeom>
            <a:avLst/>
            <a:gdLst>
              <a:gd name="connsiteX0" fmla="*/ 71439 w 509688"/>
              <a:gd name="connsiteY0" fmla="*/ 162160 h 251118"/>
              <a:gd name="connsiteX1" fmla="*/ 344489 w 509688"/>
              <a:gd name="connsiteY1" fmla="*/ 155810 h 251118"/>
              <a:gd name="connsiteX2" fmla="*/ 360364 w 509688"/>
              <a:gd name="connsiteY2" fmla="*/ 187560 h 251118"/>
              <a:gd name="connsiteX3" fmla="*/ 477839 w 509688"/>
              <a:gd name="connsiteY3" fmla="*/ 232010 h 251118"/>
              <a:gd name="connsiteX4" fmla="*/ 398464 w 509688"/>
              <a:gd name="connsiteY4" fmla="*/ 193910 h 251118"/>
              <a:gd name="connsiteX5" fmla="*/ 509589 w 509688"/>
              <a:gd name="connsiteY5" fmla="*/ 251060 h 251118"/>
              <a:gd name="connsiteX6" fmla="*/ 414339 w 509688"/>
              <a:gd name="connsiteY6" fmla="*/ 181210 h 251118"/>
              <a:gd name="connsiteX7" fmla="*/ 227014 w 509688"/>
              <a:gd name="connsiteY7" fmla="*/ 235 h 251118"/>
              <a:gd name="connsiteX8" fmla="*/ 423864 w 509688"/>
              <a:gd name="connsiteY8" fmla="*/ 222485 h 251118"/>
              <a:gd name="connsiteX9" fmla="*/ 407989 w 509688"/>
              <a:gd name="connsiteY9" fmla="*/ 184385 h 251118"/>
              <a:gd name="connsiteX10" fmla="*/ 300039 w 509688"/>
              <a:gd name="connsiteY10" fmla="*/ 155810 h 251118"/>
              <a:gd name="connsiteX11" fmla="*/ 147639 w 509688"/>
              <a:gd name="connsiteY11" fmla="*/ 127235 h 251118"/>
              <a:gd name="connsiteX12" fmla="*/ 227014 w 509688"/>
              <a:gd name="connsiteY12" fmla="*/ 155810 h 251118"/>
              <a:gd name="connsiteX13" fmla="*/ 11114 w 509688"/>
              <a:gd name="connsiteY13" fmla="*/ 168510 h 251118"/>
              <a:gd name="connsiteX14" fmla="*/ 71439 w 509688"/>
              <a:gd name="connsiteY14" fmla="*/ 162160 h 25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688" h="251118">
                <a:moveTo>
                  <a:pt x="71439" y="162160"/>
                </a:moveTo>
                <a:cubicBezTo>
                  <a:pt x="127001" y="160043"/>
                  <a:pt x="296335" y="151577"/>
                  <a:pt x="344489" y="155810"/>
                </a:cubicBezTo>
                <a:cubicBezTo>
                  <a:pt x="392643" y="160043"/>
                  <a:pt x="338139" y="174860"/>
                  <a:pt x="360364" y="187560"/>
                </a:cubicBezTo>
                <a:cubicBezTo>
                  <a:pt x="382589" y="200260"/>
                  <a:pt x="471489" y="230952"/>
                  <a:pt x="477839" y="232010"/>
                </a:cubicBezTo>
                <a:cubicBezTo>
                  <a:pt x="484189" y="233068"/>
                  <a:pt x="393172" y="190735"/>
                  <a:pt x="398464" y="193910"/>
                </a:cubicBezTo>
                <a:cubicBezTo>
                  <a:pt x="403756" y="197085"/>
                  <a:pt x="506943" y="253177"/>
                  <a:pt x="509589" y="251060"/>
                </a:cubicBezTo>
                <a:cubicBezTo>
                  <a:pt x="512235" y="248943"/>
                  <a:pt x="461435" y="223014"/>
                  <a:pt x="414339" y="181210"/>
                </a:cubicBezTo>
                <a:cubicBezTo>
                  <a:pt x="367243" y="139406"/>
                  <a:pt x="225427" y="-6644"/>
                  <a:pt x="227014" y="235"/>
                </a:cubicBezTo>
                <a:cubicBezTo>
                  <a:pt x="228601" y="7114"/>
                  <a:pt x="393702" y="191793"/>
                  <a:pt x="423864" y="222485"/>
                </a:cubicBezTo>
                <a:cubicBezTo>
                  <a:pt x="454026" y="253177"/>
                  <a:pt x="428626" y="195497"/>
                  <a:pt x="407989" y="184385"/>
                </a:cubicBezTo>
                <a:cubicBezTo>
                  <a:pt x="387352" y="173273"/>
                  <a:pt x="343431" y="165335"/>
                  <a:pt x="300039" y="155810"/>
                </a:cubicBezTo>
                <a:cubicBezTo>
                  <a:pt x="256647" y="146285"/>
                  <a:pt x="159810" y="127235"/>
                  <a:pt x="147639" y="127235"/>
                </a:cubicBezTo>
                <a:cubicBezTo>
                  <a:pt x="135468" y="127235"/>
                  <a:pt x="249768" y="148931"/>
                  <a:pt x="227014" y="155810"/>
                </a:cubicBezTo>
                <a:cubicBezTo>
                  <a:pt x="204260" y="162689"/>
                  <a:pt x="41276" y="167452"/>
                  <a:pt x="11114" y="168510"/>
                </a:cubicBezTo>
                <a:cubicBezTo>
                  <a:pt x="-19048" y="169568"/>
                  <a:pt x="15877" y="164277"/>
                  <a:pt x="71439" y="16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BB34E3E0-0E94-EDE1-E1AE-E8EB6AB6FFD5}"/>
              </a:ext>
            </a:extLst>
          </p:cNvPr>
          <p:cNvSpPr/>
          <p:nvPr/>
        </p:nvSpPr>
        <p:spPr>
          <a:xfrm>
            <a:off x="2038159" y="9005816"/>
            <a:ext cx="155667" cy="638075"/>
          </a:xfrm>
          <a:custGeom>
            <a:avLst/>
            <a:gdLst>
              <a:gd name="connsiteX0" fmla="*/ 152591 w 155667"/>
              <a:gd name="connsiteY0" fmla="*/ 11184 h 638075"/>
              <a:gd name="connsiteX1" fmla="*/ 98616 w 155667"/>
              <a:gd name="connsiteY1" fmla="*/ 81034 h 638075"/>
              <a:gd name="connsiteX2" fmla="*/ 31941 w 155667"/>
              <a:gd name="connsiteY2" fmla="*/ 249309 h 638075"/>
              <a:gd name="connsiteX3" fmla="*/ 44641 w 155667"/>
              <a:gd name="connsiteY3" fmla="*/ 192159 h 638075"/>
              <a:gd name="connsiteX4" fmla="*/ 22416 w 155667"/>
              <a:gd name="connsiteY4" fmla="*/ 306459 h 638075"/>
              <a:gd name="connsiteX5" fmla="*/ 19241 w 155667"/>
              <a:gd name="connsiteY5" fmla="*/ 465209 h 638075"/>
              <a:gd name="connsiteX6" fmla="*/ 22416 w 155667"/>
              <a:gd name="connsiteY6" fmla="*/ 427109 h 638075"/>
              <a:gd name="connsiteX7" fmla="*/ 101791 w 155667"/>
              <a:gd name="connsiteY7" fmla="*/ 633484 h 638075"/>
              <a:gd name="connsiteX8" fmla="*/ 89091 w 155667"/>
              <a:gd name="connsiteY8" fmla="*/ 560459 h 638075"/>
              <a:gd name="connsiteX9" fmla="*/ 38291 w 155667"/>
              <a:gd name="connsiteY9" fmla="*/ 446159 h 638075"/>
              <a:gd name="connsiteX10" fmla="*/ 3366 w 155667"/>
              <a:gd name="connsiteY10" fmla="*/ 309634 h 638075"/>
              <a:gd name="connsiteX11" fmla="*/ 152591 w 155667"/>
              <a:gd name="connsiteY11" fmla="*/ 11184 h 6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667" h="638075">
                <a:moveTo>
                  <a:pt x="152591" y="11184"/>
                </a:moveTo>
                <a:cubicBezTo>
                  <a:pt x="168466" y="-26916"/>
                  <a:pt x="118724" y="41346"/>
                  <a:pt x="98616" y="81034"/>
                </a:cubicBezTo>
                <a:cubicBezTo>
                  <a:pt x="78508" y="120722"/>
                  <a:pt x="40937" y="230788"/>
                  <a:pt x="31941" y="249309"/>
                </a:cubicBezTo>
                <a:cubicBezTo>
                  <a:pt x="22945" y="267830"/>
                  <a:pt x="46228" y="182634"/>
                  <a:pt x="44641" y="192159"/>
                </a:cubicBezTo>
                <a:cubicBezTo>
                  <a:pt x="43053" y="201684"/>
                  <a:pt x="26649" y="260951"/>
                  <a:pt x="22416" y="306459"/>
                </a:cubicBezTo>
                <a:cubicBezTo>
                  <a:pt x="18183" y="351967"/>
                  <a:pt x="19241" y="445101"/>
                  <a:pt x="19241" y="465209"/>
                </a:cubicBezTo>
                <a:cubicBezTo>
                  <a:pt x="19241" y="485317"/>
                  <a:pt x="8658" y="399063"/>
                  <a:pt x="22416" y="427109"/>
                </a:cubicBezTo>
                <a:cubicBezTo>
                  <a:pt x="36174" y="455155"/>
                  <a:pt x="90679" y="611259"/>
                  <a:pt x="101791" y="633484"/>
                </a:cubicBezTo>
                <a:cubicBezTo>
                  <a:pt x="112903" y="655709"/>
                  <a:pt x="99674" y="591680"/>
                  <a:pt x="89091" y="560459"/>
                </a:cubicBezTo>
                <a:cubicBezTo>
                  <a:pt x="78508" y="529238"/>
                  <a:pt x="52578" y="487963"/>
                  <a:pt x="38291" y="446159"/>
                </a:cubicBezTo>
                <a:cubicBezTo>
                  <a:pt x="24004" y="404355"/>
                  <a:pt x="-10921" y="379484"/>
                  <a:pt x="3366" y="309634"/>
                </a:cubicBezTo>
                <a:cubicBezTo>
                  <a:pt x="17653" y="239784"/>
                  <a:pt x="136716" y="49284"/>
                  <a:pt x="152591" y="1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38E46C31-EC0F-773B-906A-23620DE8D0A0}"/>
              </a:ext>
            </a:extLst>
          </p:cNvPr>
          <p:cNvSpPr/>
          <p:nvPr/>
        </p:nvSpPr>
        <p:spPr>
          <a:xfrm>
            <a:off x="2166677" y="9291225"/>
            <a:ext cx="271831" cy="87877"/>
          </a:xfrm>
          <a:custGeom>
            <a:avLst/>
            <a:gdLst>
              <a:gd name="connsiteX0" fmla="*/ 271723 w 271831"/>
              <a:gd name="connsiteY0" fmla="*/ 68675 h 87877"/>
              <a:gd name="connsiteX1" fmla="*/ 109798 w 271831"/>
              <a:gd name="connsiteY1" fmla="*/ 30575 h 87877"/>
              <a:gd name="connsiteX2" fmla="*/ 1848 w 271831"/>
              <a:gd name="connsiteY2" fmla="*/ 2000 h 87877"/>
              <a:gd name="connsiteX3" fmla="*/ 198698 w 271831"/>
              <a:gd name="connsiteY3" fmla="*/ 87725 h 87877"/>
              <a:gd name="connsiteX4" fmla="*/ 84398 w 271831"/>
              <a:gd name="connsiteY4" fmla="*/ 24225 h 87877"/>
              <a:gd name="connsiteX5" fmla="*/ 271723 w 271831"/>
              <a:gd name="connsiteY5" fmla="*/ 68675 h 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831" h="87877">
                <a:moveTo>
                  <a:pt x="271723" y="68675"/>
                </a:moveTo>
                <a:cubicBezTo>
                  <a:pt x="275956" y="69733"/>
                  <a:pt x="154777" y="41687"/>
                  <a:pt x="109798" y="30575"/>
                </a:cubicBezTo>
                <a:cubicBezTo>
                  <a:pt x="64819" y="19463"/>
                  <a:pt x="-12969" y="-7525"/>
                  <a:pt x="1848" y="2000"/>
                </a:cubicBezTo>
                <a:cubicBezTo>
                  <a:pt x="16665" y="11525"/>
                  <a:pt x="184940" y="84021"/>
                  <a:pt x="198698" y="87725"/>
                </a:cubicBezTo>
                <a:cubicBezTo>
                  <a:pt x="212456" y="91429"/>
                  <a:pt x="78577" y="26342"/>
                  <a:pt x="84398" y="24225"/>
                </a:cubicBezTo>
                <a:cubicBezTo>
                  <a:pt x="90219" y="22108"/>
                  <a:pt x="267490" y="67617"/>
                  <a:pt x="271723" y="68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3C4B4A53-F42B-6680-57B5-431A40821443}"/>
              </a:ext>
            </a:extLst>
          </p:cNvPr>
          <p:cNvSpPr/>
          <p:nvPr/>
        </p:nvSpPr>
        <p:spPr>
          <a:xfrm>
            <a:off x="1529022" y="9045396"/>
            <a:ext cx="382903" cy="458898"/>
          </a:xfrm>
          <a:custGeom>
            <a:avLst/>
            <a:gdLst>
              <a:gd name="connsiteX0" fmla="*/ 382328 w 382903"/>
              <a:gd name="connsiteY0" fmla="*/ 179 h 458898"/>
              <a:gd name="connsiteX1" fmla="*/ 255328 w 382903"/>
              <a:gd name="connsiteY1" fmla="*/ 120829 h 458898"/>
              <a:gd name="connsiteX2" fmla="*/ 309303 w 382903"/>
              <a:gd name="connsiteY2" fmla="*/ 76379 h 458898"/>
              <a:gd name="connsiteX3" fmla="*/ 223578 w 382903"/>
              <a:gd name="connsiteY3" fmla="*/ 177979 h 458898"/>
              <a:gd name="connsiteX4" fmla="*/ 115628 w 382903"/>
              <a:gd name="connsiteY4" fmla="*/ 330379 h 458898"/>
              <a:gd name="connsiteX5" fmla="*/ 4503 w 382903"/>
              <a:gd name="connsiteY5" fmla="*/ 451029 h 458898"/>
              <a:gd name="connsiteX6" fmla="*/ 277553 w 382903"/>
              <a:gd name="connsiteY6" fmla="*/ 98604 h 458898"/>
              <a:gd name="connsiteX7" fmla="*/ 195003 w 382903"/>
              <a:gd name="connsiteY7" fmla="*/ 152579 h 458898"/>
              <a:gd name="connsiteX8" fmla="*/ 382328 w 382903"/>
              <a:gd name="connsiteY8" fmla="*/ 179 h 45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03" h="458898">
                <a:moveTo>
                  <a:pt x="382328" y="179"/>
                </a:moveTo>
                <a:cubicBezTo>
                  <a:pt x="392382" y="-5113"/>
                  <a:pt x="267499" y="108129"/>
                  <a:pt x="255328" y="120829"/>
                </a:cubicBezTo>
                <a:cubicBezTo>
                  <a:pt x="243157" y="133529"/>
                  <a:pt x="314595" y="66854"/>
                  <a:pt x="309303" y="76379"/>
                </a:cubicBezTo>
                <a:cubicBezTo>
                  <a:pt x="304011" y="85904"/>
                  <a:pt x="255857" y="135646"/>
                  <a:pt x="223578" y="177979"/>
                </a:cubicBezTo>
                <a:cubicBezTo>
                  <a:pt x="191299" y="220312"/>
                  <a:pt x="152140" y="284871"/>
                  <a:pt x="115628" y="330379"/>
                </a:cubicBezTo>
                <a:cubicBezTo>
                  <a:pt x="79116" y="375887"/>
                  <a:pt x="-22484" y="489658"/>
                  <a:pt x="4503" y="451029"/>
                </a:cubicBezTo>
                <a:cubicBezTo>
                  <a:pt x="31490" y="412400"/>
                  <a:pt x="245803" y="148346"/>
                  <a:pt x="277553" y="98604"/>
                </a:cubicBezTo>
                <a:cubicBezTo>
                  <a:pt x="309303" y="48862"/>
                  <a:pt x="179657" y="167925"/>
                  <a:pt x="195003" y="152579"/>
                </a:cubicBezTo>
                <a:cubicBezTo>
                  <a:pt x="210349" y="137233"/>
                  <a:pt x="372274" y="5471"/>
                  <a:pt x="382328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44B94DFB-350E-7609-3591-33A57BA5C3E2}"/>
              </a:ext>
            </a:extLst>
          </p:cNvPr>
          <p:cNvSpPr/>
          <p:nvPr/>
        </p:nvSpPr>
        <p:spPr>
          <a:xfrm>
            <a:off x="1408742" y="9442450"/>
            <a:ext cx="150741" cy="819631"/>
          </a:xfrm>
          <a:custGeom>
            <a:avLst/>
            <a:gdLst>
              <a:gd name="connsiteX0" fmla="*/ 137483 w 150741"/>
              <a:gd name="connsiteY0" fmla="*/ 0 h 819631"/>
              <a:gd name="connsiteX1" fmla="*/ 131133 w 150741"/>
              <a:gd name="connsiteY1" fmla="*/ 196850 h 819631"/>
              <a:gd name="connsiteX2" fmla="*/ 150183 w 150741"/>
              <a:gd name="connsiteY2" fmla="*/ 117475 h 819631"/>
              <a:gd name="connsiteX3" fmla="*/ 105733 w 150741"/>
              <a:gd name="connsiteY3" fmla="*/ 212725 h 819631"/>
              <a:gd name="connsiteX4" fmla="*/ 35883 w 150741"/>
              <a:gd name="connsiteY4" fmla="*/ 501650 h 819631"/>
              <a:gd name="connsiteX5" fmla="*/ 45408 w 150741"/>
              <a:gd name="connsiteY5" fmla="*/ 444500 h 819631"/>
              <a:gd name="connsiteX6" fmla="*/ 10483 w 150741"/>
              <a:gd name="connsiteY6" fmla="*/ 584200 h 819631"/>
              <a:gd name="connsiteX7" fmla="*/ 4133 w 150741"/>
              <a:gd name="connsiteY7" fmla="*/ 812800 h 819631"/>
              <a:gd name="connsiteX8" fmla="*/ 67633 w 150741"/>
              <a:gd name="connsiteY8" fmla="*/ 298450 h 819631"/>
              <a:gd name="connsiteX9" fmla="*/ 32708 w 150741"/>
              <a:gd name="connsiteY9" fmla="*/ 371475 h 819631"/>
              <a:gd name="connsiteX10" fmla="*/ 127958 w 150741"/>
              <a:gd name="connsiteY10" fmla="*/ 184150 h 819631"/>
              <a:gd name="connsiteX11" fmla="*/ 127958 w 150741"/>
              <a:gd name="connsiteY11" fmla="*/ 104775 h 819631"/>
              <a:gd name="connsiteX12" fmla="*/ 137483 w 150741"/>
              <a:gd name="connsiteY12" fmla="*/ 0 h 8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741" h="819631">
                <a:moveTo>
                  <a:pt x="137483" y="0"/>
                </a:moveTo>
                <a:cubicBezTo>
                  <a:pt x="133249" y="88635"/>
                  <a:pt x="129016" y="177271"/>
                  <a:pt x="131133" y="196850"/>
                </a:cubicBezTo>
                <a:cubicBezTo>
                  <a:pt x="133250" y="216429"/>
                  <a:pt x="154416" y="114829"/>
                  <a:pt x="150183" y="117475"/>
                </a:cubicBezTo>
                <a:cubicBezTo>
                  <a:pt x="145950" y="120121"/>
                  <a:pt x="124783" y="148696"/>
                  <a:pt x="105733" y="212725"/>
                </a:cubicBezTo>
                <a:cubicBezTo>
                  <a:pt x="86683" y="276754"/>
                  <a:pt x="45937" y="463021"/>
                  <a:pt x="35883" y="501650"/>
                </a:cubicBezTo>
                <a:cubicBezTo>
                  <a:pt x="25829" y="540279"/>
                  <a:pt x="49641" y="430742"/>
                  <a:pt x="45408" y="444500"/>
                </a:cubicBezTo>
                <a:cubicBezTo>
                  <a:pt x="41175" y="458258"/>
                  <a:pt x="17362" y="522817"/>
                  <a:pt x="10483" y="584200"/>
                </a:cubicBezTo>
                <a:cubicBezTo>
                  <a:pt x="3604" y="645583"/>
                  <a:pt x="-5392" y="860425"/>
                  <a:pt x="4133" y="812800"/>
                </a:cubicBezTo>
                <a:cubicBezTo>
                  <a:pt x="13658" y="765175"/>
                  <a:pt x="62871" y="372004"/>
                  <a:pt x="67633" y="298450"/>
                </a:cubicBezTo>
                <a:cubicBezTo>
                  <a:pt x="72395" y="224896"/>
                  <a:pt x="22654" y="390525"/>
                  <a:pt x="32708" y="371475"/>
                </a:cubicBezTo>
                <a:cubicBezTo>
                  <a:pt x="42762" y="352425"/>
                  <a:pt x="112083" y="228600"/>
                  <a:pt x="127958" y="184150"/>
                </a:cubicBezTo>
                <a:cubicBezTo>
                  <a:pt x="143833" y="139700"/>
                  <a:pt x="127958" y="104775"/>
                  <a:pt x="127958" y="104775"/>
                </a:cubicBezTo>
                <a:lnTo>
                  <a:pt x="1374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E1DDE2E0-04AC-3032-75AA-E9DD4F674526}"/>
              </a:ext>
            </a:extLst>
          </p:cNvPr>
          <p:cNvSpPr/>
          <p:nvPr/>
        </p:nvSpPr>
        <p:spPr>
          <a:xfrm>
            <a:off x="1364629" y="10010558"/>
            <a:ext cx="113198" cy="1105472"/>
          </a:xfrm>
          <a:custGeom>
            <a:avLst/>
            <a:gdLst>
              <a:gd name="connsiteX0" fmla="*/ 3796 w 113198"/>
              <a:gd name="connsiteY0" fmla="*/ 12917 h 1105472"/>
              <a:gd name="connsiteX1" fmla="*/ 79996 w 113198"/>
              <a:gd name="connsiteY1" fmla="*/ 743167 h 1105472"/>
              <a:gd name="connsiteX2" fmla="*/ 64121 w 113198"/>
              <a:gd name="connsiteY2" fmla="*/ 612992 h 1105472"/>
              <a:gd name="connsiteX3" fmla="*/ 111746 w 113198"/>
              <a:gd name="connsiteY3" fmla="*/ 1089242 h 1105472"/>
              <a:gd name="connsiteX4" fmla="*/ 95871 w 113198"/>
              <a:gd name="connsiteY4" fmla="*/ 952717 h 1105472"/>
              <a:gd name="connsiteX5" fmla="*/ 45071 w 113198"/>
              <a:gd name="connsiteY5" fmla="*/ 546317 h 1105472"/>
              <a:gd name="connsiteX6" fmla="*/ 45071 w 113198"/>
              <a:gd name="connsiteY6" fmla="*/ 593942 h 1105472"/>
              <a:gd name="connsiteX7" fmla="*/ 41896 w 113198"/>
              <a:gd name="connsiteY7" fmla="*/ 70067 h 1105472"/>
              <a:gd name="connsiteX8" fmla="*/ 13321 w 113198"/>
              <a:gd name="connsiteY8" fmla="*/ 260567 h 1105472"/>
              <a:gd name="connsiteX9" fmla="*/ 3796 w 113198"/>
              <a:gd name="connsiteY9" fmla="*/ 12917 h 11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198" h="1105472">
                <a:moveTo>
                  <a:pt x="3796" y="12917"/>
                </a:moveTo>
                <a:cubicBezTo>
                  <a:pt x="14909" y="93350"/>
                  <a:pt x="69942" y="643155"/>
                  <a:pt x="79996" y="743167"/>
                </a:cubicBezTo>
                <a:cubicBezTo>
                  <a:pt x="90050" y="843179"/>
                  <a:pt x="58829" y="555313"/>
                  <a:pt x="64121" y="612992"/>
                </a:cubicBezTo>
                <a:cubicBezTo>
                  <a:pt x="69413" y="670671"/>
                  <a:pt x="106454" y="1032621"/>
                  <a:pt x="111746" y="1089242"/>
                </a:cubicBezTo>
                <a:cubicBezTo>
                  <a:pt x="117038" y="1145863"/>
                  <a:pt x="106983" y="1043204"/>
                  <a:pt x="95871" y="952717"/>
                </a:cubicBezTo>
                <a:cubicBezTo>
                  <a:pt x="84759" y="862230"/>
                  <a:pt x="53538" y="606113"/>
                  <a:pt x="45071" y="546317"/>
                </a:cubicBezTo>
                <a:cubicBezTo>
                  <a:pt x="36604" y="486521"/>
                  <a:pt x="45600" y="673317"/>
                  <a:pt x="45071" y="593942"/>
                </a:cubicBezTo>
                <a:cubicBezTo>
                  <a:pt x="44542" y="514567"/>
                  <a:pt x="47188" y="125629"/>
                  <a:pt x="41896" y="70067"/>
                </a:cubicBezTo>
                <a:cubicBezTo>
                  <a:pt x="36604" y="14505"/>
                  <a:pt x="17554" y="267446"/>
                  <a:pt x="13321" y="260567"/>
                </a:cubicBezTo>
                <a:cubicBezTo>
                  <a:pt x="9088" y="253688"/>
                  <a:pt x="-7317" y="-67516"/>
                  <a:pt x="3796" y="1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3680E421-2B8F-D3AD-00FF-5041D47FDEFE}"/>
              </a:ext>
            </a:extLst>
          </p:cNvPr>
          <p:cNvSpPr/>
          <p:nvPr/>
        </p:nvSpPr>
        <p:spPr>
          <a:xfrm>
            <a:off x="1460376" y="9072257"/>
            <a:ext cx="353243" cy="666020"/>
          </a:xfrm>
          <a:custGeom>
            <a:avLst/>
            <a:gdLst>
              <a:gd name="connsiteX0" fmla="*/ 352549 w 353243"/>
              <a:gd name="connsiteY0" fmla="*/ 1893 h 666020"/>
              <a:gd name="connsiteX1" fmla="*/ 44574 w 353243"/>
              <a:gd name="connsiteY1" fmla="*/ 338443 h 666020"/>
              <a:gd name="connsiteX2" fmla="*/ 209674 w 353243"/>
              <a:gd name="connsiteY2" fmla="*/ 103493 h 666020"/>
              <a:gd name="connsiteX3" fmla="*/ 28699 w 353243"/>
              <a:gd name="connsiteY3" fmla="*/ 322568 h 666020"/>
              <a:gd name="connsiteX4" fmla="*/ 25524 w 353243"/>
              <a:gd name="connsiteY4" fmla="*/ 449568 h 666020"/>
              <a:gd name="connsiteX5" fmla="*/ 3299 w 353243"/>
              <a:gd name="connsiteY5" fmla="*/ 662293 h 666020"/>
              <a:gd name="connsiteX6" fmla="*/ 12824 w 353243"/>
              <a:gd name="connsiteY6" fmla="*/ 570218 h 666020"/>
              <a:gd name="connsiteX7" fmla="*/ 12824 w 353243"/>
              <a:gd name="connsiteY7" fmla="*/ 382893 h 666020"/>
              <a:gd name="connsiteX8" fmla="*/ 190624 w 353243"/>
              <a:gd name="connsiteY8" fmla="*/ 90793 h 666020"/>
              <a:gd name="connsiteX9" fmla="*/ 130299 w 353243"/>
              <a:gd name="connsiteY9" fmla="*/ 195568 h 666020"/>
              <a:gd name="connsiteX10" fmla="*/ 352549 w 353243"/>
              <a:gd name="connsiteY10" fmla="*/ 1893 h 66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43" h="666020">
                <a:moveTo>
                  <a:pt x="352549" y="1893"/>
                </a:moveTo>
                <a:cubicBezTo>
                  <a:pt x="338262" y="25705"/>
                  <a:pt x="68386" y="321510"/>
                  <a:pt x="44574" y="338443"/>
                </a:cubicBezTo>
                <a:cubicBezTo>
                  <a:pt x="20761" y="355376"/>
                  <a:pt x="212320" y="106139"/>
                  <a:pt x="209674" y="103493"/>
                </a:cubicBezTo>
                <a:cubicBezTo>
                  <a:pt x="207028" y="100847"/>
                  <a:pt x="59391" y="264889"/>
                  <a:pt x="28699" y="322568"/>
                </a:cubicBezTo>
                <a:cubicBezTo>
                  <a:pt x="-1993" y="380247"/>
                  <a:pt x="29757" y="392947"/>
                  <a:pt x="25524" y="449568"/>
                </a:cubicBezTo>
                <a:cubicBezTo>
                  <a:pt x="21291" y="506189"/>
                  <a:pt x="5416" y="642185"/>
                  <a:pt x="3299" y="662293"/>
                </a:cubicBezTo>
                <a:cubicBezTo>
                  <a:pt x="1182" y="682401"/>
                  <a:pt x="11236" y="616785"/>
                  <a:pt x="12824" y="570218"/>
                </a:cubicBezTo>
                <a:cubicBezTo>
                  <a:pt x="14411" y="523651"/>
                  <a:pt x="-16809" y="462797"/>
                  <a:pt x="12824" y="382893"/>
                </a:cubicBezTo>
                <a:cubicBezTo>
                  <a:pt x="42457" y="302989"/>
                  <a:pt x="171045" y="122014"/>
                  <a:pt x="190624" y="90793"/>
                </a:cubicBezTo>
                <a:cubicBezTo>
                  <a:pt x="210203" y="59572"/>
                  <a:pt x="104370" y="204564"/>
                  <a:pt x="130299" y="195568"/>
                </a:cubicBezTo>
                <a:cubicBezTo>
                  <a:pt x="156228" y="186572"/>
                  <a:pt x="366836" y="-21919"/>
                  <a:pt x="352549" y="1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B1843EFC-D5D5-B583-7719-5C8102BAA1DC}"/>
              </a:ext>
            </a:extLst>
          </p:cNvPr>
          <p:cNvSpPr/>
          <p:nvPr/>
        </p:nvSpPr>
        <p:spPr>
          <a:xfrm>
            <a:off x="5305416" y="9845672"/>
            <a:ext cx="119659" cy="266704"/>
          </a:xfrm>
          <a:custGeom>
            <a:avLst/>
            <a:gdLst>
              <a:gd name="connsiteX0" fmla="*/ 101609 w 119659"/>
              <a:gd name="connsiteY0" fmla="*/ 3 h 266704"/>
              <a:gd name="connsiteX1" fmla="*/ 114309 w 119659"/>
              <a:gd name="connsiteY1" fmla="*/ 107953 h 266704"/>
              <a:gd name="connsiteX2" fmla="*/ 9 w 119659"/>
              <a:gd name="connsiteY2" fmla="*/ 266703 h 266704"/>
              <a:gd name="connsiteX3" fmla="*/ 107959 w 119659"/>
              <a:gd name="connsiteY3" fmla="*/ 111128 h 266704"/>
              <a:gd name="connsiteX4" fmla="*/ 101609 w 119659"/>
              <a:gd name="connsiteY4" fmla="*/ 3 h 26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59" h="266704">
                <a:moveTo>
                  <a:pt x="101609" y="3"/>
                </a:moveTo>
                <a:cubicBezTo>
                  <a:pt x="102667" y="-526"/>
                  <a:pt x="131242" y="63503"/>
                  <a:pt x="114309" y="107953"/>
                </a:cubicBezTo>
                <a:cubicBezTo>
                  <a:pt x="97376" y="152403"/>
                  <a:pt x="1067" y="266174"/>
                  <a:pt x="9" y="266703"/>
                </a:cubicBezTo>
                <a:cubicBezTo>
                  <a:pt x="-1049" y="267232"/>
                  <a:pt x="89438" y="154520"/>
                  <a:pt x="107959" y="111128"/>
                </a:cubicBezTo>
                <a:cubicBezTo>
                  <a:pt x="126480" y="67736"/>
                  <a:pt x="100551" y="532"/>
                  <a:pt x="10160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C9295C0A-7356-99F6-BDEB-3E310414A185}"/>
              </a:ext>
            </a:extLst>
          </p:cNvPr>
          <p:cNvSpPr/>
          <p:nvPr/>
        </p:nvSpPr>
        <p:spPr>
          <a:xfrm>
            <a:off x="4346126" y="10070625"/>
            <a:ext cx="958674" cy="484239"/>
          </a:xfrm>
          <a:custGeom>
            <a:avLst/>
            <a:gdLst>
              <a:gd name="connsiteX0" fmla="*/ 449 w 958674"/>
              <a:gd name="connsiteY0" fmla="*/ 483075 h 484239"/>
              <a:gd name="connsiteX1" fmla="*/ 365574 w 958674"/>
              <a:gd name="connsiteY1" fmla="*/ 391000 h 484239"/>
              <a:gd name="connsiteX2" fmla="*/ 562424 w 958674"/>
              <a:gd name="connsiteY2" fmla="*/ 241775 h 484239"/>
              <a:gd name="connsiteX3" fmla="*/ 514799 w 958674"/>
              <a:gd name="connsiteY3" fmla="*/ 295750 h 484239"/>
              <a:gd name="connsiteX4" fmla="*/ 743399 w 958674"/>
              <a:gd name="connsiteY4" fmla="*/ 162400 h 484239"/>
              <a:gd name="connsiteX5" fmla="*/ 956124 w 958674"/>
              <a:gd name="connsiteY5" fmla="*/ 475 h 484239"/>
              <a:gd name="connsiteX6" fmla="*/ 841824 w 958674"/>
              <a:gd name="connsiteY6" fmla="*/ 117950 h 484239"/>
              <a:gd name="connsiteX7" fmla="*/ 565599 w 958674"/>
              <a:gd name="connsiteY7" fmla="*/ 264000 h 484239"/>
              <a:gd name="connsiteX8" fmla="*/ 705299 w 958674"/>
              <a:gd name="connsiteY8" fmla="*/ 225900 h 484239"/>
              <a:gd name="connsiteX9" fmla="*/ 438599 w 958674"/>
              <a:gd name="connsiteY9" fmla="*/ 394175 h 484239"/>
              <a:gd name="connsiteX10" fmla="*/ 298899 w 958674"/>
              <a:gd name="connsiteY10" fmla="*/ 473550 h 484239"/>
              <a:gd name="connsiteX11" fmla="*/ 584649 w 958674"/>
              <a:gd name="connsiteY11" fmla="*/ 279875 h 484239"/>
              <a:gd name="connsiteX12" fmla="*/ 317949 w 958674"/>
              <a:gd name="connsiteY12" fmla="*/ 432275 h 484239"/>
              <a:gd name="connsiteX13" fmla="*/ 273499 w 958674"/>
              <a:gd name="connsiteY13" fmla="*/ 467200 h 484239"/>
              <a:gd name="connsiteX14" fmla="*/ 289374 w 958674"/>
              <a:gd name="connsiteY14" fmla="*/ 444975 h 484239"/>
              <a:gd name="connsiteX15" fmla="*/ 449 w 958674"/>
              <a:gd name="connsiteY15" fmla="*/ 483075 h 4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674" h="484239">
                <a:moveTo>
                  <a:pt x="449" y="483075"/>
                </a:moveTo>
                <a:cubicBezTo>
                  <a:pt x="13149" y="474079"/>
                  <a:pt x="271912" y="431217"/>
                  <a:pt x="365574" y="391000"/>
                </a:cubicBezTo>
                <a:cubicBezTo>
                  <a:pt x="459237" y="350783"/>
                  <a:pt x="537553" y="257650"/>
                  <a:pt x="562424" y="241775"/>
                </a:cubicBezTo>
                <a:cubicBezTo>
                  <a:pt x="587295" y="225900"/>
                  <a:pt x="484637" y="308979"/>
                  <a:pt x="514799" y="295750"/>
                </a:cubicBezTo>
                <a:cubicBezTo>
                  <a:pt x="544961" y="282521"/>
                  <a:pt x="669845" y="211612"/>
                  <a:pt x="743399" y="162400"/>
                </a:cubicBezTo>
                <a:cubicBezTo>
                  <a:pt x="816953" y="113188"/>
                  <a:pt x="939720" y="7883"/>
                  <a:pt x="956124" y="475"/>
                </a:cubicBezTo>
                <a:cubicBezTo>
                  <a:pt x="972528" y="-6933"/>
                  <a:pt x="906912" y="74029"/>
                  <a:pt x="841824" y="117950"/>
                </a:cubicBezTo>
                <a:cubicBezTo>
                  <a:pt x="776737" y="161871"/>
                  <a:pt x="588353" y="246008"/>
                  <a:pt x="565599" y="264000"/>
                </a:cubicBezTo>
                <a:cubicBezTo>
                  <a:pt x="542845" y="281992"/>
                  <a:pt x="726466" y="204204"/>
                  <a:pt x="705299" y="225900"/>
                </a:cubicBezTo>
                <a:cubicBezTo>
                  <a:pt x="684132" y="247596"/>
                  <a:pt x="506332" y="352900"/>
                  <a:pt x="438599" y="394175"/>
                </a:cubicBezTo>
                <a:cubicBezTo>
                  <a:pt x="370866" y="435450"/>
                  <a:pt x="274557" y="492600"/>
                  <a:pt x="298899" y="473550"/>
                </a:cubicBezTo>
                <a:cubicBezTo>
                  <a:pt x="323241" y="454500"/>
                  <a:pt x="581474" y="286754"/>
                  <a:pt x="584649" y="279875"/>
                </a:cubicBezTo>
                <a:cubicBezTo>
                  <a:pt x="587824" y="272996"/>
                  <a:pt x="369807" y="401054"/>
                  <a:pt x="317949" y="432275"/>
                </a:cubicBezTo>
                <a:cubicBezTo>
                  <a:pt x="266091" y="463496"/>
                  <a:pt x="278261" y="465083"/>
                  <a:pt x="273499" y="467200"/>
                </a:cubicBezTo>
                <a:cubicBezTo>
                  <a:pt x="268737" y="469317"/>
                  <a:pt x="330649" y="443917"/>
                  <a:pt x="289374" y="444975"/>
                </a:cubicBezTo>
                <a:cubicBezTo>
                  <a:pt x="248099" y="446033"/>
                  <a:pt x="-12251" y="492071"/>
                  <a:pt x="449" y="483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BA0B9FB1-B661-3C86-8860-3D7D4A30EEC2}"/>
              </a:ext>
            </a:extLst>
          </p:cNvPr>
          <p:cNvSpPr/>
          <p:nvPr/>
        </p:nvSpPr>
        <p:spPr>
          <a:xfrm>
            <a:off x="5413083" y="10007488"/>
            <a:ext cx="93691" cy="347237"/>
          </a:xfrm>
          <a:custGeom>
            <a:avLst/>
            <a:gdLst>
              <a:gd name="connsiteX0" fmla="*/ 3467 w 93691"/>
              <a:gd name="connsiteY0" fmla="*/ 112 h 347237"/>
              <a:gd name="connsiteX1" fmla="*/ 57442 w 93691"/>
              <a:gd name="connsiteY1" fmla="*/ 146162 h 347237"/>
              <a:gd name="connsiteX2" fmla="*/ 70142 w 93691"/>
              <a:gd name="connsiteY2" fmla="*/ 117587 h 347237"/>
              <a:gd name="connsiteX3" fmla="*/ 92367 w 93691"/>
              <a:gd name="connsiteY3" fmla="*/ 241412 h 347237"/>
              <a:gd name="connsiteX4" fmla="*/ 54267 w 93691"/>
              <a:gd name="connsiteY4" fmla="*/ 292212 h 347237"/>
              <a:gd name="connsiteX5" fmla="*/ 292 w 93691"/>
              <a:gd name="connsiteY5" fmla="*/ 346187 h 347237"/>
              <a:gd name="connsiteX6" fmla="*/ 79667 w 93691"/>
              <a:gd name="connsiteY6" fmla="*/ 241412 h 347237"/>
              <a:gd name="connsiteX7" fmla="*/ 92367 w 93691"/>
              <a:gd name="connsiteY7" fmla="*/ 196962 h 347237"/>
              <a:gd name="connsiteX8" fmla="*/ 63792 w 93691"/>
              <a:gd name="connsiteY8" fmla="*/ 79487 h 347237"/>
              <a:gd name="connsiteX9" fmla="*/ 79667 w 93691"/>
              <a:gd name="connsiteY9" fmla="*/ 120762 h 347237"/>
              <a:gd name="connsiteX10" fmla="*/ 3467 w 93691"/>
              <a:gd name="connsiteY10" fmla="*/ 112 h 34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91" h="347237">
                <a:moveTo>
                  <a:pt x="3467" y="112"/>
                </a:moveTo>
                <a:cubicBezTo>
                  <a:pt x="-237" y="4345"/>
                  <a:pt x="46330" y="126583"/>
                  <a:pt x="57442" y="146162"/>
                </a:cubicBezTo>
                <a:cubicBezTo>
                  <a:pt x="68554" y="165741"/>
                  <a:pt x="64321" y="101712"/>
                  <a:pt x="70142" y="117587"/>
                </a:cubicBezTo>
                <a:cubicBezTo>
                  <a:pt x="75963" y="133462"/>
                  <a:pt x="95013" y="212308"/>
                  <a:pt x="92367" y="241412"/>
                </a:cubicBezTo>
                <a:cubicBezTo>
                  <a:pt x="89721" y="270516"/>
                  <a:pt x="69613" y="274750"/>
                  <a:pt x="54267" y="292212"/>
                </a:cubicBezTo>
                <a:cubicBezTo>
                  <a:pt x="38921" y="309674"/>
                  <a:pt x="-3941" y="354654"/>
                  <a:pt x="292" y="346187"/>
                </a:cubicBezTo>
                <a:cubicBezTo>
                  <a:pt x="4525" y="337720"/>
                  <a:pt x="64321" y="266283"/>
                  <a:pt x="79667" y="241412"/>
                </a:cubicBezTo>
                <a:cubicBezTo>
                  <a:pt x="95013" y="216541"/>
                  <a:pt x="95013" y="223950"/>
                  <a:pt x="92367" y="196962"/>
                </a:cubicBezTo>
                <a:cubicBezTo>
                  <a:pt x="89721" y="169975"/>
                  <a:pt x="65909" y="92187"/>
                  <a:pt x="63792" y="79487"/>
                </a:cubicBezTo>
                <a:cubicBezTo>
                  <a:pt x="61675" y="66787"/>
                  <a:pt x="86546" y="129229"/>
                  <a:pt x="79667" y="120762"/>
                </a:cubicBezTo>
                <a:cubicBezTo>
                  <a:pt x="72788" y="112295"/>
                  <a:pt x="7171" y="-4121"/>
                  <a:pt x="346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17227B80-006B-8071-C97B-5C48592AEE84}"/>
              </a:ext>
            </a:extLst>
          </p:cNvPr>
          <p:cNvSpPr/>
          <p:nvPr/>
        </p:nvSpPr>
        <p:spPr>
          <a:xfrm>
            <a:off x="5067286" y="10067883"/>
            <a:ext cx="358824" cy="342955"/>
          </a:xfrm>
          <a:custGeom>
            <a:avLst/>
            <a:gdLst>
              <a:gd name="connsiteX0" fmla="*/ 358789 w 358824"/>
              <a:gd name="connsiteY0" fmla="*/ 42 h 342955"/>
              <a:gd name="connsiteX1" fmla="*/ 136539 w 358824"/>
              <a:gd name="connsiteY1" fmla="*/ 263567 h 342955"/>
              <a:gd name="connsiteX2" fmla="*/ 257189 w 358824"/>
              <a:gd name="connsiteY2" fmla="*/ 92117 h 342955"/>
              <a:gd name="connsiteX3" fmla="*/ 14 w 358824"/>
              <a:gd name="connsiteY3" fmla="*/ 342942 h 342955"/>
              <a:gd name="connsiteX4" fmla="*/ 244489 w 358824"/>
              <a:gd name="connsiteY4" fmla="*/ 79417 h 342955"/>
              <a:gd name="connsiteX5" fmla="*/ 117489 w 358824"/>
              <a:gd name="connsiteY5" fmla="*/ 241342 h 342955"/>
              <a:gd name="connsiteX6" fmla="*/ 358789 w 358824"/>
              <a:gd name="connsiteY6" fmla="*/ 42 h 3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824" h="342955">
                <a:moveTo>
                  <a:pt x="358789" y="42"/>
                </a:moveTo>
                <a:cubicBezTo>
                  <a:pt x="361964" y="3746"/>
                  <a:pt x="153472" y="248221"/>
                  <a:pt x="136539" y="263567"/>
                </a:cubicBezTo>
                <a:cubicBezTo>
                  <a:pt x="119606" y="278913"/>
                  <a:pt x="279943" y="78888"/>
                  <a:pt x="257189" y="92117"/>
                </a:cubicBezTo>
                <a:cubicBezTo>
                  <a:pt x="234435" y="105346"/>
                  <a:pt x="2131" y="345059"/>
                  <a:pt x="14" y="342942"/>
                </a:cubicBezTo>
                <a:cubicBezTo>
                  <a:pt x="-2103" y="340825"/>
                  <a:pt x="224910" y="96350"/>
                  <a:pt x="244489" y="79417"/>
                </a:cubicBezTo>
                <a:cubicBezTo>
                  <a:pt x="264068" y="62484"/>
                  <a:pt x="104260" y="249279"/>
                  <a:pt x="117489" y="241342"/>
                </a:cubicBezTo>
                <a:cubicBezTo>
                  <a:pt x="130718" y="233405"/>
                  <a:pt x="355614" y="-3662"/>
                  <a:pt x="35878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7D4F00B5-062B-E824-7DC4-8695E8972BDA}"/>
              </a:ext>
            </a:extLst>
          </p:cNvPr>
          <p:cNvSpPr/>
          <p:nvPr/>
        </p:nvSpPr>
        <p:spPr>
          <a:xfrm>
            <a:off x="5209938" y="10092770"/>
            <a:ext cx="263061" cy="315274"/>
          </a:xfrm>
          <a:custGeom>
            <a:avLst/>
            <a:gdLst>
              <a:gd name="connsiteX0" fmla="*/ 209787 w 263061"/>
              <a:gd name="connsiteY0" fmla="*/ 555 h 315274"/>
              <a:gd name="connsiteX1" fmla="*/ 235187 w 263061"/>
              <a:gd name="connsiteY1" fmla="*/ 140255 h 315274"/>
              <a:gd name="connsiteX2" fmla="*/ 200262 w 263061"/>
              <a:gd name="connsiteY2" fmla="*/ 194230 h 315274"/>
              <a:gd name="connsiteX3" fmla="*/ 237 w 263061"/>
              <a:gd name="connsiteY3" fmla="*/ 314880 h 315274"/>
              <a:gd name="connsiteX4" fmla="*/ 244712 w 263061"/>
              <a:gd name="connsiteY4" fmla="*/ 149780 h 315274"/>
              <a:gd name="connsiteX5" fmla="*/ 241537 w 263061"/>
              <a:gd name="connsiteY5" fmla="*/ 92630 h 315274"/>
              <a:gd name="connsiteX6" fmla="*/ 209787 w 263061"/>
              <a:gd name="connsiteY6" fmla="*/ 555 h 31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061" h="315274">
                <a:moveTo>
                  <a:pt x="209787" y="555"/>
                </a:moveTo>
                <a:cubicBezTo>
                  <a:pt x="208729" y="8492"/>
                  <a:pt x="236774" y="107976"/>
                  <a:pt x="235187" y="140255"/>
                </a:cubicBezTo>
                <a:cubicBezTo>
                  <a:pt x="233600" y="172534"/>
                  <a:pt x="239420" y="165126"/>
                  <a:pt x="200262" y="194230"/>
                </a:cubicBezTo>
                <a:cubicBezTo>
                  <a:pt x="161104" y="223334"/>
                  <a:pt x="-7171" y="322288"/>
                  <a:pt x="237" y="314880"/>
                </a:cubicBezTo>
                <a:cubicBezTo>
                  <a:pt x="7645" y="307472"/>
                  <a:pt x="204495" y="186822"/>
                  <a:pt x="244712" y="149780"/>
                </a:cubicBezTo>
                <a:cubicBezTo>
                  <a:pt x="284929" y="112738"/>
                  <a:pt x="247358" y="113267"/>
                  <a:pt x="241537" y="92630"/>
                </a:cubicBezTo>
                <a:cubicBezTo>
                  <a:pt x="235716" y="71993"/>
                  <a:pt x="210845" y="-7382"/>
                  <a:pt x="209787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55C2A6DF-52EC-571F-75F5-386BEB712455}"/>
              </a:ext>
            </a:extLst>
          </p:cNvPr>
          <p:cNvSpPr/>
          <p:nvPr/>
        </p:nvSpPr>
        <p:spPr>
          <a:xfrm>
            <a:off x="4501053" y="10323876"/>
            <a:ext cx="763751" cy="365531"/>
          </a:xfrm>
          <a:custGeom>
            <a:avLst/>
            <a:gdLst>
              <a:gd name="connsiteX0" fmla="*/ 13797 w 763751"/>
              <a:gd name="connsiteY0" fmla="*/ 347299 h 365531"/>
              <a:gd name="connsiteX1" fmla="*/ 455122 w 763751"/>
              <a:gd name="connsiteY1" fmla="*/ 105999 h 365531"/>
              <a:gd name="connsiteX2" fmla="*/ 309072 w 763751"/>
              <a:gd name="connsiteY2" fmla="*/ 239349 h 365531"/>
              <a:gd name="connsiteX3" fmla="*/ 601172 w 763751"/>
              <a:gd name="connsiteY3" fmla="*/ 64724 h 365531"/>
              <a:gd name="connsiteX4" fmla="*/ 763097 w 763751"/>
              <a:gd name="connsiteY4" fmla="*/ 1224 h 365531"/>
              <a:gd name="connsiteX5" fmla="*/ 661497 w 763751"/>
              <a:gd name="connsiteY5" fmla="*/ 112349 h 365531"/>
              <a:gd name="connsiteX6" fmla="*/ 747222 w 763751"/>
              <a:gd name="connsiteY6" fmla="*/ 77424 h 365531"/>
              <a:gd name="connsiteX7" fmla="*/ 388447 w 763751"/>
              <a:gd name="connsiteY7" fmla="*/ 242524 h 365531"/>
              <a:gd name="connsiteX8" fmla="*/ 544022 w 763751"/>
              <a:gd name="connsiteY8" fmla="*/ 140924 h 365531"/>
              <a:gd name="connsiteX9" fmla="*/ 194772 w 763751"/>
              <a:gd name="connsiteY9" fmla="*/ 331424 h 365531"/>
              <a:gd name="connsiteX10" fmla="*/ 115397 w 763751"/>
              <a:gd name="connsiteY10" fmla="*/ 347299 h 365531"/>
              <a:gd name="connsiteX11" fmla="*/ 13797 w 763751"/>
              <a:gd name="connsiteY11" fmla="*/ 347299 h 3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3751" h="365531">
                <a:moveTo>
                  <a:pt x="13797" y="347299"/>
                </a:moveTo>
                <a:cubicBezTo>
                  <a:pt x="70418" y="307082"/>
                  <a:pt x="405910" y="123991"/>
                  <a:pt x="455122" y="105999"/>
                </a:cubicBezTo>
                <a:cubicBezTo>
                  <a:pt x="504334" y="88007"/>
                  <a:pt x="284730" y="246228"/>
                  <a:pt x="309072" y="239349"/>
                </a:cubicBezTo>
                <a:cubicBezTo>
                  <a:pt x="333414" y="232470"/>
                  <a:pt x="525501" y="104411"/>
                  <a:pt x="601172" y="64724"/>
                </a:cubicBezTo>
                <a:cubicBezTo>
                  <a:pt x="676843" y="25037"/>
                  <a:pt x="753043" y="-6713"/>
                  <a:pt x="763097" y="1224"/>
                </a:cubicBezTo>
                <a:cubicBezTo>
                  <a:pt x="773151" y="9161"/>
                  <a:pt x="664143" y="99649"/>
                  <a:pt x="661497" y="112349"/>
                </a:cubicBezTo>
                <a:cubicBezTo>
                  <a:pt x="658851" y="125049"/>
                  <a:pt x="792730" y="55728"/>
                  <a:pt x="747222" y="77424"/>
                </a:cubicBezTo>
                <a:cubicBezTo>
                  <a:pt x="701714" y="99120"/>
                  <a:pt x="422314" y="231941"/>
                  <a:pt x="388447" y="242524"/>
                </a:cubicBezTo>
                <a:cubicBezTo>
                  <a:pt x="354580" y="253107"/>
                  <a:pt x="576301" y="126107"/>
                  <a:pt x="544022" y="140924"/>
                </a:cubicBezTo>
                <a:cubicBezTo>
                  <a:pt x="511743" y="155741"/>
                  <a:pt x="266209" y="297028"/>
                  <a:pt x="194772" y="331424"/>
                </a:cubicBezTo>
                <a:cubicBezTo>
                  <a:pt x="123335" y="365820"/>
                  <a:pt x="139210" y="345711"/>
                  <a:pt x="115397" y="347299"/>
                </a:cubicBezTo>
                <a:cubicBezTo>
                  <a:pt x="91584" y="348887"/>
                  <a:pt x="-42824" y="387516"/>
                  <a:pt x="13797" y="347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1BCF3C58-3663-DED5-1423-88B93B8A96AB}"/>
              </a:ext>
            </a:extLst>
          </p:cNvPr>
          <p:cNvSpPr/>
          <p:nvPr/>
        </p:nvSpPr>
        <p:spPr>
          <a:xfrm>
            <a:off x="4227789" y="10530051"/>
            <a:ext cx="465789" cy="74874"/>
          </a:xfrm>
          <a:custGeom>
            <a:avLst/>
            <a:gdLst>
              <a:gd name="connsiteX0" fmla="*/ 1311 w 465789"/>
              <a:gd name="connsiteY0" fmla="*/ 74449 h 74874"/>
              <a:gd name="connsiteX1" fmla="*/ 452161 w 465789"/>
              <a:gd name="connsiteY1" fmla="*/ 1424 h 74874"/>
              <a:gd name="connsiteX2" fmla="*/ 318811 w 465789"/>
              <a:gd name="connsiteY2" fmla="*/ 29999 h 74874"/>
              <a:gd name="connsiteX3" fmla="*/ 1311 w 465789"/>
              <a:gd name="connsiteY3" fmla="*/ 74449 h 7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789" h="74874">
                <a:moveTo>
                  <a:pt x="1311" y="74449"/>
                </a:moveTo>
                <a:cubicBezTo>
                  <a:pt x="23536" y="69686"/>
                  <a:pt x="399244" y="8832"/>
                  <a:pt x="452161" y="1424"/>
                </a:cubicBezTo>
                <a:cubicBezTo>
                  <a:pt x="505078" y="-5984"/>
                  <a:pt x="391836" y="17299"/>
                  <a:pt x="318811" y="29999"/>
                </a:cubicBezTo>
                <a:cubicBezTo>
                  <a:pt x="245786" y="42699"/>
                  <a:pt x="-20914" y="79212"/>
                  <a:pt x="1311" y="74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19AF92EB-6C36-6FFE-AF97-CB89977D706B}"/>
              </a:ext>
            </a:extLst>
          </p:cNvPr>
          <p:cNvSpPr/>
          <p:nvPr/>
        </p:nvSpPr>
        <p:spPr>
          <a:xfrm>
            <a:off x="4068415" y="10598699"/>
            <a:ext cx="832913" cy="182792"/>
          </a:xfrm>
          <a:custGeom>
            <a:avLst/>
            <a:gdLst>
              <a:gd name="connsiteX0" fmla="*/ 814735 w 832913"/>
              <a:gd name="connsiteY0" fmla="*/ 5801 h 182792"/>
              <a:gd name="connsiteX1" fmla="*/ 782985 w 832913"/>
              <a:gd name="connsiteY1" fmla="*/ 50251 h 182792"/>
              <a:gd name="connsiteX2" fmla="*/ 627410 w 832913"/>
              <a:gd name="connsiteY2" fmla="*/ 148676 h 182792"/>
              <a:gd name="connsiteX3" fmla="*/ 576610 w 832913"/>
              <a:gd name="connsiteY3" fmla="*/ 167726 h 182792"/>
              <a:gd name="connsiteX4" fmla="*/ 255935 w 832913"/>
              <a:gd name="connsiteY4" fmla="*/ 158201 h 182792"/>
              <a:gd name="connsiteX5" fmla="*/ 8285 w 832913"/>
              <a:gd name="connsiteY5" fmla="*/ 148676 h 182792"/>
              <a:gd name="connsiteX6" fmla="*/ 567085 w 832913"/>
              <a:gd name="connsiteY6" fmla="*/ 145501 h 182792"/>
              <a:gd name="connsiteX7" fmla="*/ 522635 w 832913"/>
              <a:gd name="connsiteY7" fmla="*/ 177251 h 182792"/>
              <a:gd name="connsiteX8" fmla="*/ 814735 w 832913"/>
              <a:gd name="connsiteY8" fmla="*/ 5801 h 18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13" h="182792">
                <a:moveTo>
                  <a:pt x="814735" y="5801"/>
                </a:moveTo>
                <a:cubicBezTo>
                  <a:pt x="858127" y="-15366"/>
                  <a:pt x="814206" y="26439"/>
                  <a:pt x="782985" y="50251"/>
                </a:cubicBezTo>
                <a:cubicBezTo>
                  <a:pt x="751764" y="74063"/>
                  <a:pt x="661806" y="129097"/>
                  <a:pt x="627410" y="148676"/>
                </a:cubicBezTo>
                <a:cubicBezTo>
                  <a:pt x="593014" y="168255"/>
                  <a:pt x="576610" y="167726"/>
                  <a:pt x="576610" y="167726"/>
                </a:cubicBezTo>
                <a:lnTo>
                  <a:pt x="255935" y="158201"/>
                </a:lnTo>
                <a:cubicBezTo>
                  <a:pt x="161214" y="155026"/>
                  <a:pt x="-43573" y="150793"/>
                  <a:pt x="8285" y="148676"/>
                </a:cubicBezTo>
                <a:cubicBezTo>
                  <a:pt x="60143" y="146559"/>
                  <a:pt x="481360" y="140739"/>
                  <a:pt x="567085" y="145501"/>
                </a:cubicBezTo>
                <a:cubicBezTo>
                  <a:pt x="652810" y="150263"/>
                  <a:pt x="484006" y="198947"/>
                  <a:pt x="522635" y="177251"/>
                </a:cubicBezTo>
                <a:cubicBezTo>
                  <a:pt x="561264" y="155555"/>
                  <a:pt x="771343" y="26968"/>
                  <a:pt x="814735" y="5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4B332545-A83A-4BBD-C9A9-05F1A200F516}"/>
              </a:ext>
            </a:extLst>
          </p:cNvPr>
          <p:cNvSpPr/>
          <p:nvPr/>
        </p:nvSpPr>
        <p:spPr>
          <a:xfrm>
            <a:off x="2356265" y="9840166"/>
            <a:ext cx="573207" cy="341545"/>
          </a:xfrm>
          <a:custGeom>
            <a:avLst/>
            <a:gdLst>
              <a:gd name="connsiteX0" fmla="*/ 2760 w 573207"/>
              <a:gd name="connsiteY0" fmla="*/ 2334 h 341545"/>
              <a:gd name="connsiteX1" fmla="*/ 555210 w 573207"/>
              <a:gd name="connsiteY1" fmla="*/ 335709 h 341545"/>
              <a:gd name="connsiteX2" fmla="*/ 447260 w 573207"/>
              <a:gd name="connsiteY2" fmla="*/ 221409 h 341545"/>
              <a:gd name="connsiteX3" fmla="*/ 532985 w 573207"/>
              <a:gd name="connsiteY3" fmla="*/ 310309 h 341545"/>
              <a:gd name="connsiteX4" fmla="*/ 348835 w 573207"/>
              <a:gd name="connsiteY4" fmla="*/ 192834 h 341545"/>
              <a:gd name="connsiteX5" fmla="*/ 2760 w 573207"/>
              <a:gd name="connsiteY5" fmla="*/ 2334 h 3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207" h="341545">
                <a:moveTo>
                  <a:pt x="2760" y="2334"/>
                </a:moveTo>
                <a:cubicBezTo>
                  <a:pt x="37156" y="26147"/>
                  <a:pt x="481127" y="299197"/>
                  <a:pt x="555210" y="335709"/>
                </a:cubicBezTo>
                <a:cubicBezTo>
                  <a:pt x="629293" y="372221"/>
                  <a:pt x="450964" y="225642"/>
                  <a:pt x="447260" y="221409"/>
                </a:cubicBezTo>
                <a:cubicBezTo>
                  <a:pt x="443556" y="217176"/>
                  <a:pt x="549389" y="315072"/>
                  <a:pt x="532985" y="310309"/>
                </a:cubicBezTo>
                <a:cubicBezTo>
                  <a:pt x="516581" y="305546"/>
                  <a:pt x="432443" y="242046"/>
                  <a:pt x="348835" y="192834"/>
                </a:cubicBezTo>
                <a:cubicBezTo>
                  <a:pt x="265227" y="143622"/>
                  <a:pt x="-31636" y="-21479"/>
                  <a:pt x="2760" y="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0E50553D-0845-1D41-6E27-C817AB1B382A}"/>
              </a:ext>
            </a:extLst>
          </p:cNvPr>
          <p:cNvSpPr/>
          <p:nvPr/>
        </p:nvSpPr>
        <p:spPr>
          <a:xfrm>
            <a:off x="2882897" y="10140855"/>
            <a:ext cx="454038" cy="204018"/>
          </a:xfrm>
          <a:custGeom>
            <a:avLst/>
            <a:gdLst>
              <a:gd name="connsiteX0" fmla="*/ 3 w 454038"/>
              <a:gd name="connsiteY0" fmla="*/ 95 h 204018"/>
              <a:gd name="connsiteX1" fmla="*/ 244478 w 454038"/>
              <a:gd name="connsiteY1" fmla="*/ 114395 h 204018"/>
              <a:gd name="connsiteX2" fmla="*/ 212728 w 454038"/>
              <a:gd name="connsiteY2" fmla="*/ 76295 h 204018"/>
              <a:gd name="connsiteX3" fmla="*/ 371478 w 454038"/>
              <a:gd name="connsiteY3" fmla="*/ 142970 h 204018"/>
              <a:gd name="connsiteX4" fmla="*/ 454028 w 454038"/>
              <a:gd name="connsiteY4" fmla="*/ 203295 h 204018"/>
              <a:gd name="connsiteX5" fmla="*/ 377828 w 454038"/>
              <a:gd name="connsiteY5" fmla="*/ 177895 h 204018"/>
              <a:gd name="connsiteX6" fmla="*/ 139703 w 454038"/>
              <a:gd name="connsiteY6" fmla="*/ 104870 h 204018"/>
              <a:gd name="connsiteX7" fmla="*/ 238128 w 454038"/>
              <a:gd name="connsiteY7" fmla="*/ 136620 h 204018"/>
              <a:gd name="connsiteX8" fmla="*/ 3 w 454038"/>
              <a:gd name="connsiteY8" fmla="*/ 95 h 20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38" h="204018">
                <a:moveTo>
                  <a:pt x="3" y="95"/>
                </a:moveTo>
                <a:cubicBezTo>
                  <a:pt x="1061" y="-3609"/>
                  <a:pt x="209024" y="101695"/>
                  <a:pt x="244478" y="114395"/>
                </a:cubicBezTo>
                <a:cubicBezTo>
                  <a:pt x="279932" y="127095"/>
                  <a:pt x="191561" y="71533"/>
                  <a:pt x="212728" y="76295"/>
                </a:cubicBezTo>
                <a:cubicBezTo>
                  <a:pt x="233895" y="81057"/>
                  <a:pt x="331261" y="121803"/>
                  <a:pt x="371478" y="142970"/>
                </a:cubicBezTo>
                <a:cubicBezTo>
                  <a:pt x="411695" y="164137"/>
                  <a:pt x="452970" y="197474"/>
                  <a:pt x="454028" y="203295"/>
                </a:cubicBezTo>
                <a:cubicBezTo>
                  <a:pt x="455086" y="209116"/>
                  <a:pt x="377828" y="177895"/>
                  <a:pt x="377828" y="177895"/>
                </a:cubicBezTo>
                <a:lnTo>
                  <a:pt x="139703" y="104870"/>
                </a:lnTo>
                <a:cubicBezTo>
                  <a:pt x="116420" y="97991"/>
                  <a:pt x="258236" y="150907"/>
                  <a:pt x="238128" y="136620"/>
                </a:cubicBezTo>
                <a:cubicBezTo>
                  <a:pt x="218020" y="122333"/>
                  <a:pt x="-1055" y="3799"/>
                  <a:pt x="3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CF869E01-90F2-7460-C96A-9F68682032FF}"/>
              </a:ext>
            </a:extLst>
          </p:cNvPr>
          <p:cNvSpPr/>
          <p:nvPr/>
        </p:nvSpPr>
        <p:spPr>
          <a:xfrm>
            <a:off x="3237793" y="10248700"/>
            <a:ext cx="567373" cy="177368"/>
          </a:xfrm>
          <a:custGeom>
            <a:avLst/>
            <a:gdLst>
              <a:gd name="connsiteX0" fmla="*/ 707 w 567373"/>
              <a:gd name="connsiteY0" fmla="*/ 200 h 177368"/>
              <a:gd name="connsiteX1" fmla="*/ 181682 w 567373"/>
              <a:gd name="connsiteY1" fmla="*/ 89100 h 177368"/>
              <a:gd name="connsiteX2" fmla="*/ 553157 w 567373"/>
              <a:gd name="connsiteY2" fmla="*/ 174825 h 177368"/>
              <a:gd name="connsiteX3" fmla="*/ 448382 w 567373"/>
              <a:gd name="connsiteY3" fmla="*/ 152600 h 177368"/>
              <a:gd name="connsiteX4" fmla="*/ 57857 w 567373"/>
              <a:gd name="connsiteY4" fmla="*/ 130375 h 177368"/>
              <a:gd name="connsiteX5" fmla="*/ 324557 w 567373"/>
              <a:gd name="connsiteY5" fmla="*/ 146250 h 177368"/>
              <a:gd name="connsiteX6" fmla="*/ 242007 w 567373"/>
              <a:gd name="connsiteY6" fmla="*/ 114500 h 177368"/>
              <a:gd name="connsiteX7" fmla="*/ 707 w 567373"/>
              <a:gd name="connsiteY7" fmla="*/ 200 h 17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373" h="177368">
                <a:moveTo>
                  <a:pt x="707" y="200"/>
                </a:moveTo>
                <a:cubicBezTo>
                  <a:pt x="-9347" y="-4033"/>
                  <a:pt x="89607" y="59996"/>
                  <a:pt x="181682" y="89100"/>
                </a:cubicBezTo>
                <a:cubicBezTo>
                  <a:pt x="273757" y="118204"/>
                  <a:pt x="508707" y="164242"/>
                  <a:pt x="553157" y="174825"/>
                </a:cubicBezTo>
                <a:cubicBezTo>
                  <a:pt x="597607" y="185408"/>
                  <a:pt x="530932" y="160008"/>
                  <a:pt x="448382" y="152600"/>
                </a:cubicBezTo>
                <a:cubicBezTo>
                  <a:pt x="365832" y="145192"/>
                  <a:pt x="57857" y="130375"/>
                  <a:pt x="57857" y="130375"/>
                </a:cubicBezTo>
                <a:cubicBezTo>
                  <a:pt x="37220" y="129317"/>
                  <a:pt x="293865" y="148896"/>
                  <a:pt x="324557" y="146250"/>
                </a:cubicBezTo>
                <a:cubicBezTo>
                  <a:pt x="355249" y="143604"/>
                  <a:pt x="293336" y="132492"/>
                  <a:pt x="242007" y="114500"/>
                </a:cubicBezTo>
                <a:cubicBezTo>
                  <a:pt x="190678" y="96508"/>
                  <a:pt x="10761" y="4433"/>
                  <a:pt x="70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5AB800CE-DBEE-F94B-F23B-D426FF37109B}"/>
              </a:ext>
            </a:extLst>
          </p:cNvPr>
          <p:cNvSpPr/>
          <p:nvPr/>
        </p:nvSpPr>
        <p:spPr>
          <a:xfrm>
            <a:off x="2041505" y="9547210"/>
            <a:ext cx="273122" cy="273383"/>
          </a:xfrm>
          <a:custGeom>
            <a:avLst/>
            <a:gdLst>
              <a:gd name="connsiteX0" fmla="*/ 20 w 273122"/>
              <a:gd name="connsiteY0" fmla="*/ 15 h 273383"/>
              <a:gd name="connsiteX1" fmla="*/ 76220 w 273122"/>
              <a:gd name="connsiteY1" fmla="*/ 85740 h 273383"/>
              <a:gd name="connsiteX2" fmla="*/ 187345 w 273122"/>
              <a:gd name="connsiteY2" fmla="*/ 193690 h 273383"/>
              <a:gd name="connsiteX3" fmla="*/ 203220 w 273122"/>
              <a:gd name="connsiteY3" fmla="*/ 200040 h 273383"/>
              <a:gd name="connsiteX4" fmla="*/ 203220 w 273122"/>
              <a:gd name="connsiteY4" fmla="*/ 152415 h 273383"/>
              <a:gd name="connsiteX5" fmla="*/ 171470 w 273122"/>
              <a:gd name="connsiteY5" fmla="*/ 25415 h 273383"/>
              <a:gd name="connsiteX6" fmla="*/ 196870 w 273122"/>
              <a:gd name="connsiteY6" fmla="*/ 168290 h 273383"/>
              <a:gd name="connsiteX7" fmla="*/ 273070 w 273122"/>
              <a:gd name="connsiteY7" fmla="*/ 269890 h 273383"/>
              <a:gd name="connsiteX8" fmla="*/ 206395 w 273122"/>
              <a:gd name="connsiteY8" fmla="*/ 234965 h 273383"/>
              <a:gd name="connsiteX9" fmla="*/ 69870 w 273122"/>
              <a:gd name="connsiteY9" fmla="*/ 92090 h 273383"/>
              <a:gd name="connsiteX10" fmla="*/ 20 w 273122"/>
              <a:gd name="connsiteY10" fmla="*/ 15 h 2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122" h="273383">
                <a:moveTo>
                  <a:pt x="20" y="15"/>
                </a:moveTo>
                <a:cubicBezTo>
                  <a:pt x="1078" y="-1043"/>
                  <a:pt x="44999" y="53461"/>
                  <a:pt x="76220" y="85740"/>
                </a:cubicBezTo>
                <a:cubicBezTo>
                  <a:pt x="107441" y="118019"/>
                  <a:pt x="187345" y="193690"/>
                  <a:pt x="187345" y="193690"/>
                </a:cubicBezTo>
                <a:cubicBezTo>
                  <a:pt x="208511" y="212740"/>
                  <a:pt x="200574" y="206919"/>
                  <a:pt x="203220" y="200040"/>
                </a:cubicBezTo>
                <a:cubicBezTo>
                  <a:pt x="205866" y="193161"/>
                  <a:pt x="208512" y="181519"/>
                  <a:pt x="203220" y="152415"/>
                </a:cubicBezTo>
                <a:cubicBezTo>
                  <a:pt x="197928" y="123311"/>
                  <a:pt x="172528" y="22769"/>
                  <a:pt x="171470" y="25415"/>
                </a:cubicBezTo>
                <a:cubicBezTo>
                  <a:pt x="170412" y="28061"/>
                  <a:pt x="179937" y="127544"/>
                  <a:pt x="196870" y="168290"/>
                </a:cubicBezTo>
                <a:cubicBezTo>
                  <a:pt x="213803" y="209036"/>
                  <a:pt x="271483" y="258778"/>
                  <a:pt x="273070" y="269890"/>
                </a:cubicBezTo>
                <a:cubicBezTo>
                  <a:pt x="274657" y="281002"/>
                  <a:pt x="240262" y="264598"/>
                  <a:pt x="206395" y="234965"/>
                </a:cubicBezTo>
                <a:cubicBezTo>
                  <a:pt x="172528" y="205332"/>
                  <a:pt x="101091" y="125427"/>
                  <a:pt x="69870" y="92090"/>
                </a:cubicBezTo>
                <a:cubicBezTo>
                  <a:pt x="38649" y="58753"/>
                  <a:pt x="-1038" y="1073"/>
                  <a:pt x="2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52E2CFC4-C09B-4D08-5DBF-4F87F93AE277}"/>
              </a:ext>
            </a:extLst>
          </p:cNvPr>
          <p:cNvSpPr/>
          <p:nvPr/>
        </p:nvSpPr>
        <p:spPr>
          <a:xfrm>
            <a:off x="1990654" y="9604374"/>
            <a:ext cx="932082" cy="693239"/>
          </a:xfrm>
          <a:custGeom>
            <a:avLst/>
            <a:gdLst>
              <a:gd name="connsiteX0" fmla="*/ 71 w 932082"/>
              <a:gd name="connsiteY0" fmla="*/ 1 h 693239"/>
              <a:gd name="connsiteX1" fmla="*/ 288996 w 932082"/>
              <a:gd name="connsiteY1" fmla="*/ 228601 h 693239"/>
              <a:gd name="connsiteX2" fmla="*/ 244546 w 932082"/>
              <a:gd name="connsiteY2" fmla="*/ 225426 h 693239"/>
              <a:gd name="connsiteX3" fmla="*/ 469971 w 932082"/>
              <a:gd name="connsiteY3" fmla="*/ 384176 h 693239"/>
              <a:gd name="connsiteX4" fmla="*/ 450921 w 932082"/>
              <a:gd name="connsiteY4" fmla="*/ 361951 h 693239"/>
              <a:gd name="connsiteX5" fmla="*/ 914471 w 932082"/>
              <a:gd name="connsiteY5" fmla="*/ 676276 h 693239"/>
              <a:gd name="connsiteX6" fmla="*/ 796996 w 932082"/>
              <a:gd name="connsiteY6" fmla="*/ 619126 h 693239"/>
              <a:gd name="connsiteX7" fmla="*/ 438221 w 932082"/>
              <a:gd name="connsiteY7" fmla="*/ 349251 h 693239"/>
              <a:gd name="connsiteX8" fmla="*/ 298521 w 932082"/>
              <a:gd name="connsiteY8" fmla="*/ 276226 h 693239"/>
              <a:gd name="connsiteX9" fmla="*/ 200096 w 932082"/>
              <a:gd name="connsiteY9" fmla="*/ 190501 h 693239"/>
              <a:gd name="connsiteX10" fmla="*/ 260421 w 932082"/>
              <a:gd name="connsiteY10" fmla="*/ 225426 h 693239"/>
              <a:gd name="connsiteX11" fmla="*/ 71 w 932082"/>
              <a:gd name="connsiteY11" fmla="*/ 1 h 69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2082" h="693239">
                <a:moveTo>
                  <a:pt x="71" y="1"/>
                </a:moveTo>
                <a:cubicBezTo>
                  <a:pt x="4834" y="530"/>
                  <a:pt x="248250" y="191030"/>
                  <a:pt x="288996" y="228601"/>
                </a:cubicBezTo>
                <a:cubicBezTo>
                  <a:pt x="329742" y="266172"/>
                  <a:pt x="214384" y="199497"/>
                  <a:pt x="244546" y="225426"/>
                </a:cubicBezTo>
                <a:cubicBezTo>
                  <a:pt x="274708" y="251355"/>
                  <a:pt x="435575" y="361422"/>
                  <a:pt x="469971" y="384176"/>
                </a:cubicBezTo>
                <a:cubicBezTo>
                  <a:pt x="504367" y="406930"/>
                  <a:pt x="376838" y="313268"/>
                  <a:pt x="450921" y="361951"/>
                </a:cubicBezTo>
                <a:cubicBezTo>
                  <a:pt x="525004" y="410634"/>
                  <a:pt x="856792" y="633414"/>
                  <a:pt x="914471" y="676276"/>
                </a:cubicBezTo>
                <a:cubicBezTo>
                  <a:pt x="972150" y="719138"/>
                  <a:pt x="876371" y="673630"/>
                  <a:pt x="796996" y="619126"/>
                </a:cubicBezTo>
                <a:cubicBezTo>
                  <a:pt x="717621" y="564622"/>
                  <a:pt x="521300" y="406401"/>
                  <a:pt x="438221" y="349251"/>
                </a:cubicBezTo>
                <a:cubicBezTo>
                  <a:pt x="355142" y="292101"/>
                  <a:pt x="338208" y="302684"/>
                  <a:pt x="298521" y="276226"/>
                </a:cubicBezTo>
                <a:cubicBezTo>
                  <a:pt x="258834" y="249768"/>
                  <a:pt x="206446" y="198968"/>
                  <a:pt x="200096" y="190501"/>
                </a:cubicBezTo>
                <a:cubicBezTo>
                  <a:pt x="193746" y="182034"/>
                  <a:pt x="290584" y="250297"/>
                  <a:pt x="260421" y="225426"/>
                </a:cubicBezTo>
                <a:cubicBezTo>
                  <a:pt x="230259" y="200555"/>
                  <a:pt x="-4692" y="-528"/>
                  <a:pt x="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EA0F9BEC-20E1-96BC-9EEC-3FF17FC64E18}"/>
              </a:ext>
            </a:extLst>
          </p:cNvPr>
          <p:cNvSpPr/>
          <p:nvPr/>
        </p:nvSpPr>
        <p:spPr>
          <a:xfrm>
            <a:off x="2381922" y="9882576"/>
            <a:ext cx="1564801" cy="636319"/>
          </a:xfrm>
          <a:custGeom>
            <a:avLst/>
            <a:gdLst>
              <a:gd name="connsiteX0" fmla="*/ 8853 w 1564801"/>
              <a:gd name="connsiteY0" fmla="*/ 4374 h 636319"/>
              <a:gd name="connsiteX1" fmla="*/ 735928 w 1564801"/>
              <a:gd name="connsiteY1" fmla="*/ 445699 h 636319"/>
              <a:gd name="connsiteX2" fmla="*/ 758153 w 1564801"/>
              <a:gd name="connsiteY2" fmla="*/ 439349 h 636319"/>
              <a:gd name="connsiteX3" fmla="*/ 1291553 w 1564801"/>
              <a:gd name="connsiteY3" fmla="*/ 594924 h 636319"/>
              <a:gd name="connsiteX4" fmla="*/ 1564603 w 1564801"/>
              <a:gd name="connsiteY4" fmla="*/ 636199 h 636319"/>
              <a:gd name="connsiteX5" fmla="*/ 1329653 w 1564801"/>
              <a:gd name="connsiteY5" fmla="*/ 604449 h 636319"/>
              <a:gd name="connsiteX6" fmla="*/ 999453 w 1564801"/>
              <a:gd name="connsiteY6" fmla="*/ 521899 h 636319"/>
              <a:gd name="connsiteX7" fmla="*/ 840703 w 1564801"/>
              <a:gd name="connsiteY7" fmla="*/ 474274 h 636319"/>
              <a:gd name="connsiteX8" fmla="*/ 469228 w 1564801"/>
              <a:gd name="connsiteY8" fmla="*/ 299649 h 636319"/>
              <a:gd name="connsiteX9" fmla="*/ 339053 w 1564801"/>
              <a:gd name="connsiteY9" fmla="*/ 223449 h 636319"/>
              <a:gd name="connsiteX10" fmla="*/ 8853 w 1564801"/>
              <a:gd name="connsiteY10" fmla="*/ 4374 h 63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4801" h="636319">
                <a:moveTo>
                  <a:pt x="8853" y="4374"/>
                </a:moveTo>
                <a:cubicBezTo>
                  <a:pt x="74999" y="41416"/>
                  <a:pt x="611045" y="373203"/>
                  <a:pt x="735928" y="445699"/>
                </a:cubicBezTo>
                <a:cubicBezTo>
                  <a:pt x="860811" y="518195"/>
                  <a:pt x="665549" y="414478"/>
                  <a:pt x="758153" y="439349"/>
                </a:cubicBezTo>
                <a:cubicBezTo>
                  <a:pt x="850757" y="464220"/>
                  <a:pt x="1157145" y="562116"/>
                  <a:pt x="1291553" y="594924"/>
                </a:cubicBezTo>
                <a:cubicBezTo>
                  <a:pt x="1425961" y="627732"/>
                  <a:pt x="1558253" y="634612"/>
                  <a:pt x="1564603" y="636199"/>
                </a:cubicBezTo>
                <a:cubicBezTo>
                  <a:pt x="1570953" y="637787"/>
                  <a:pt x="1423845" y="623499"/>
                  <a:pt x="1329653" y="604449"/>
                </a:cubicBezTo>
                <a:cubicBezTo>
                  <a:pt x="1235461" y="585399"/>
                  <a:pt x="1080945" y="543595"/>
                  <a:pt x="999453" y="521899"/>
                </a:cubicBezTo>
                <a:cubicBezTo>
                  <a:pt x="917961" y="500203"/>
                  <a:pt x="929074" y="511316"/>
                  <a:pt x="840703" y="474274"/>
                </a:cubicBezTo>
                <a:cubicBezTo>
                  <a:pt x="752332" y="437232"/>
                  <a:pt x="552836" y="341453"/>
                  <a:pt x="469228" y="299649"/>
                </a:cubicBezTo>
                <a:cubicBezTo>
                  <a:pt x="385620" y="257845"/>
                  <a:pt x="411549" y="270545"/>
                  <a:pt x="339053" y="223449"/>
                </a:cubicBezTo>
                <a:cubicBezTo>
                  <a:pt x="266557" y="176353"/>
                  <a:pt x="-57293" y="-32668"/>
                  <a:pt x="8853" y="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892353CF-6FCF-8F90-A296-17FC006C3FBD}"/>
              </a:ext>
            </a:extLst>
          </p:cNvPr>
          <p:cNvSpPr/>
          <p:nvPr/>
        </p:nvSpPr>
        <p:spPr>
          <a:xfrm>
            <a:off x="3575148" y="10433047"/>
            <a:ext cx="395300" cy="85365"/>
          </a:xfrm>
          <a:custGeom>
            <a:avLst/>
            <a:gdLst>
              <a:gd name="connsiteX0" fmla="*/ 9427 w 395300"/>
              <a:gd name="connsiteY0" fmla="*/ 22228 h 85365"/>
              <a:gd name="connsiteX1" fmla="*/ 307877 w 395300"/>
              <a:gd name="connsiteY1" fmla="*/ 79378 h 85365"/>
              <a:gd name="connsiteX2" fmla="*/ 393602 w 395300"/>
              <a:gd name="connsiteY2" fmla="*/ 82553 h 85365"/>
              <a:gd name="connsiteX3" fmla="*/ 361852 w 395300"/>
              <a:gd name="connsiteY3" fmla="*/ 69853 h 85365"/>
              <a:gd name="connsiteX4" fmla="*/ 323752 w 395300"/>
              <a:gd name="connsiteY4" fmla="*/ 3 h 85365"/>
              <a:gd name="connsiteX5" fmla="*/ 368202 w 395300"/>
              <a:gd name="connsiteY5" fmla="*/ 73028 h 85365"/>
              <a:gd name="connsiteX6" fmla="*/ 311052 w 395300"/>
              <a:gd name="connsiteY6" fmla="*/ 66678 h 85365"/>
              <a:gd name="connsiteX7" fmla="*/ 95152 w 395300"/>
              <a:gd name="connsiteY7" fmla="*/ 34928 h 85365"/>
              <a:gd name="connsiteX8" fmla="*/ 9427 w 395300"/>
              <a:gd name="connsiteY8" fmla="*/ 22228 h 8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300" h="85365">
                <a:moveTo>
                  <a:pt x="9427" y="22228"/>
                </a:moveTo>
                <a:cubicBezTo>
                  <a:pt x="44881" y="29636"/>
                  <a:pt x="243848" y="69324"/>
                  <a:pt x="307877" y="79378"/>
                </a:cubicBezTo>
                <a:cubicBezTo>
                  <a:pt x="371906" y="89432"/>
                  <a:pt x="384606" y="84140"/>
                  <a:pt x="393602" y="82553"/>
                </a:cubicBezTo>
                <a:cubicBezTo>
                  <a:pt x="402598" y="80966"/>
                  <a:pt x="373494" y="83611"/>
                  <a:pt x="361852" y="69853"/>
                </a:cubicBezTo>
                <a:cubicBezTo>
                  <a:pt x="350210" y="56095"/>
                  <a:pt x="322694" y="-526"/>
                  <a:pt x="323752" y="3"/>
                </a:cubicBezTo>
                <a:cubicBezTo>
                  <a:pt x="324810" y="532"/>
                  <a:pt x="370319" y="61916"/>
                  <a:pt x="368202" y="73028"/>
                </a:cubicBezTo>
                <a:cubicBezTo>
                  <a:pt x="366085" y="84140"/>
                  <a:pt x="311052" y="66678"/>
                  <a:pt x="311052" y="66678"/>
                </a:cubicBezTo>
                <a:lnTo>
                  <a:pt x="95152" y="34928"/>
                </a:lnTo>
                <a:cubicBezTo>
                  <a:pt x="46469" y="28049"/>
                  <a:pt x="-26027" y="14820"/>
                  <a:pt x="9427" y="2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3B291B00-307F-EFD2-360F-AC966243CED6}"/>
              </a:ext>
            </a:extLst>
          </p:cNvPr>
          <p:cNvSpPr/>
          <p:nvPr/>
        </p:nvSpPr>
        <p:spPr>
          <a:xfrm>
            <a:off x="2905188" y="10266509"/>
            <a:ext cx="1140346" cy="454486"/>
          </a:xfrm>
          <a:custGeom>
            <a:avLst/>
            <a:gdLst>
              <a:gd name="connsiteX0" fmla="*/ 3112 w 1140346"/>
              <a:gd name="connsiteY0" fmla="*/ 1441 h 454486"/>
              <a:gd name="connsiteX1" fmla="*/ 498412 w 1140346"/>
              <a:gd name="connsiteY1" fmla="*/ 217341 h 454486"/>
              <a:gd name="connsiteX2" fmla="*/ 431737 w 1140346"/>
              <a:gd name="connsiteY2" fmla="*/ 233216 h 454486"/>
              <a:gd name="connsiteX3" fmla="*/ 606362 w 1140346"/>
              <a:gd name="connsiteY3" fmla="*/ 239566 h 454486"/>
              <a:gd name="connsiteX4" fmla="*/ 1123887 w 1140346"/>
              <a:gd name="connsiteY4" fmla="*/ 449116 h 454486"/>
              <a:gd name="connsiteX5" fmla="*/ 974662 w 1140346"/>
              <a:gd name="connsiteY5" fmla="*/ 382441 h 454486"/>
              <a:gd name="connsiteX6" fmla="*/ 603187 w 1140346"/>
              <a:gd name="connsiteY6" fmla="*/ 274491 h 454486"/>
              <a:gd name="connsiteX7" fmla="*/ 336487 w 1140346"/>
              <a:gd name="connsiteY7" fmla="*/ 179241 h 454486"/>
              <a:gd name="connsiteX8" fmla="*/ 403162 w 1140346"/>
              <a:gd name="connsiteY8" fmla="*/ 191941 h 454486"/>
              <a:gd name="connsiteX9" fmla="*/ 193612 w 1140346"/>
              <a:gd name="connsiteY9" fmla="*/ 118916 h 454486"/>
              <a:gd name="connsiteX10" fmla="*/ 282512 w 1140346"/>
              <a:gd name="connsiteY10" fmla="*/ 122091 h 454486"/>
              <a:gd name="connsiteX11" fmla="*/ 3112 w 1140346"/>
              <a:gd name="connsiteY11" fmla="*/ 1441 h 45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0346" h="454486">
                <a:moveTo>
                  <a:pt x="3112" y="1441"/>
                </a:moveTo>
                <a:cubicBezTo>
                  <a:pt x="39095" y="17316"/>
                  <a:pt x="426975" y="178712"/>
                  <a:pt x="498412" y="217341"/>
                </a:cubicBezTo>
                <a:cubicBezTo>
                  <a:pt x="569849" y="255970"/>
                  <a:pt x="413745" y="229512"/>
                  <a:pt x="431737" y="233216"/>
                </a:cubicBezTo>
                <a:cubicBezTo>
                  <a:pt x="449729" y="236920"/>
                  <a:pt x="491004" y="203583"/>
                  <a:pt x="606362" y="239566"/>
                </a:cubicBezTo>
                <a:cubicBezTo>
                  <a:pt x="721720" y="275549"/>
                  <a:pt x="1062504" y="425304"/>
                  <a:pt x="1123887" y="449116"/>
                </a:cubicBezTo>
                <a:cubicBezTo>
                  <a:pt x="1185270" y="472928"/>
                  <a:pt x="1061445" y="411545"/>
                  <a:pt x="974662" y="382441"/>
                </a:cubicBezTo>
                <a:cubicBezTo>
                  <a:pt x="887879" y="353337"/>
                  <a:pt x="709549" y="308358"/>
                  <a:pt x="603187" y="274491"/>
                </a:cubicBezTo>
                <a:cubicBezTo>
                  <a:pt x="496825" y="240624"/>
                  <a:pt x="369824" y="192999"/>
                  <a:pt x="336487" y="179241"/>
                </a:cubicBezTo>
                <a:cubicBezTo>
                  <a:pt x="303150" y="165483"/>
                  <a:pt x="426974" y="201995"/>
                  <a:pt x="403162" y="191941"/>
                </a:cubicBezTo>
                <a:cubicBezTo>
                  <a:pt x="379350" y="181887"/>
                  <a:pt x="213720" y="130558"/>
                  <a:pt x="193612" y="118916"/>
                </a:cubicBezTo>
                <a:cubicBezTo>
                  <a:pt x="173504" y="107274"/>
                  <a:pt x="310558" y="138495"/>
                  <a:pt x="282512" y="122091"/>
                </a:cubicBezTo>
                <a:cubicBezTo>
                  <a:pt x="254466" y="105687"/>
                  <a:pt x="-32871" y="-14434"/>
                  <a:pt x="3112" y="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C6AA9E06-3628-CFB9-3328-31A8F217BFB4}"/>
              </a:ext>
            </a:extLst>
          </p:cNvPr>
          <p:cNvSpPr/>
          <p:nvPr/>
        </p:nvSpPr>
        <p:spPr>
          <a:xfrm>
            <a:off x="1913506" y="9597927"/>
            <a:ext cx="105870" cy="375657"/>
          </a:xfrm>
          <a:custGeom>
            <a:avLst/>
            <a:gdLst>
              <a:gd name="connsiteX0" fmla="*/ 105794 w 105870"/>
              <a:gd name="connsiteY0" fmla="*/ 98 h 375657"/>
              <a:gd name="connsiteX1" fmla="*/ 26419 w 105870"/>
              <a:gd name="connsiteY1" fmla="*/ 117573 h 375657"/>
              <a:gd name="connsiteX2" fmla="*/ 13719 w 105870"/>
              <a:gd name="connsiteY2" fmla="*/ 279498 h 375657"/>
              <a:gd name="connsiteX3" fmla="*/ 1019 w 105870"/>
              <a:gd name="connsiteY3" fmla="*/ 203298 h 375657"/>
              <a:gd name="connsiteX4" fmla="*/ 42294 w 105870"/>
              <a:gd name="connsiteY4" fmla="*/ 371573 h 375657"/>
              <a:gd name="connsiteX5" fmla="*/ 29594 w 105870"/>
              <a:gd name="connsiteY5" fmla="*/ 308073 h 375657"/>
              <a:gd name="connsiteX6" fmla="*/ 10544 w 105870"/>
              <a:gd name="connsiteY6" fmla="*/ 136623 h 375657"/>
              <a:gd name="connsiteX7" fmla="*/ 105794 w 105870"/>
              <a:gd name="connsiteY7" fmla="*/ 98 h 3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870" h="375657">
                <a:moveTo>
                  <a:pt x="105794" y="98"/>
                </a:moveTo>
                <a:cubicBezTo>
                  <a:pt x="108440" y="-3077"/>
                  <a:pt x="41765" y="71006"/>
                  <a:pt x="26419" y="117573"/>
                </a:cubicBezTo>
                <a:cubicBezTo>
                  <a:pt x="11073" y="164140"/>
                  <a:pt x="17952" y="265211"/>
                  <a:pt x="13719" y="279498"/>
                </a:cubicBezTo>
                <a:cubicBezTo>
                  <a:pt x="9486" y="293785"/>
                  <a:pt x="-3744" y="187952"/>
                  <a:pt x="1019" y="203298"/>
                </a:cubicBezTo>
                <a:cubicBezTo>
                  <a:pt x="5782" y="218644"/>
                  <a:pt x="37531" y="354110"/>
                  <a:pt x="42294" y="371573"/>
                </a:cubicBezTo>
                <a:cubicBezTo>
                  <a:pt x="47057" y="389036"/>
                  <a:pt x="34886" y="347231"/>
                  <a:pt x="29594" y="308073"/>
                </a:cubicBezTo>
                <a:cubicBezTo>
                  <a:pt x="24302" y="268915"/>
                  <a:pt x="-568" y="185835"/>
                  <a:pt x="10544" y="136623"/>
                </a:cubicBezTo>
                <a:cubicBezTo>
                  <a:pt x="21656" y="87411"/>
                  <a:pt x="103148" y="3273"/>
                  <a:pt x="10579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2EC87351-7BAE-DFB5-9CD3-2DF2E5871DD0}"/>
              </a:ext>
            </a:extLst>
          </p:cNvPr>
          <p:cNvSpPr/>
          <p:nvPr/>
        </p:nvSpPr>
        <p:spPr>
          <a:xfrm>
            <a:off x="1914428" y="9600923"/>
            <a:ext cx="146382" cy="670958"/>
          </a:xfrm>
          <a:custGeom>
            <a:avLst/>
            <a:gdLst>
              <a:gd name="connsiteX0" fmla="*/ 146147 w 146382"/>
              <a:gd name="connsiteY0" fmla="*/ 277 h 670958"/>
              <a:gd name="connsiteX1" fmla="*/ 66772 w 146382"/>
              <a:gd name="connsiteY1" fmla="*/ 108227 h 670958"/>
              <a:gd name="connsiteX2" fmla="*/ 54072 w 146382"/>
              <a:gd name="connsiteY2" fmla="*/ 159027 h 670958"/>
              <a:gd name="connsiteX3" fmla="*/ 63597 w 146382"/>
              <a:gd name="connsiteY3" fmla="*/ 340002 h 670958"/>
              <a:gd name="connsiteX4" fmla="*/ 63597 w 146382"/>
              <a:gd name="connsiteY4" fmla="*/ 292377 h 670958"/>
              <a:gd name="connsiteX5" fmla="*/ 63597 w 146382"/>
              <a:gd name="connsiteY5" fmla="*/ 397152 h 670958"/>
              <a:gd name="connsiteX6" fmla="*/ 69947 w 146382"/>
              <a:gd name="connsiteY6" fmla="*/ 352702 h 670958"/>
              <a:gd name="connsiteX7" fmla="*/ 15972 w 146382"/>
              <a:gd name="connsiteY7" fmla="*/ 441602 h 670958"/>
              <a:gd name="connsiteX8" fmla="*/ 35022 w 146382"/>
              <a:gd name="connsiteY8" fmla="*/ 555902 h 670958"/>
              <a:gd name="connsiteX9" fmla="*/ 44547 w 146382"/>
              <a:gd name="connsiteY9" fmla="*/ 670202 h 670958"/>
              <a:gd name="connsiteX10" fmla="*/ 38197 w 146382"/>
              <a:gd name="connsiteY10" fmla="*/ 597177 h 670958"/>
              <a:gd name="connsiteX11" fmla="*/ 97 w 146382"/>
              <a:gd name="connsiteY11" fmla="*/ 438427 h 670958"/>
              <a:gd name="connsiteX12" fmla="*/ 50897 w 146382"/>
              <a:gd name="connsiteY12" fmla="*/ 349527 h 670958"/>
              <a:gd name="connsiteX13" fmla="*/ 28672 w 146382"/>
              <a:gd name="connsiteY13" fmla="*/ 178077 h 670958"/>
              <a:gd name="connsiteX14" fmla="*/ 38197 w 146382"/>
              <a:gd name="connsiteY14" fmla="*/ 238402 h 670958"/>
              <a:gd name="connsiteX15" fmla="*/ 38197 w 146382"/>
              <a:gd name="connsiteY15" fmla="*/ 143152 h 670958"/>
              <a:gd name="connsiteX16" fmla="*/ 146147 w 146382"/>
              <a:gd name="connsiteY16" fmla="*/ 277 h 67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382" h="670958">
                <a:moveTo>
                  <a:pt x="146147" y="277"/>
                </a:moveTo>
                <a:cubicBezTo>
                  <a:pt x="150909" y="-5544"/>
                  <a:pt x="82118" y="81769"/>
                  <a:pt x="66772" y="108227"/>
                </a:cubicBezTo>
                <a:cubicBezTo>
                  <a:pt x="51426" y="134685"/>
                  <a:pt x="54601" y="120398"/>
                  <a:pt x="54072" y="159027"/>
                </a:cubicBezTo>
                <a:cubicBezTo>
                  <a:pt x="53543" y="197656"/>
                  <a:pt x="62010" y="317777"/>
                  <a:pt x="63597" y="340002"/>
                </a:cubicBezTo>
                <a:cubicBezTo>
                  <a:pt x="65184" y="362227"/>
                  <a:pt x="63597" y="292377"/>
                  <a:pt x="63597" y="292377"/>
                </a:cubicBezTo>
                <a:cubicBezTo>
                  <a:pt x="63597" y="301902"/>
                  <a:pt x="62539" y="387098"/>
                  <a:pt x="63597" y="397152"/>
                </a:cubicBezTo>
                <a:cubicBezTo>
                  <a:pt x="64655" y="407206"/>
                  <a:pt x="77884" y="345294"/>
                  <a:pt x="69947" y="352702"/>
                </a:cubicBezTo>
                <a:cubicBezTo>
                  <a:pt x="62009" y="360110"/>
                  <a:pt x="21793" y="407735"/>
                  <a:pt x="15972" y="441602"/>
                </a:cubicBezTo>
                <a:cubicBezTo>
                  <a:pt x="10151" y="475469"/>
                  <a:pt x="30259" y="517802"/>
                  <a:pt x="35022" y="555902"/>
                </a:cubicBezTo>
                <a:cubicBezTo>
                  <a:pt x="39784" y="594002"/>
                  <a:pt x="44018" y="663323"/>
                  <a:pt x="44547" y="670202"/>
                </a:cubicBezTo>
                <a:cubicBezTo>
                  <a:pt x="45076" y="677081"/>
                  <a:pt x="45605" y="635806"/>
                  <a:pt x="38197" y="597177"/>
                </a:cubicBezTo>
                <a:cubicBezTo>
                  <a:pt x="30789" y="558548"/>
                  <a:pt x="-2020" y="479702"/>
                  <a:pt x="97" y="438427"/>
                </a:cubicBezTo>
                <a:cubicBezTo>
                  <a:pt x="2214" y="397152"/>
                  <a:pt x="46134" y="392919"/>
                  <a:pt x="50897" y="349527"/>
                </a:cubicBezTo>
                <a:cubicBezTo>
                  <a:pt x="55659" y="306135"/>
                  <a:pt x="30789" y="196598"/>
                  <a:pt x="28672" y="178077"/>
                </a:cubicBezTo>
                <a:cubicBezTo>
                  <a:pt x="26555" y="159556"/>
                  <a:pt x="36609" y="244223"/>
                  <a:pt x="38197" y="238402"/>
                </a:cubicBezTo>
                <a:cubicBezTo>
                  <a:pt x="39784" y="232581"/>
                  <a:pt x="24968" y="180194"/>
                  <a:pt x="38197" y="143152"/>
                </a:cubicBezTo>
                <a:cubicBezTo>
                  <a:pt x="51426" y="106110"/>
                  <a:pt x="141385" y="6098"/>
                  <a:pt x="14614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5003A5CF-12EB-AF3A-D62E-8BAFC04B27E7}"/>
              </a:ext>
            </a:extLst>
          </p:cNvPr>
          <p:cNvSpPr/>
          <p:nvPr/>
        </p:nvSpPr>
        <p:spPr>
          <a:xfrm>
            <a:off x="1921193" y="9991667"/>
            <a:ext cx="95179" cy="255705"/>
          </a:xfrm>
          <a:custGeom>
            <a:avLst/>
            <a:gdLst>
              <a:gd name="connsiteX0" fmla="*/ 94932 w 95179"/>
              <a:gd name="connsiteY0" fmla="*/ 58 h 255705"/>
              <a:gd name="connsiteX1" fmla="*/ 40957 w 95179"/>
              <a:gd name="connsiteY1" fmla="*/ 108008 h 255705"/>
              <a:gd name="connsiteX2" fmla="*/ 53657 w 95179"/>
              <a:gd name="connsiteY2" fmla="*/ 247708 h 255705"/>
              <a:gd name="connsiteX3" fmla="*/ 53657 w 95179"/>
              <a:gd name="connsiteY3" fmla="*/ 219133 h 255705"/>
              <a:gd name="connsiteX4" fmla="*/ 2857 w 95179"/>
              <a:gd name="connsiteY4" fmla="*/ 57208 h 255705"/>
              <a:gd name="connsiteX5" fmla="*/ 15557 w 95179"/>
              <a:gd name="connsiteY5" fmla="*/ 92133 h 255705"/>
              <a:gd name="connsiteX6" fmla="*/ 94932 w 95179"/>
              <a:gd name="connsiteY6" fmla="*/ 58 h 25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79" h="255705">
                <a:moveTo>
                  <a:pt x="94932" y="58"/>
                </a:moveTo>
                <a:cubicBezTo>
                  <a:pt x="99165" y="2704"/>
                  <a:pt x="47836" y="66733"/>
                  <a:pt x="40957" y="108008"/>
                </a:cubicBezTo>
                <a:cubicBezTo>
                  <a:pt x="34078" y="149283"/>
                  <a:pt x="51540" y="229187"/>
                  <a:pt x="53657" y="247708"/>
                </a:cubicBezTo>
                <a:cubicBezTo>
                  <a:pt x="55774" y="266229"/>
                  <a:pt x="62124" y="250883"/>
                  <a:pt x="53657" y="219133"/>
                </a:cubicBezTo>
                <a:cubicBezTo>
                  <a:pt x="45190" y="187383"/>
                  <a:pt x="9207" y="78375"/>
                  <a:pt x="2857" y="57208"/>
                </a:cubicBezTo>
                <a:cubicBezTo>
                  <a:pt x="-3493" y="36041"/>
                  <a:pt x="740" y="98483"/>
                  <a:pt x="15557" y="92133"/>
                </a:cubicBezTo>
                <a:cubicBezTo>
                  <a:pt x="30374" y="85783"/>
                  <a:pt x="90699" y="-2588"/>
                  <a:pt x="9493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D7AD2E37-6FCB-550F-14B6-A7AADE505D49}"/>
              </a:ext>
            </a:extLst>
          </p:cNvPr>
          <p:cNvSpPr/>
          <p:nvPr/>
        </p:nvSpPr>
        <p:spPr>
          <a:xfrm>
            <a:off x="2627237" y="10113067"/>
            <a:ext cx="1306044" cy="599983"/>
          </a:xfrm>
          <a:custGeom>
            <a:avLst/>
            <a:gdLst>
              <a:gd name="connsiteX0" fmla="*/ 11188 w 1306044"/>
              <a:gd name="connsiteY0" fmla="*/ 5658 h 599983"/>
              <a:gd name="connsiteX1" fmla="*/ 563638 w 1306044"/>
              <a:gd name="connsiteY1" fmla="*/ 373958 h 599983"/>
              <a:gd name="connsiteX2" fmla="*/ 535063 w 1306044"/>
              <a:gd name="connsiteY2" fmla="*/ 345383 h 599983"/>
              <a:gd name="connsiteX3" fmla="*/ 970038 w 1306044"/>
              <a:gd name="connsiteY3" fmla="*/ 466033 h 599983"/>
              <a:gd name="connsiteX4" fmla="*/ 1300238 w 1306044"/>
              <a:gd name="connsiteY4" fmla="*/ 596208 h 599983"/>
              <a:gd name="connsiteX5" fmla="*/ 1189113 w 1306044"/>
              <a:gd name="connsiteY5" fmla="*/ 567633 h 599983"/>
              <a:gd name="connsiteX6" fmla="*/ 649363 w 1306044"/>
              <a:gd name="connsiteY6" fmla="*/ 434283 h 599983"/>
              <a:gd name="connsiteX7" fmla="*/ 373138 w 1306044"/>
              <a:gd name="connsiteY7" fmla="*/ 351733 h 599983"/>
              <a:gd name="connsiteX8" fmla="*/ 341388 w 1306044"/>
              <a:gd name="connsiteY8" fmla="*/ 297758 h 599983"/>
              <a:gd name="connsiteX9" fmla="*/ 236613 w 1306044"/>
              <a:gd name="connsiteY9" fmla="*/ 215208 h 599983"/>
              <a:gd name="connsiteX10" fmla="*/ 122313 w 1306044"/>
              <a:gd name="connsiteY10" fmla="*/ 88208 h 599983"/>
              <a:gd name="connsiteX11" fmla="*/ 249313 w 1306044"/>
              <a:gd name="connsiteY11" fmla="*/ 227908 h 599983"/>
              <a:gd name="connsiteX12" fmla="*/ 195338 w 1306044"/>
              <a:gd name="connsiteY12" fmla="*/ 154883 h 599983"/>
              <a:gd name="connsiteX13" fmla="*/ 11188 w 1306044"/>
              <a:gd name="connsiteY13" fmla="*/ 5658 h 59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6044" h="599983">
                <a:moveTo>
                  <a:pt x="11188" y="5658"/>
                </a:moveTo>
                <a:cubicBezTo>
                  <a:pt x="72571" y="42171"/>
                  <a:pt x="476326" y="317337"/>
                  <a:pt x="563638" y="373958"/>
                </a:cubicBezTo>
                <a:cubicBezTo>
                  <a:pt x="650951" y="430579"/>
                  <a:pt x="467330" y="330037"/>
                  <a:pt x="535063" y="345383"/>
                </a:cubicBezTo>
                <a:cubicBezTo>
                  <a:pt x="602796" y="360729"/>
                  <a:pt x="842509" y="424229"/>
                  <a:pt x="970038" y="466033"/>
                </a:cubicBezTo>
                <a:cubicBezTo>
                  <a:pt x="1097567" y="507837"/>
                  <a:pt x="1263726" y="579275"/>
                  <a:pt x="1300238" y="596208"/>
                </a:cubicBezTo>
                <a:cubicBezTo>
                  <a:pt x="1336751" y="613141"/>
                  <a:pt x="1189113" y="567633"/>
                  <a:pt x="1189113" y="567633"/>
                </a:cubicBezTo>
                <a:lnTo>
                  <a:pt x="649363" y="434283"/>
                </a:lnTo>
                <a:cubicBezTo>
                  <a:pt x="513367" y="398300"/>
                  <a:pt x="424467" y="374487"/>
                  <a:pt x="373138" y="351733"/>
                </a:cubicBezTo>
                <a:cubicBezTo>
                  <a:pt x="321809" y="328979"/>
                  <a:pt x="364142" y="320512"/>
                  <a:pt x="341388" y="297758"/>
                </a:cubicBezTo>
                <a:cubicBezTo>
                  <a:pt x="318634" y="275004"/>
                  <a:pt x="273125" y="250133"/>
                  <a:pt x="236613" y="215208"/>
                </a:cubicBezTo>
                <a:cubicBezTo>
                  <a:pt x="200101" y="180283"/>
                  <a:pt x="120196" y="86091"/>
                  <a:pt x="122313" y="88208"/>
                </a:cubicBezTo>
                <a:cubicBezTo>
                  <a:pt x="124430" y="90325"/>
                  <a:pt x="237142" y="216795"/>
                  <a:pt x="249313" y="227908"/>
                </a:cubicBezTo>
                <a:cubicBezTo>
                  <a:pt x="261484" y="239021"/>
                  <a:pt x="231321" y="189808"/>
                  <a:pt x="195338" y="154883"/>
                </a:cubicBezTo>
                <a:cubicBezTo>
                  <a:pt x="159355" y="119958"/>
                  <a:pt x="-50195" y="-30855"/>
                  <a:pt x="11188" y="5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9333A57B-E2E2-7F61-6FD6-D5BE4FC65A3A}"/>
              </a:ext>
            </a:extLst>
          </p:cNvPr>
          <p:cNvSpPr/>
          <p:nvPr/>
        </p:nvSpPr>
        <p:spPr>
          <a:xfrm>
            <a:off x="2355655" y="10163034"/>
            <a:ext cx="528907" cy="254134"/>
          </a:xfrm>
          <a:custGeom>
            <a:avLst/>
            <a:gdLst>
              <a:gd name="connsiteX0" fmla="*/ 195 w 528907"/>
              <a:gd name="connsiteY0" fmla="*/ 141 h 254134"/>
              <a:gd name="connsiteX1" fmla="*/ 197045 w 528907"/>
              <a:gd name="connsiteY1" fmla="*/ 130316 h 254134"/>
              <a:gd name="connsiteX2" fmla="*/ 181170 w 528907"/>
              <a:gd name="connsiteY2" fmla="*/ 108091 h 254134"/>
              <a:gd name="connsiteX3" fmla="*/ 517720 w 528907"/>
              <a:gd name="connsiteY3" fmla="*/ 250966 h 254134"/>
              <a:gd name="connsiteX4" fmla="*/ 422470 w 528907"/>
              <a:gd name="connsiteY4" fmla="*/ 203341 h 254134"/>
              <a:gd name="connsiteX5" fmla="*/ 165295 w 528907"/>
              <a:gd name="connsiteY5" fmla="*/ 158891 h 254134"/>
              <a:gd name="connsiteX6" fmla="*/ 195 w 528907"/>
              <a:gd name="connsiteY6" fmla="*/ 141 h 25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907" h="254134">
                <a:moveTo>
                  <a:pt x="195" y="141"/>
                </a:moveTo>
                <a:cubicBezTo>
                  <a:pt x="5487" y="-4622"/>
                  <a:pt x="166883" y="112324"/>
                  <a:pt x="197045" y="130316"/>
                </a:cubicBezTo>
                <a:cubicBezTo>
                  <a:pt x="227207" y="148308"/>
                  <a:pt x="127724" y="87983"/>
                  <a:pt x="181170" y="108091"/>
                </a:cubicBezTo>
                <a:cubicBezTo>
                  <a:pt x="234616" y="128199"/>
                  <a:pt x="477503" y="235091"/>
                  <a:pt x="517720" y="250966"/>
                </a:cubicBezTo>
                <a:cubicBezTo>
                  <a:pt x="557937" y="266841"/>
                  <a:pt x="481208" y="218687"/>
                  <a:pt x="422470" y="203341"/>
                </a:cubicBezTo>
                <a:cubicBezTo>
                  <a:pt x="363733" y="187995"/>
                  <a:pt x="232499" y="195404"/>
                  <a:pt x="165295" y="158891"/>
                </a:cubicBezTo>
                <a:cubicBezTo>
                  <a:pt x="98091" y="122378"/>
                  <a:pt x="-5097" y="4904"/>
                  <a:pt x="195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DD460379-F87E-3E36-5E7F-0B2440B5E523}"/>
              </a:ext>
            </a:extLst>
          </p:cNvPr>
          <p:cNvSpPr/>
          <p:nvPr/>
        </p:nvSpPr>
        <p:spPr>
          <a:xfrm>
            <a:off x="2164905" y="9876621"/>
            <a:ext cx="732143" cy="502023"/>
          </a:xfrm>
          <a:custGeom>
            <a:avLst/>
            <a:gdLst>
              <a:gd name="connsiteX0" fmla="*/ 445 w 732143"/>
              <a:gd name="connsiteY0" fmla="*/ 804 h 502023"/>
              <a:gd name="connsiteX1" fmla="*/ 390970 w 732143"/>
              <a:gd name="connsiteY1" fmla="*/ 210354 h 502023"/>
              <a:gd name="connsiteX2" fmla="*/ 714820 w 732143"/>
              <a:gd name="connsiteY2" fmla="*/ 489754 h 502023"/>
              <a:gd name="connsiteX3" fmla="*/ 651320 w 732143"/>
              <a:gd name="connsiteY3" fmla="*/ 429429 h 502023"/>
              <a:gd name="connsiteX4" fmla="*/ 340170 w 732143"/>
              <a:gd name="connsiteY4" fmla="*/ 223054 h 502023"/>
              <a:gd name="connsiteX5" fmla="*/ 470345 w 732143"/>
              <a:gd name="connsiteY5" fmla="*/ 286554 h 502023"/>
              <a:gd name="connsiteX6" fmla="*/ 445 w 732143"/>
              <a:gd name="connsiteY6" fmla="*/ 804 h 5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143" h="502023">
                <a:moveTo>
                  <a:pt x="445" y="804"/>
                </a:moveTo>
                <a:cubicBezTo>
                  <a:pt x="-12784" y="-11896"/>
                  <a:pt x="271908" y="128862"/>
                  <a:pt x="390970" y="210354"/>
                </a:cubicBezTo>
                <a:cubicBezTo>
                  <a:pt x="510033" y="291846"/>
                  <a:pt x="671428" y="453241"/>
                  <a:pt x="714820" y="489754"/>
                </a:cubicBezTo>
                <a:cubicBezTo>
                  <a:pt x="758212" y="526267"/>
                  <a:pt x="713762" y="473879"/>
                  <a:pt x="651320" y="429429"/>
                </a:cubicBezTo>
                <a:cubicBezTo>
                  <a:pt x="588878" y="384979"/>
                  <a:pt x="370332" y="246866"/>
                  <a:pt x="340170" y="223054"/>
                </a:cubicBezTo>
                <a:cubicBezTo>
                  <a:pt x="310008" y="199242"/>
                  <a:pt x="525907" y="326241"/>
                  <a:pt x="470345" y="286554"/>
                </a:cubicBezTo>
                <a:cubicBezTo>
                  <a:pt x="414783" y="246867"/>
                  <a:pt x="13674" y="13504"/>
                  <a:pt x="44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A4646E68-018C-AB93-9F1A-DD2A83558CFB}"/>
              </a:ext>
            </a:extLst>
          </p:cNvPr>
          <p:cNvSpPr/>
          <p:nvPr/>
        </p:nvSpPr>
        <p:spPr>
          <a:xfrm>
            <a:off x="2164821" y="10194642"/>
            <a:ext cx="1794844" cy="527528"/>
          </a:xfrm>
          <a:custGeom>
            <a:avLst/>
            <a:gdLst>
              <a:gd name="connsiteX0" fmla="*/ 529 w 1794844"/>
              <a:gd name="connsiteY0" fmla="*/ 283 h 527528"/>
              <a:gd name="connsiteX1" fmla="*/ 514879 w 1794844"/>
              <a:gd name="connsiteY1" fmla="*/ 152683 h 527528"/>
              <a:gd name="connsiteX2" fmla="*/ 1032404 w 1794844"/>
              <a:gd name="connsiteY2" fmla="*/ 301908 h 527528"/>
              <a:gd name="connsiteX3" fmla="*/ 965729 w 1794844"/>
              <a:gd name="connsiteY3" fmla="*/ 317783 h 527528"/>
              <a:gd name="connsiteX4" fmla="*/ 1788054 w 1794844"/>
              <a:gd name="connsiteY4" fmla="*/ 524158 h 527528"/>
              <a:gd name="connsiteX5" fmla="*/ 1330854 w 1794844"/>
              <a:gd name="connsiteY5" fmla="*/ 438433 h 527528"/>
              <a:gd name="connsiteX6" fmla="*/ 864129 w 1794844"/>
              <a:gd name="connsiteY6" fmla="*/ 340008 h 527528"/>
              <a:gd name="connsiteX7" fmla="*/ 286279 w 1794844"/>
              <a:gd name="connsiteY7" fmla="*/ 155858 h 527528"/>
              <a:gd name="connsiteX8" fmla="*/ 864129 w 1794844"/>
              <a:gd name="connsiteY8" fmla="*/ 289208 h 527528"/>
              <a:gd name="connsiteX9" fmla="*/ 238654 w 1794844"/>
              <a:gd name="connsiteY9" fmla="*/ 111408 h 527528"/>
              <a:gd name="connsiteX10" fmla="*/ 413279 w 1794844"/>
              <a:gd name="connsiteY10" fmla="*/ 114583 h 527528"/>
              <a:gd name="connsiteX11" fmla="*/ 529 w 1794844"/>
              <a:gd name="connsiteY11" fmla="*/ 283 h 5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844" h="527528">
                <a:moveTo>
                  <a:pt x="529" y="283"/>
                </a:moveTo>
                <a:cubicBezTo>
                  <a:pt x="17462" y="6633"/>
                  <a:pt x="514879" y="152683"/>
                  <a:pt x="514879" y="152683"/>
                </a:cubicBezTo>
                <a:cubicBezTo>
                  <a:pt x="686858" y="202954"/>
                  <a:pt x="957262" y="274391"/>
                  <a:pt x="1032404" y="301908"/>
                </a:cubicBezTo>
                <a:cubicBezTo>
                  <a:pt x="1107546" y="329425"/>
                  <a:pt x="839787" y="280741"/>
                  <a:pt x="965729" y="317783"/>
                </a:cubicBezTo>
                <a:cubicBezTo>
                  <a:pt x="1091671" y="354825"/>
                  <a:pt x="1727200" y="504050"/>
                  <a:pt x="1788054" y="524158"/>
                </a:cubicBezTo>
                <a:cubicBezTo>
                  <a:pt x="1848908" y="544266"/>
                  <a:pt x="1484841" y="469125"/>
                  <a:pt x="1330854" y="438433"/>
                </a:cubicBezTo>
                <a:cubicBezTo>
                  <a:pt x="1176867" y="407741"/>
                  <a:pt x="1038225" y="387104"/>
                  <a:pt x="864129" y="340008"/>
                </a:cubicBezTo>
                <a:cubicBezTo>
                  <a:pt x="690033" y="292912"/>
                  <a:pt x="286279" y="164325"/>
                  <a:pt x="286279" y="155858"/>
                </a:cubicBezTo>
                <a:cubicBezTo>
                  <a:pt x="286279" y="147391"/>
                  <a:pt x="872067" y="296616"/>
                  <a:pt x="864129" y="289208"/>
                </a:cubicBezTo>
                <a:cubicBezTo>
                  <a:pt x="856192" y="281800"/>
                  <a:pt x="313796" y="140512"/>
                  <a:pt x="238654" y="111408"/>
                </a:cubicBezTo>
                <a:cubicBezTo>
                  <a:pt x="163512" y="82304"/>
                  <a:pt x="448733" y="133104"/>
                  <a:pt x="413279" y="114583"/>
                </a:cubicBezTo>
                <a:cubicBezTo>
                  <a:pt x="377825" y="96062"/>
                  <a:pt x="-16404" y="-6067"/>
                  <a:pt x="52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6D8A85D6-6BDA-6E2B-5F63-4A9CFB94BD04}"/>
              </a:ext>
            </a:extLst>
          </p:cNvPr>
          <p:cNvSpPr/>
          <p:nvPr/>
        </p:nvSpPr>
        <p:spPr>
          <a:xfrm>
            <a:off x="2090497" y="10252377"/>
            <a:ext cx="1762349" cy="518291"/>
          </a:xfrm>
          <a:custGeom>
            <a:avLst/>
            <a:gdLst>
              <a:gd name="connsiteX0" fmla="*/ 17703 w 1762349"/>
              <a:gd name="connsiteY0" fmla="*/ 6048 h 518291"/>
              <a:gd name="connsiteX1" fmla="*/ 1097203 w 1762349"/>
              <a:gd name="connsiteY1" fmla="*/ 352123 h 518291"/>
              <a:gd name="connsiteX2" fmla="*/ 954328 w 1762349"/>
              <a:gd name="connsiteY2" fmla="*/ 374348 h 518291"/>
              <a:gd name="connsiteX3" fmla="*/ 1754428 w 1762349"/>
              <a:gd name="connsiteY3" fmla="*/ 517223 h 518291"/>
              <a:gd name="connsiteX4" fmla="*/ 1348028 w 1762349"/>
              <a:gd name="connsiteY4" fmla="*/ 434673 h 518291"/>
              <a:gd name="connsiteX5" fmla="*/ 1084503 w 1762349"/>
              <a:gd name="connsiteY5" fmla="*/ 342598 h 518291"/>
              <a:gd name="connsiteX6" fmla="*/ 1278178 w 1762349"/>
              <a:gd name="connsiteY6" fmla="*/ 406098 h 518291"/>
              <a:gd name="connsiteX7" fmla="*/ 1001953 w 1762349"/>
              <a:gd name="connsiteY7" fmla="*/ 329898 h 518291"/>
              <a:gd name="connsiteX8" fmla="*/ 465378 w 1762349"/>
              <a:gd name="connsiteY8" fmla="*/ 145748 h 518291"/>
              <a:gd name="connsiteX9" fmla="*/ 17703 w 1762349"/>
              <a:gd name="connsiteY9" fmla="*/ 6048 h 5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2349" h="518291">
                <a:moveTo>
                  <a:pt x="17703" y="6048"/>
                </a:moveTo>
                <a:cubicBezTo>
                  <a:pt x="123007" y="40444"/>
                  <a:pt x="941099" y="290740"/>
                  <a:pt x="1097203" y="352123"/>
                </a:cubicBezTo>
                <a:cubicBezTo>
                  <a:pt x="1253307" y="413506"/>
                  <a:pt x="844791" y="346831"/>
                  <a:pt x="954328" y="374348"/>
                </a:cubicBezTo>
                <a:cubicBezTo>
                  <a:pt x="1063865" y="401865"/>
                  <a:pt x="1688811" y="507169"/>
                  <a:pt x="1754428" y="517223"/>
                </a:cubicBezTo>
                <a:cubicBezTo>
                  <a:pt x="1820045" y="527277"/>
                  <a:pt x="1459682" y="463777"/>
                  <a:pt x="1348028" y="434673"/>
                </a:cubicBezTo>
                <a:cubicBezTo>
                  <a:pt x="1236374" y="405569"/>
                  <a:pt x="1096145" y="347360"/>
                  <a:pt x="1084503" y="342598"/>
                </a:cubicBezTo>
                <a:cubicBezTo>
                  <a:pt x="1072861" y="337836"/>
                  <a:pt x="1291936" y="408215"/>
                  <a:pt x="1278178" y="406098"/>
                </a:cubicBezTo>
                <a:cubicBezTo>
                  <a:pt x="1264420" y="403981"/>
                  <a:pt x="1137420" y="373290"/>
                  <a:pt x="1001953" y="329898"/>
                </a:cubicBezTo>
                <a:cubicBezTo>
                  <a:pt x="866486" y="286506"/>
                  <a:pt x="626245" y="198665"/>
                  <a:pt x="465378" y="145748"/>
                </a:cubicBezTo>
                <a:cubicBezTo>
                  <a:pt x="304511" y="92831"/>
                  <a:pt x="-87601" y="-28348"/>
                  <a:pt x="17703" y="6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4245CCF6-57D7-CA9A-6EFC-0D1BB10AFFEA}"/>
              </a:ext>
            </a:extLst>
          </p:cNvPr>
          <p:cNvSpPr/>
          <p:nvPr/>
        </p:nvSpPr>
        <p:spPr>
          <a:xfrm>
            <a:off x="1716863" y="9470706"/>
            <a:ext cx="216974" cy="408909"/>
          </a:xfrm>
          <a:custGeom>
            <a:avLst/>
            <a:gdLst>
              <a:gd name="connsiteX0" fmla="*/ 216712 w 216974"/>
              <a:gd name="connsiteY0" fmla="*/ 319 h 408909"/>
              <a:gd name="connsiteX1" fmla="*/ 102412 w 216974"/>
              <a:gd name="connsiteY1" fmla="*/ 105094 h 408909"/>
              <a:gd name="connsiteX2" fmla="*/ 51612 w 216974"/>
              <a:gd name="connsiteY2" fmla="*/ 213044 h 408909"/>
              <a:gd name="connsiteX3" fmla="*/ 64312 w 216974"/>
              <a:gd name="connsiteY3" fmla="*/ 152719 h 408909"/>
              <a:gd name="connsiteX4" fmla="*/ 32562 w 216974"/>
              <a:gd name="connsiteY4" fmla="*/ 260669 h 408909"/>
              <a:gd name="connsiteX5" fmla="*/ 812 w 216974"/>
              <a:gd name="connsiteY5" fmla="*/ 406719 h 408909"/>
              <a:gd name="connsiteX6" fmla="*/ 67487 w 216974"/>
              <a:gd name="connsiteY6" fmla="*/ 140019 h 408909"/>
              <a:gd name="connsiteX7" fmla="*/ 216712 w 216974"/>
              <a:gd name="connsiteY7" fmla="*/ 319 h 4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4" h="408909">
                <a:moveTo>
                  <a:pt x="216712" y="319"/>
                </a:moveTo>
                <a:cubicBezTo>
                  <a:pt x="222533" y="-5502"/>
                  <a:pt x="129929" y="69640"/>
                  <a:pt x="102412" y="105094"/>
                </a:cubicBezTo>
                <a:cubicBezTo>
                  <a:pt x="74895" y="140548"/>
                  <a:pt x="57962" y="205107"/>
                  <a:pt x="51612" y="213044"/>
                </a:cubicBezTo>
                <a:cubicBezTo>
                  <a:pt x="45262" y="220981"/>
                  <a:pt x="67487" y="144781"/>
                  <a:pt x="64312" y="152719"/>
                </a:cubicBezTo>
                <a:cubicBezTo>
                  <a:pt x="61137" y="160657"/>
                  <a:pt x="43145" y="218336"/>
                  <a:pt x="32562" y="260669"/>
                </a:cubicBezTo>
                <a:cubicBezTo>
                  <a:pt x="21979" y="303002"/>
                  <a:pt x="-5009" y="426827"/>
                  <a:pt x="812" y="406719"/>
                </a:cubicBezTo>
                <a:cubicBezTo>
                  <a:pt x="6633" y="386611"/>
                  <a:pt x="34149" y="205636"/>
                  <a:pt x="67487" y="140019"/>
                </a:cubicBezTo>
                <a:cubicBezTo>
                  <a:pt x="100824" y="74402"/>
                  <a:pt x="210891" y="6140"/>
                  <a:pt x="216712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20235AFD-3F8F-FE21-43D6-0A5522366C11}"/>
              </a:ext>
            </a:extLst>
          </p:cNvPr>
          <p:cNvSpPr/>
          <p:nvPr/>
        </p:nvSpPr>
        <p:spPr>
          <a:xfrm>
            <a:off x="1682489" y="9418544"/>
            <a:ext cx="226409" cy="449378"/>
          </a:xfrm>
          <a:custGeom>
            <a:avLst/>
            <a:gdLst>
              <a:gd name="connsiteX0" fmla="*/ 225686 w 226409"/>
              <a:gd name="connsiteY0" fmla="*/ 1681 h 449378"/>
              <a:gd name="connsiteX1" fmla="*/ 155836 w 226409"/>
              <a:gd name="connsiteY1" fmla="*/ 58831 h 449378"/>
              <a:gd name="connsiteX2" fmla="*/ 70111 w 226409"/>
              <a:gd name="connsiteY2" fmla="*/ 157256 h 449378"/>
              <a:gd name="connsiteX3" fmla="*/ 32011 w 226409"/>
              <a:gd name="connsiteY3" fmla="*/ 268381 h 449378"/>
              <a:gd name="connsiteX4" fmla="*/ 51061 w 226409"/>
              <a:gd name="connsiteY4" fmla="*/ 198531 h 449378"/>
              <a:gd name="connsiteX5" fmla="*/ 12961 w 226409"/>
              <a:gd name="connsiteY5" fmla="*/ 325531 h 449378"/>
              <a:gd name="connsiteX6" fmla="*/ 261 w 226409"/>
              <a:gd name="connsiteY6" fmla="*/ 449356 h 449378"/>
              <a:gd name="connsiteX7" fmla="*/ 22486 w 226409"/>
              <a:gd name="connsiteY7" fmla="*/ 316006 h 449378"/>
              <a:gd name="connsiteX8" fmla="*/ 111386 w 226409"/>
              <a:gd name="connsiteY8" fmla="*/ 122331 h 449378"/>
              <a:gd name="connsiteX9" fmla="*/ 225686 w 226409"/>
              <a:gd name="connsiteY9" fmla="*/ 1681 h 44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409" h="449378">
                <a:moveTo>
                  <a:pt x="225686" y="1681"/>
                </a:moveTo>
                <a:cubicBezTo>
                  <a:pt x="233094" y="-8902"/>
                  <a:pt x="181765" y="32902"/>
                  <a:pt x="155836" y="58831"/>
                </a:cubicBezTo>
                <a:cubicBezTo>
                  <a:pt x="129907" y="84760"/>
                  <a:pt x="90749" y="122331"/>
                  <a:pt x="70111" y="157256"/>
                </a:cubicBezTo>
                <a:cubicBezTo>
                  <a:pt x="49473" y="192181"/>
                  <a:pt x="35186" y="261502"/>
                  <a:pt x="32011" y="268381"/>
                </a:cubicBezTo>
                <a:cubicBezTo>
                  <a:pt x="28836" y="275260"/>
                  <a:pt x="54236" y="189006"/>
                  <a:pt x="51061" y="198531"/>
                </a:cubicBezTo>
                <a:cubicBezTo>
                  <a:pt x="47886" y="208056"/>
                  <a:pt x="21428" y="283727"/>
                  <a:pt x="12961" y="325531"/>
                </a:cubicBezTo>
                <a:cubicBezTo>
                  <a:pt x="4494" y="367335"/>
                  <a:pt x="-1326" y="450943"/>
                  <a:pt x="261" y="449356"/>
                </a:cubicBezTo>
                <a:cubicBezTo>
                  <a:pt x="1848" y="447769"/>
                  <a:pt x="3965" y="370510"/>
                  <a:pt x="22486" y="316006"/>
                </a:cubicBezTo>
                <a:cubicBezTo>
                  <a:pt x="41007" y="261502"/>
                  <a:pt x="76461" y="174719"/>
                  <a:pt x="111386" y="122331"/>
                </a:cubicBezTo>
                <a:cubicBezTo>
                  <a:pt x="146311" y="69944"/>
                  <a:pt x="218278" y="12264"/>
                  <a:pt x="225686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CDAB428F-B518-3182-FE8D-B2A39D5E377A}"/>
              </a:ext>
            </a:extLst>
          </p:cNvPr>
          <p:cNvSpPr/>
          <p:nvPr/>
        </p:nvSpPr>
        <p:spPr>
          <a:xfrm>
            <a:off x="1553211" y="9743983"/>
            <a:ext cx="186689" cy="707154"/>
          </a:xfrm>
          <a:custGeom>
            <a:avLst/>
            <a:gdLst>
              <a:gd name="connsiteX0" fmla="*/ 186689 w 186689"/>
              <a:gd name="connsiteY0" fmla="*/ 92 h 707154"/>
              <a:gd name="connsiteX1" fmla="*/ 148589 w 186689"/>
              <a:gd name="connsiteY1" fmla="*/ 165192 h 707154"/>
              <a:gd name="connsiteX2" fmla="*/ 72389 w 186689"/>
              <a:gd name="connsiteY2" fmla="*/ 362042 h 707154"/>
              <a:gd name="connsiteX3" fmla="*/ 120014 w 186689"/>
              <a:gd name="connsiteY3" fmla="*/ 298542 h 707154"/>
              <a:gd name="connsiteX4" fmla="*/ 27939 w 186689"/>
              <a:gd name="connsiteY4" fmla="*/ 447767 h 707154"/>
              <a:gd name="connsiteX5" fmla="*/ 18414 w 186689"/>
              <a:gd name="connsiteY5" fmla="*/ 584292 h 707154"/>
              <a:gd name="connsiteX6" fmla="*/ 5714 w 186689"/>
              <a:gd name="connsiteY6" fmla="*/ 704942 h 707154"/>
              <a:gd name="connsiteX7" fmla="*/ 8889 w 186689"/>
              <a:gd name="connsiteY7" fmla="*/ 635092 h 707154"/>
              <a:gd name="connsiteX8" fmla="*/ 107314 w 186689"/>
              <a:gd name="connsiteY8" fmla="*/ 320767 h 707154"/>
              <a:gd name="connsiteX9" fmla="*/ 148589 w 186689"/>
              <a:gd name="connsiteY9" fmla="*/ 187417 h 707154"/>
              <a:gd name="connsiteX10" fmla="*/ 186689 w 186689"/>
              <a:gd name="connsiteY10" fmla="*/ 92 h 7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689" h="707154">
                <a:moveTo>
                  <a:pt x="186689" y="92"/>
                </a:moveTo>
                <a:cubicBezTo>
                  <a:pt x="186689" y="-3612"/>
                  <a:pt x="167639" y="104867"/>
                  <a:pt x="148589" y="165192"/>
                </a:cubicBezTo>
                <a:cubicBezTo>
                  <a:pt x="129539" y="225517"/>
                  <a:pt x="77151" y="339817"/>
                  <a:pt x="72389" y="362042"/>
                </a:cubicBezTo>
                <a:cubicBezTo>
                  <a:pt x="67626" y="384267"/>
                  <a:pt x="127422" y="284255"/>
                  <a:pt x="120014" y="298542"/>
                </a:cubicBezTo>
                <a:cubicBezTo>
                  <a:pt x="112606" y="312829"/>
                  <a:pt x="44872" y="400142"/>
                  <a:pt x="27939" y="447767"/>
                </a:cubicBezTo>
                <a:cubicBezTo>
                  <a:pt x="11006" y="495392"/>
                  <a:pt x="22118" y="541429"/>
                  <a:pt x="18414" y="584292"/>
                </a:cubicBezTo>
                <a:cubicBezTo>
                  <a:pt x="14710" y="627155"/>
                  <a:pt x="7301" y="696475"/>
                  <a:pt x="5714" y="704942"/>
                </a:cubicBezTo>
                <a:cubicBezTo>
                  <a:pt x="4127" y="713409"/>
                  <a:pt x="-8044" y="699121"/>
                  <a:pt x="8889" y="635092"/>
                </a:cubicBezTo>
                <a:cubicBezTo>
                  <a:pt x="25822" y="571063"/>
                  <a:pt x="84031" y="395379"/>
                  <a:pt x="107314" y="320767"/>
                </a:cubicBezTo>
                <a:cubicBezTo>
                  <a:pt x="130597" y="246155"/>
                  <a:pt x="133772" y="237688"/>
                  <a:pt x="148589" y="187417"/>
                </a:cubicBezTo>
                <a:cubicBezTo>
                  <a:pt x="163406" y="137146"/>
                  <a:pt x="186689" y="3796"/>
                  <a:pt x="186689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E7DA6773-F9BB-1792-ECA2-894A7673D887}"/>
              </a:ext>
            </a:extLst>
          </p:cNvPr>
          <p:cNvSpPr/>
          <p:nvPr/>
        </p:nvSpPr>
        <p:spPr>
          <a:xfrm>
            <a:off x="1504526" y="9830284"/>
            <a:ext cx="211810" cy="1060752"/>
          </a:xfrm>
          <a:custGeom>
            <a:avLst/>
            <a:gdLst>
              <a:gd name="connsiteX0" fmla="*/ 209974 w 211810"/>
              <a:gd name="connsiteY0" fmla="*/ 5866 h 1060752"/>
              <a:gd name="connsiteX1" fmla="*/ 117899 w 211810"/>
              <a:gd name="connsiteY1" fmla="*/ 212241 h 1060752"/>
              <a:gd name="connsiteX2" fmla="*/ 41699 w 211810"/>
              <a:gd name="connsiteY2" fmla="*/ 393216 h 1060752"/>
              <a:gd name="connsiteX3" fmla="*/ 424 w 211810"/>
              <a:gd name="connsiteY3" fmla="*/ 567841 h 1060752"/>
              <a:gd name="connsiteX4" fmla="*/ 19474 w 211810"/>
              <a:gd name="connsiteY4" fmla="*/ 497991 h 1060752"/>
              <a:gd name="connsiteX5" fmla="*/ 6774 w 211810"/>
              <a:gd name="connsiteY5" fmla="*/ 615466 h 1060752"/>
              <a:gd name="connsiteX6" fmla="*/ 124249 w 211810"/>
              <a:gd name="connsiteY6" fmla="*/ 796441 h 1060752"/>
              <a:gd name="connsiteX7" fmla="*/ 111549 w 211810"/>
              <a:gd name="connsiteY7" fmla="*/ 783741 h 1060752"/>
              <a:gd name="connsiteX8" fmla="*/ 178224 w 211810"/>
              <a:gd name="connsiteY8" fmla="*/ 932966 h 1060752"/>
              <a:gd name="connsiteX9" fmla="*/ 178224 w 211810"/>
              <a:gd name="connsiteY9" fmla="*/ 1059966 h 1060752"/>
              <a:gd name="connsiteX10" fmla="*/ 178224 w 211810"/>
              <a:gd name="connsiteY10" fmla="*/ 980591 h 1060752"/>
              <a:gd name="connsiteX11" fmla="*/ 143299 w 211810"/>
              <a:gd name="connsiteY11" fmla="*/ 859941 h 1060752"/>
              <a:gd name="connsiteX12" fmla="*/ 19474 w 211810"/>
              <a:gd name="connsiteY12" fmla="*/ 612291 h 1060752"/>
              <a:gd name="connsiteX13" fmla="*/ 60749 w 211810"/>
              <a:gd name="connsiteY13" fmla="*/ 361466 h 1060752"/>
              <a:gd name="connsiteX14" fmla="*/ 28999 w 211810"/>
              <a:gd name="connsiteY14" fmla="*/ 456716 h 1060752"/>
              <a:gd name="connsiteX15" fmla="*/ 209974 w 211810"/>
              <a:gd name="connsiteY15" fmla="*/ 5866 h 10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810" h="1060752">
                <a:moveTo>
                  <a:pt x="209974" y="5866"/>
                </a:moveTo>
                <a:cubicBezTo>
                  <a:pt x="224791" y="-34880"/>
                  <a:pt x="145945" y="147683"/>
                  <a:pt x="117899" y="212241"/>
                </a:cubicBezTo>
                <a:cubicBezTo>
                  <a:pt x="89853" y="276799"/>
                  <a:pt x="61278" y="333949"/>
                  <a:pt x="41699" y="393216"/>
                </a:cubicBezTo>
                <a:cubicBezTo>
                  <a:pt x="22120" y="452483"/>
                  <a:pt x="4128" y="550379"/>
                  <a:pt x="424" y="567841"/>
                </a:cubicBezTo>
                <a:cubicBezTo>
                  <a:pt x="-3280" y="585303"/>
                  <a:pt x="18416" y="490054"/>
                  <a:pt x="19474" y="497991"/>
                </a:cubicBezTo>
                <a:cubicBezTo>
                  <a:pt x="20532" y="505928"/>
                  <a:pt x="-10689" y="565724"/>
                  <a:pt x="6774" y="615466"/>
                </a:cubicBezTo>
                <a:cubicBezTo>
                  <a:pt x="24236" y="665208"/>
                  <a:pt x="106786" y="768395"/>
                  <a:pt x="124249" y="796441"/>
                </a:cubicBezTo>
                <a:cubicBezTo>
                  <a:pt x="141711" y="824487"/>
                  <a:pt x="102553" y="760987"/>
                  <a:pt x="111549" y="783741"/>
                </a:cubicBezTo>
                <a:cubicBezTo>
                  <a:pt x="120545" y="806495"/>
                  <a:pt x="167112" y="886929"/>
                  <a:pt x="178224" y="932966"/>
                </a:cubicBezTo>
                <a:cubicBezTo>
                  <a:pt x="189336" y="979003"/>
                  <a:pt x="178224" y="1059966"/>
                  <a:pt x="178224" y="1059966"/>
                </a:cubicBezTo>
                <a:cubicBezTo>
                  <a:pt x="178224" y="1067903"/>
                  <a:pt x="184045" y="1013928"/>
                  <a:pt x="178224" y="980591"/>
                </a:cubicBezTo>
                <a:cubicBezTo>
                  <a:pt x="172403" y="947254"/>
                  <a:pt x="169757" y="921324"/>
                  <a:pt x="143299" y="859941"/>
                </a:cubicBezTo>
                <a:cubicBezTo>
                  <a:pt x="116841" y="798558"/>
                  <a:pt x="33232" y="695370"/>
                  <a:pt x="19474" y="612291"/>
                </a:cubicBezTo>
                <a:cubicBezTo>
                  <a:pt x="5716" y="529212"/>
                  <a:pt x="59161" y="387395"/>
                  <a:pt x="60749" y="361466"/>
                </a:cubicBezTo>
                <a:cubicBezTo>
                  <a:pt x="62336" y="335537"/>
                  <a:pt x="6774" y="512808"/>
                  <a:pt x="28999" y="456716"/>
                </a:cubicBezTo>
                <a:cubicBezTo>
                  <a:pt x="51224" y="400624"/>
                  <a:pt x="195157" y="46612"/>
                  <a:pt x="209974" y="5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D36FD610-F5FF-A0C4-6856-EC3BF0249E46}"/>
              </a:ext>
            </a:extLst>
          </p:cNvPr>
          <p:cNvSpPr/>
          <p:nvPr/>
        </p:nvSpPr>
        <p:spPr>
          <a:xfrm>
            <a:off x="1568245" y="10471097"/>
            <a:ext cx="168725" cy="670781"/>
          </a:xfrm>
          <a:custGeom>
            <a:avLst/>
            <a:gdLst>
              <a:gd name="connsiteX0" fmla="*/ 205 w 168725"/>
              <a:gd name="connsiteY0" fmla="*/ 53 h 670781"/>
              <a:gd name="connsiteX1" fmla="*/ 152605 w 168725"/>
              <a:gd name="connsiteY1" fmla="*/ 273103 h 670781"/>
              <a:gd name="connsiteX2" fmla="*/ 165305 w 168725"/>
              <a:gd name="connsiteY2" fmla="*/ 454078 h 670781"/>
              <a:gd name="connsiteX3" fmla="*/ 162130 w 168725"/>
              <a:gd name="connsiteY3" fmla="*/ 352478 h 670781"/>
              <a:gd name="connsiteX4" fmla="*/ 143080 w 168725"/>
              <a:gd name="connsiteY4" fmla="*/ 463603 h 670781"/>
              <a:gd name="connsiteX5" fmla="*/ 108155 w 168725"/>
              <a:gd name="connsiteY5" fmla="*/ 539803 h 670781"/>
              <a:gd name="connsiteX6" fmla="*/ 82755 w 168725"/>
              <a:gd name="connsiteY6" fmla="*/ 669978 h 670781"/>
              <a:gd name="connsiteX7" fmla="*/ 85930 w 168725"/>
              <a:gd name="connsiteY7" fmla="*/ 584253 h 670781"/>
              <a:gd name="connsiteX8" fmla="*/ 158955 w 168725"/>
              <a:gd name="connsiteY8" fmla="*/ 381053 h 670781"/>
              <a:gd name="connsiteX9" fmla="*/ 120855 w 168725"/>
              <a:gd name="connsiteY9" fmla="*/ 250878 h 670781"/>
              <a:gd name="connsiteX10" fmla="*/ 205 w 168725"/>
              <a:gd name="connsiteY10" fmla="*/ 53 h 67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725" h="670781">
                <a:moveTo>
                  <a:pt x="205" y="53"/>
                </a:moveTo>
                <a:cubicBezTo>
                  <a:pt x="5497" y="3757"/>
                  <a:pt x="125088" y="197432"/>
                  <a:pt x="152605" y="273103"/>
                </a:cubicBezTo>
                <a:cubicBezTo>
                  <a:pt x="180122" y="348774"/>
                  <a:pt x="163718" y="440849"/>
                  <a:pt x="165305" y="454078"/>
                </a:cubicBezTo>
                <a:cubicBezTo>
                  <a:pt x="166892" y="467307"/>
                  <a:pt x="165834" y="350891"/>
                  <a:pt x="162130" y="352478"/>
                </a:cubicBezTo>
                <a:cubicBezTo>
                  <a:pt x="158426" y="354065"/>
                  <a:pt x="152076" y="432382"/>
                  <a:pt x="143080" y="463603"/>
                </a:cubicBezTo>
                <a:cubicBezTo>
                  <a:pt x="134084" y="494824"/>
                  <a:pt x="118209" y="505407"/>
                  <a:pt x="108155" y="539803"/>
                </a:cubicBezTo>
                <a:cubicBezTo>
                  <a:pt x="98101" y="574199"/>
                  <a:pt x="86459" y="662570"/>
                  <a:pt x="82755" y="669978"/>
                </a:cubicBezTo>
                <a:cubicBezTo>
                  <a:pt x="79051" y="677386"/>
                  <a:pt x="73230" y="632407"/>
                  <a:pt x="85930" y="584253"/>
                </a:cubicBezTo>
                <a:cubicBezTo>
                  <a:pt x="98630" y="536099"/>
                  <a:pt x="153134" y="436615"/>
                  <a:pt x="158955" y="381053"/>
                </a:cubicBezTo>
                <a:cubicBezTo>
                  <a:pt x="164776" y="325491"/>
                  <a:pt x="148372" y="315436"/>
                  <a:pt x="120855" y="250878"/>
                </a:cubicBezTo>
                <a:cubicBezTo>
                  <a:pt x="93338" y="186320"/>
                  <a:pt x="-5087" y="-3651"/>
                  <a:pt x="20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42E66612-51F2-5486-7187-8225F6157CBC}"/>
              </a:ext>
            </a:extLst>
          </p:cNvPr>
          <p:cNvSpPr/>
          <p:nvPr/>
        </p:nvSpPr>
        <p:spPr>
          <a:xfrm>
            <a:off x="1599866" y="10845329"/>
            <a:ext cx="115469" cy="321187"/>
          </a:xfrm>
          <a:custGeom>
            <a:avLst/>
            <a:gdLst>
              <a:gd name="connsiteX0" fmla="*/ 114634 w 115469"/>
              <a:gd name="connsiteY0" fmla="*/ 471 h 321187"/>
              <a:gd name="connsiteX1" fmla="*/ 63834 w 115469"/>
              <a:gd name="connsiteY1" fmla="*/ 102071 h 321187"/>
              <a:gd name="connsiteX2" fmla="*/ 28909 w 115469"/>
              <a:gd name="connsiteY2" fmla="*/ 162396 h 321187"/>
              <a:gd name="connsiteX3" fmla="*/ 334 w 115469"/>
              <a:gd name="connsiteY3" fmla="*/ 321146 h 321187"/>
              <a:gd name="connsiteX4" fmla="*/ 19384 w 115469"/>
              <a:gd name="connsiteY4" fmla="*/ 146521 h 321187"/>
              <a:gd name="connsiteX5" fmla="*/ 114634 w 115469"/>
              <a:gd name="connsiteY5" fmla="*/ 471 h 3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69" h="321187">
                <a:moveTo>
                  <a:pt x="114634" y="471"/>
                </a:moveTo>
                <a:cubicBezTo>
                  <a:pt x="122042" y="-6937"/>
                  <a:pt x="78121" y="75084"/>
                  <a:pt x="63834" y="102071"/>
                </a:cubicBezTo>
                <a:cubicBezTo>
                  <a:pt x="49546" y="129059"/>
                  <a:pt x="39492" y="125884"/>
                  <a:pt x="28909" y="162396"/>
                </a:cubicBezTo>
                <a:cubicBezTo>
                  <a:pt x="18326" y="198908"/>
                  <a:pt x="1921" y="323792"/>
                  <a:pt x="334" y="321146"/>
                </a:cubicBezTo>
                <a:cubicBezTo>
                  <a:pt x="-1254" y="318500"/>
                  <a:pt x="2451" y="196263"/>
                  <a:pt x="19384" y="146521"/>
                </a:cubicBezTo>
                <a:cubicBezTo>
                  <a:pt x="36317" y="96779"/>
                  <a:pt x="107226" y="7879"/>
                  <a:pt x="114634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91E68C05-CC2C-C7BC-19DF-D07345418C0C}"/>
              </a:ext>
            </a:extLst>
          </p:cNvPr>
          <p:cNvSpPr/>
          <p:nvPr/>
        </p:nvSpPr>
        <p:spPr>
          <a:xfrm>
            <a:off x="1745687" y="10254380"/>
            <a:ext cx="989747" cy="477528"/>
          </a:xfrm>
          <a:custGeom>
            <a:avLst/>
            <a:gdLst>
              <a:gd name="connsiteX0" fmla="*/ 225988 w 989747"/>
              <a:gd name="connsiteY0" fmla="*/ 10395 h 477528"/>
              <a:gd name="connsiteX1" fmla="*/ 133913 w 989747"/>
              <a:gd name="connsiteY1" fmla="*/ 13570 h 477528"/>
              <a:gd name="connsiteX2" fmla="*/ 29138 w 989747"/>
              <a:gd name="connsiteY2" fmla="*/ 4045 h 477528"/>
              <a:gd name="connsiteX3" fmla="*/ 143438 w 989747"/>
              <a:gd name="connsiteY3" fmla="*/ 89770 h 477528"/>
              <a:gd name="connsiteX4" fmla="*/ 352988 w 989747"/>
              <a:gd name="connsiteY4" fmla="*/ 210420 h 477528"/>
              <a:gd name="connsiteX5" fmla="*/ 295838 w 989747"/>
              <a:gd name="connsiteY5" fmla="*/ 175495 h 477528"/>
              <a:gd name="connsiteX6" fmla="*/ 549838 w 989747"/>
              <a:gd name="connsiteY6" fmla="*/ 280270 h 477528"/>
              <a:gd name="connsiteX7" fmla="*/ 864163 w 989747"/>
              <a:gd name="connsiteY7" fmla="*/ 419970 h 477528"/>
              <a:gd name="connsiteX8" fmla="*/ 968938 w 989747"/>
              <a:gd name="connsiteY8" fmla="*/ 473945 h 477528"/>
              <a:gd name="connsiteX9" fmla="*/ 946713 w 989747"/>
              <a:gd name="connsiteY9" fmla="*/ 442195 h 477528"/>
              <a:gd name="connsiteX10" fmla="*/ 543488 w 989747"/>
              <a:gd name="connsiteY10" fmla="*/ 200895 h 477528"/>
              <a:gd name="connsiteX11" fmla="*/ 867338 w 989747"/>
              <a:gd name="connsiteY11" fmla="*/ 397745 h 477528"/>
              <a:gd name="connsiteX12" fmla="*/ 648263 w 989747"/>
              <a:gd name="connsiteY12" fmla="*/ 308845 h 477528"/>
              <a:gd name="connsiteX13" fmla="*/ 13263 w 989747"/>
              <a:gd name="connsiteY13" fmla="*/ 35795 h 477528"/>
              <a:gd name="connsiteX14" fmla="*/ 225988 w 989747"/>
              <a:gd name="connsiteY14" fmla="*/ 10395 h 47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9747" h="477528">
                <a:moveTo>
                  <a:pt x="225988" y="10395"/>
                </a:moveTo>
                <a:cubicBezTo>
                  <a:pt x="246096" y="6691"/>
                  <a:pt x="166721" y="14628"/>
                  <a:pt x="133913" y="13570"/>
                </a:cubicBezTo>
                <a:cubicBezTo>
                  <a:pt x="101105" y="12512"/>
                  <a:pt x="27551" y="-8655"/>
                  <a:pt x="29138" y="4045"/>
                </a:cubicBezTo>
                <a:cubicBezTo>
                  <a:pt x="30725" y="16745"/>
                  <a:pt x="89463" y="55374"/>
                  <a:pt x="143438" y="89770"/>
                </a:cubicBezTo>
                <a:cubicBezTo>
                  <a:pt x="197413" y="124166"/>
                  <a:pt x="327588" y="196133"/>
                  <a:pt x="352988" y="210420"/>
                </a:cubicBezTo>
                <a:cubicBezTo>
                  <a:pt x="378388" y="224707"/>
                  <a:pt x="263030" y="163853"/>
                  <a:pt x="295838" y="175495"/>
                </a:cubicBezTo>
                <a:cubicBezTo>
                  <a:pt x="328646" y="187137"/>
                  <a:pt x="455117" y="239524"/>
                  <a:pt x="549838" y="280270"/>
                </a:cubicBezTo>
                <a:cubicBezTo>
                  <a:pt x="644559" y="321016"/>
                  <a:pt x="794313" y="387691"/>
                  <a:pt x="864163" y="419970"/>
                </a:cubicBezTo>
                <a:cubicBezTo>
                  <a:pt x="934013" y="452249"/>
                  <a:pt x="955180" y="470241"/>
                  <a:pt x="968938" y="473945"/>
                </a:cubicBezTo>
                <a:cubicBezTo>
                  <a:pt x="982696" y="477649"/>
                  <a:pt x="1017621" y="487703"/>
                  <a:pt x="946713" y="442195"/>
                </a:cubicBezTo>
                <a:cubicBezTo>
                  <a:pt x="875805" y="396687"/>
                  <a:pt x="556717" y="208303"/>
                  <a:pt x="543488" y="200895"/>
                </a:cubicBezTo>
                <a:cubicBezTo>
                  <a:pt x="530259" y="193487"/>
                  <a:pt x="849876" y="379753"/>
                  <a:pt x="867338" y="397745"/>
                </a:cubicBezTo>
                <a:cubicBezTo>
                  <a:pt x="884800" y="415737"/>
                  <a:pt x="648263" y="308845"/>
                  <a:pt x="648263" y="308845"/>
                </a:cubicBezTo>
                <a:cubicBezTo>
                  <a:pt x="505917" y="248520"/>
                  <a:pt x="88405" y="82891"/>
                  <a:pt x="13263" y="35795"/>
                </a:cubicBezTo>
                <a:cubicBezTo>
                  <a:pt x="-61879" y="-11301"/>
                  <a:pt x="205880" y="14099"/>
                  <a:pt x="225988" y="1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6ECAC2FF-2657-4B95-F8CC-B8578152670F}"/>
              </a:ext>
            </a:extLst>
          </p:cNvPr>
          <p:cNvSpPr/>
          <p:nvPr/>
        </p:nvSpPr>
        <p:spPr>
          <a:xfrm>
            <a:off x="1774722" y="10340965"/>
            <a:ext cx="838169" cy="480944"/>
          </a:xfrm>
          <a:custGeom>
            <a:avLst/>
            <a:gdLst>
              <a:gd name="connsiteX0" fmla="*/ 103 w 838169"/>
              <a:gd name="connsiteY0" fmla="*/ 10 h 480944"/>
              <a:gd name="connsiteX1" fmla="*/ 146153 w 838169"/>
              <a:gd name="connsiteY1" fmla="*/ 180985 h 480944"/>
              <a:gd name="connsiteX2" fmla="*/ 139803 w 838169"/>
              <a:gd name="connsiteY2" fmla="*/ 158760 h 480944"/>
              <a:gd name="connsiteX3" fmla="*/ 447778 w 838169"/>
              <a:gd name="connsiteY3" fmla="*/ 317510 h 480944"/>
              <a:gd name="connsiteX4" fmla="*/ 387453 w 838169"/>
              <a:gd name="connsiteY4" fmla="*/ 336560 h 480944"/>
              <a:gd name="connsiteX5" fmla="*/ 549378 w 838169"/>
              <a:gd name="connsiteY5" fmla="*/ 352435 h 480944"/>
              <a:gd name="connsiteX6" fmla="*/ 831953 w 838169"/>
              <a:gd name="connsiteY6" fmla="*/ 479435 h 480944"/>
              <a:gd name="connsiteX7" fmla="*/ 724003 w 838169"/>
              <a:gd name="connsiteY7" fmla="*/ 415935 h 480944"/>
              <a:gd name="connsiteX8" fmla="*/ 485878 w 838169"/>
              <a:gd name="connsiteY8" fmla="*/ 320685 h 480944"/>
              <a:gd name="connsiteX9" fmla="*/ 120753 w 838169"/>
              <a:gd name="connsiteY9" fmla="*/ 292110 h 480944"/>
              <a:gd name="connsiteX10" fmla="*/ 352528 w 838169"/>
              <a:gd name="connsiteY10" fmla="*/ 292110 h 480944"/>
              <a:gd name="connsiteX11" fmla="*/ 216003 w 838169"/>
              <a:gd name="connsiteY11" fmla="*/ 203210 h 480944"/>
              <a:gd name="connsiteX12" fmla="*/ 177903 w 838169"/>
              <a:gd name="connsiteY12" fmla="*/ 9535 h 480944"/>
              <a:gd name="connsiteX13" fmla="*/ 171553 w 838169"/>
              <a:gd name="connsiteY13" fmla="*/ 171460 h 480944"/>
              <a:gd name="connsiteX14" fmla="*/ 103 w 838169"/>
              <a:gd name="connsiteY14" fmla="*/ 10 h 4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8169" h="480944">
                <a:moveTo>
                  <a:pt x="103" y="10"/>
                </a:moveTo>
                <a:cubicBezTo>
                  <a:pt x="-4130" y="1597"/>
                  <a:pt x="122870" y="154527"/>
                  <a:pt x="146153" y="180985"/>
                </a:cubicBezTo>
                <a:cubicBezTo>
                  <a:pt x="169436" y="207443"/>
                  <a:pt x="89532" y="136006"/>
                  <a:pt x="139803" y="158760"/>
                </a:cubicBezTo>
                <a:cubicBezTo>
                  <a:pt x="190074" y="181514"/>
                  <a:pt x="406503" y="287877"/>
                  <a:pt x="447778" y="317510"/>
                </a:cubicBezTo>
                <a:cubicBezTo>
                  <a:pt x="489053" y="347143"/>
                  <a:pt x="370520" y="330739"/>
                  <a:pt x="387453" y="336560"/>
                </a:cubicBezTo>
                <a:cubicBezTo>
                  <a:pt x="404386" y="342381"/>
                  <a:pt x="475295" y="328623"/>
                  <a:pt x="549378" y="352435"/>
                </a:cubicBezTo>
                <a:cubicBezTo>
                  <a:pt x="623461" y="376248"/>
                  <a:pt x="802849" y="468852"/>
                  <a:pt x="831953" y="479435"/>
                </a:cubicBezTo>
                <a:cubicBezTo>
                  <a:pt x="861057" y="490018"/>
                  <a:pt x="781682" y="442393"/>
                  <a:pt x="724003" y="415935"/>
                </a:cubicBezTo>
                <a:cubicBezTo>
                  <a:pt x="666324" y="389477"/>
                  <a:pt x="586420" y="341323"/>
                  <a:pt x="485878" y="320685"/>
                </a:cubicBezTo>
                <a:cubicBezTo>
                  <a:pt x="385336" y="300048"/>
                  <a:pt x="142978" y="296873"/>
                  <a:pt x="120753" y="292110"/>
                </a:cubicBezTo>
                <a:cubicBezTo>
                  <a:pt x="98528" y="287348"/>
                  <a:pt x="336653" y="306927"/>
                  <a:pt x="352528" y="292110"/>
                </a:cubicBezTo>
                <a:cubicBezTo>
                  <a:pt x="368403" y="277293"/>
                  <a:pt x="245107" y="250306"/>
                  <a:pt x="216003" y="203210"/>
                </a:cubicBezTo>
                <a:cubicBezTo>
                  <a:pt x="186899" y="156114"/>
                  <a:pt x="185311" y="14827"/>
                  <a:pt x="177903" y="9535"/>
                </a:cubicBezTo>
                <a:cubicBezTo>
                  <a:pt x="170495" y="4243"/>
                  <a:pt x="198541" y="169343"/>
                  <a:pt x="171553" y="171460"/>
                </a:cubicBezTo>
                <a:cubicBezTo>
                  <a:pt x="144566" y="173577"/>
                  <a:pt x="4336" y="-1577"/>
                  <a:pt x="10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123558E6-48C8-7ACD-3CE8-221AD2B4968C}"/>
              </a:ext>
            </a:extLst>
          </p:cNvPr>
          <p:cNvSpPr/>
          <p:nvPr/>
        </p:nvSpPr>
        <p:spPr>
          <a:xfrm>
            <a:off x="1604009" y="10492738"/>
            <a:ext cx="1530001" cy="692789"/>
          </a:xfrm>
          <a:custGeom>
            <a:avLst/>
            <a:gdLst>
              <a:gd name="connsiteX0" fmla="*/ 12066 w 1530001"/>
              <a:gd name="connsiteY0" fmla="*/ 13337 h 692789"/>
              <a:gd name="connsiteX1" fmla="*/ 456566 w 1530001"/>
              <a:gd name="connsiteY1" fmla="*/ 407037 h 692789"/>
              <a:gd name="connsiteX2" fmla="*/ 447041 w 1530001"/>
              <a:gd name="connsiteY2" fmla="*/ 403862 h 692789"/>
              <a:gd name="connsiteX3" fmla="*/ 764541 w 1530001"/>
              <a:gd name="connsiteY3" fmla="*/ 486412 h 692789"/>
              <a:gd name="connsiteX4" fmla="*/ 939166 w 1530001"/>
              <a:gd name="connsiteY4" fmla="*/ 511812 h 692789"/>
              <a:gd name="connsiteX5" fmla="*/ 1263016 w 1530001"/>
              <a:gd name="connsiteY5" fmla="*/ 648337 h 692789"/>
              <a:gd name="connsiteX6" fmla="*/ 1209041 w 1530001"/>
              <a:gd name="connsiteY6" fmla="*/ 584837 h 692789"/>
              <a:gd name="connsiteX7" fmla="*/ 1529716 w 1530001"/>
              <a:gd name="connsiteY7" fmla="*/ 692787 h 692789"/>
              <a:gd name="connsiteX8" fmla="*/ 1145541 w 1530001"/>
              <a:gd name="connsiteY8" fmla="*/ 581662 h 692789"/>
              <a:gd name="connsiteX9" fmla="*/ 675641 w 1530001"/>
              <a:gd name="connsiteY9" fmla="*/ 457837 h 692789"/>
              <a:gd name="connsiteX10" fmla="*/ 345441 w 1530001"/>
              <a:gd name="connsiteY10" fmla="*/ 324487 h 692789"/>
              <a:gd name="connsiteX11" fmla="*/ 234316 w 1530001"/>
              <a:gd name="connsiteY11" fmla="*/ 203837 h 692789"/>
              <a:gd name="connsiteX12" fmla="*/ 135891 w 1530001"/>
              <a:gd name="connsiteY12" fmla="*/ 102237 h 692789"/>
              <a:gd name="connsiteX13" fmla="*/ 12066 w 1530001"/>
              <a:gd name="connsiteY13" fmla="*/ 13337 h 69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0001" h="692789">
                <a:moveTo>
                  <a:pt x="12066" y="13337"/>
                </a:moveTo>
                <a:cubicBezTo>
                  <a:pt x="65512" y="64137"/>
                  <a:pt x="384070" y="341950"/>
                  <a:pt x="456566" y="407037"/>
                </a:cubicBezTo>
                <a:cubicBezTo>
                  <a:pt x="529062" y="472125"/>
                  <a:pt x="447041" y="403862"/>
                  <a:pt x="447041" y="403862"/>
                </a:cubicBezTo>
                <a:cubicBezTo>
                  <a:pt x="498370" y="417091"/>
                  <a:pt x="682520" y="468420"/>
                  <a:pt x="764541" y="486412"/>
                </a:cubicBezTo>
                <a:cubicBezTo>
                  <a:pt x="846562" y="504404"/>
                  <a:pt x="856087" y="484824"/>
                  <a:pt x="939166" y="511812"/>
                </a:cubicBezTo>
                <a:cubicBezTo>
                  <a:pt x="1022245" y="538800"/>
                  <a:pt x="1218037" y="636166"/>
                  <a:pt x="1263016" y="648337"/>
                </a:cubicBezTo>
                <a:cubicBezTo>
                  <a:pt x="1307995" y="660508"/>
                  <a:pt x="1164591" y="577429"/>
                  <a:pt x="1209041" y="584837"/>
                </a:cubicBezTo>
                <a:cubicBezTo>
                  <a:pt x="1253491" y="592245"/>
                  <a:pt x="1540299" y="693316"/>
                  <a:pt x="1529716" y="692787"/>
                </a:cubicBezTo>
                <a:cubicBezTo>
                  <a:pt x="1519133" y="692258"/>
                  <a:pt x="1287887" y="620820"/>
                  <a:pt x="1145541" y="581662"/>
                </a:cubicBezTo>
                <a:cubicBezTo>
                  <a:pt x="1003195" y="542504"/>
                  <a:pt x="808991" y="500699"/>
                  <a:pt x="675641" y="457837"/>
                </a:cubicBezTo>
                <a:cubicBezTo>
                  <a:pt x="542291" y="414975"/>
                  <a:pt x="418995" y="366820"/>
                  <a:pt x="345441" y="324487"/>
                </a:cubicBezTo>
                <a:cubicBezTo>
                  <a:pt x="271887" y="282154"/>
                  <a:pt x="269241" y="240879"/>
                  <a:pt x="234316" y="203837"/>
                </a:cubicBezTo>
                <a:cubicBezTo>
                  <a:pt x="199391" y="166795"/>
                  <a:pt x="173991" y="133458"/>
                  <a:pt x="135891" y="102237"/>
                </a:cubicBezTo>
                <a:cubicBezTo>
                  <a:pt x="97791" y="71016"/>
                  <a:pt x="-41380" y="-37463"/>
                  <a:pt x="12066" y="13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DE5373EA-4BE2-18BA-EB13-50C7175FA907}"/>
              </a:ext>
            </a:extLst>
          </p:cNvPr>
          <p:cNvSpPr/>
          <p:nvPr/>
        </p:nvSpPr>
        <p:spPr>
          <a:xfrm>
            <a:off x="2190748" y="10775872"/>
            <a:ext cx="1130397" cy="352221"/>
          </a:xfrm>
          <a:custGeom>
            <a:avLst/>
            <a:gdLst>
              <a:gd name="connsiteX0" fmla="*/ 2 w 1130397"/>
              <a:gd name="connsiteY0" fmla="*/ 60403 h 352221"/>
              <a:gd name="connsiteX1" fmla="*/ 422277 w 1130397"/>
              <a:gd name="connsiteY1" fmla="*/ 92153 h 352221"/>
              <a:gd name="connsiteX2" fmla="*/ 688977 w 1130397"/>
              <a:gd name="connsiteY2" fmla="*/ 187403 h 352221"/>
              <a:gd name="connsiteX3" fmla="*/ 577852 w 1130397"/>
              <a:gd name="connsiteY3" fmla="*/ 133428 h 352221"/>
              <a:gd name="connsiteX4" fmla="*/ 1123952 w 1130397"/>
              <a:gd name="connsiteY4" fmla="*/ 349328 h 352221"/>
              <a:gd name="connsiteX5" fmla="*/ 892177 w 1130397"/>
              <a:gd name="connsiteY5" fmla="*/ 263603 h 352221"/>
              <a:gd name="connsiteX6" fmla="*/ 409577 w 1130397"/>
              <a:gd name="connsiteY6" fmla="*/ 98503 h 352221"/>
              <a:gd name="connsiteX7" fmla="*/ 574677 w 1130397"/>
              <a:gd name="connsiteY7" fmla="*/ 127078 h 352221"/>
              <a:gd name="connsiteX8" fmla="*/ 393702 w 1130397"/>
              <a:gd name="connsiteY8" fmla="*/ 60403 h 352221"/>
              <a:gd name="connsiteX9" fmla="*/ 79377 w 1130397"/>
              <a:gd name="connsiteY9" fmla="*/ 78 h 352221"/>
              <a:gd name="connsiteX10" fmla="*/ 415927 w 1130397"/>
              <a:gd name="connsiteY10" fmla="*/ 73103 h 352221"/>
              <a:gd name="connsiteX11" fmla="*/ 2 w 1130397"/>
              <a:gd name="connsiteY11" fmla="*/ 60403 h 35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0397" h="352221">
                <a:moveTo>
                  <a:pt x="2" y="60403"/>
                </a:moveTo>
                <a:cubicBezTo>
                  <a:pt x="1060" y="63578"/>
                  <a:pt x="307448" y="70986"/>
                  <a:pt x="422277" y="92153"/>
                </a:cubicBezTo>
                <a:cubicBezTo>
                  <a:pt x="537106" y="113320"/>
                  <a:pt x="663048" y="180524"/>
                  <a:pt x="688977" y="187403"/>
                </a:cubicBezTo>
                <a:cubicBezTo>
                  <a:pt x="714906" y="194282"/>
                  <a:pt x="505356" y="106441"/>
                  <a:pt x="577852" y="133428"/>
                </a:cubicBezTo>
                <a:cubicBezTo>
                  <a:pt x="650348" y="160415"/>
                  <a:pt x="1071565" y="327632"/>
                  <a:pt x="1123952" y="349328"/>
                </a:cubicBezTo>
                <a:cubicBezTo>
                  <a:pt x="1176339" y="371024"/>
                  <a:pt x="892177" y="263603"/>
                  <a:pt x="892177" y="263603"/>
                </a:cubicBezTo>
                <a:cubicBezTo>
                  <a:pt x="773115" y="221799"/>
                  <a:pt x="462494" y="121257"/>
                  <a:pt x="409577" y="98503"/>
                </a:cubicBezTo>
                <a:cubicBezTo>
                  <a:pt x="356660" y="75749"/>
                  <a:pt x="577323" y="133428"/>
                  <a:pt x="574677" y="127078"/>
                </a:cubicBezTo>
                <a:cubicBezTo>
                  <a:pt x="572031" y="120728"/>
                  <a:pt x="476252" y="81570"/>
                  <a:pt x="393702" y="60403"/>
                </a:cubicBezTo>
                <a:cubicBezTo>
                  <a:pt x="311152" y="39236"/>
                  <a:pt x="75673" y="-2039"/>
                  <a:pt x="79377" y="78"/>
                </a:cubicBezTo>
                <a:cubicBezTo>
                  <a:pt x="83081" y="2195"/>
                  <a:pt x="436564" y="61461"/>
                  <a:pt x="415927" y="73103"/>
                </a:cubicBezTo>
                <a:cubicBezTo>
                  <a:pt x="395290" y="84745"/>
                  <a:pt x="-1056" y="57228"/>
                  <a:pt x="2" y="60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A9FCFB4B-8189-DA2D-0D57-2C3BF3CCB979}"/>
              </a:ext>
            </a:extLst>
          </p:cNvPr>
          <p:cNvSpPr/>
          <p:nvPr/>
        </p:nvSpPr>
        <p:spPr>
          <a:xfrm>
            <a:off x="2172508" y="10886862"/>
            <a:ext cx="1120484" cy="271873"/>
          </a:xfrm>
          <a:custGeom>
            <a:avLst/>
            <a:gdLst>
              <a:gd name="connsiteX0" fmla="*/ 2367 w 1120484"/>
              <a:gd name="connsiteY0" fmla="*/ 3388 h 271873"/>
              <a:gd name="connsiteX1" fmla="*/ 259542 w 1120484"/>
              <a:gd name="connsiteY1" fmla="*/ 12913 h 271873"/>
              <a:gd name="connsiteX2" fmla="*/ 440517 w 1120484"/>
              <a:gd name="connsiteY2" fmla="*/ 57363 h 271873"/>
              <a:gd name="connsiteX3" fmla="*/ 326217 w 1120484"/>
              <a:gd name="connsiteY3" fmla="*/ 31963 h 271873"/>
              <a:gd name="connsiteX4" fmla="*/ 554817 w 1120484"/>
              <a:gd name="connsiteY4" fmla="*/ 60538 h 271873"/>
              <a:gd name="connsiteX5" fmla="*/ 1088217 w 1120484"/>
              <a:gd name="connsiteY5" fmla="*/ 260563 h 271873"/>
              <a:gd name="connsiteX6" fmla="*/ 1015192 w 1120484"/>
              <a:gd name="connsiteY6" fmla="*/ 235163 h 271873"/>
              <a:gd name="connsiteX7" fmla="*/ 637367 w 1120484"/>
              <a:gd name="connsiteY7" fmla="*/ 136738 h 271873"/>
              <a:gd name="connsiteX8" fmla="*/ 240492 w 1120484"/>
              <a:gd name="connsiteY8" fmla="*/ 70063 h 271873"/>
              <a:gd name="connsiteX9" fmla="*/ 421467 w 1120484"/>
              <a:gd name="connsiteY9" fmla="*/ 63713 h 271873"/>
              <a:gd name="connsiteX10" fmla="*/ 2367 w 1120484"/>
              <a:gd name="connsiteY10" fmla="*/ 3388 h 27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0484" h="271873">
                <a:moveTo>
                  <a:pt x="2367" y="3388"/>
                </a:moveTo>
                <a:cubicBezTo>
                  <a:pt x="-24621" y="-5079"/>
                  <a:pt x="186517" y="3917"/>
                  <a:pt x="259542" y="12913"/>
                </a:cubicBezTo>
                <a:cubicBezTo>
                  <a:pt x="332567" y="21909"/>
                  <a:pt x="429404" y="54188"/>
                  <a:pt x="440517" y="57363"/>
                </a:cubicBezTo>
                <a:cubicBezTo>
                  <a:pt x="451630" y="60538"/>
                  <a:pt x="307167" y="31434"/>
                  <a:pt x="326217" y="31963"/>
                </a:cubicBezTo>
                <a:cubicBezTo>
                  <a:pt x="345267" y="32492"/>
                  <a:pt x="427817" y="22438"/>
                  <a:pt x="554817" y="60538"/>
                </a:cubicBezTo>
                <a:cubicBezTo>
                  <a:pt x="681817" y="98638"/>
                  <a:pt x="1011488" y="231459"/>
                  <a:pt x="1088217" y="260563"/>
                </a:cubicBezTo>
                <a:cubicBezTo>
                  <a:pt x="1164946" y="289667"/>
                  <a:pt x="1090334" y="255801"/>
                  <a:pt x="1015192" y="235163"/>
                </a:cubicBezTo>
                <a:cubicBezTo>
                  <a:pt x="940050" y="214526"/>
                  <a:pt x="766484" y="164255"/>
                  <a:pt x="637367" y="136738"/>
                </a:cubicBezTo>
                <a:cubicBezTo>
                  <a:pt x="508250" y="109221"/>
                  <a:pt x="276475" y="82234"/>
                  <a:pt x="240492" y="70063"/>
                </a:cubicBezTo>
                <a:cubicBezTo>
                  <a:pt x="204509" y="57892"/>
                  <a:pt x="455863" y="75355"/>
                  <a:pt x="421467" y="63713"/>
                </a:cubicBezTo>
                <a:cubicBezTo>
                  <a:pt x="387071" y="52071"/>
                  <a:pt x="29355" y="11855"/>
                  <a:pt x="2367" y="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A3641DA2-7178-5B3C-E6AD-073EB4A16BA7}"/>
              </a:ext>
            </a:extLst>
          </p:cNvPr>
          <p:cNvSpPr/>
          <p:nvPr/>
        </p:nvSpPr>
        <p:spPr>
          <a:xfrm>
            <a:off x="1687409" y="10607510"/>
            <a:ext cx="1051003" cy="549707"/>
          </a:xfrm>
          <a:custGeom>
            <a:avLst/>
            <a:gdLst>
              <a:gd name="connsiteX0" fmla="*/ 1691 w 1051003"/>
              <a:gd name="connsiteY0" fmla="*/ 165 h 549707"/>
              <a:gd name="connsiteX1" fmla="*/ 166791 w 1051003"/>
              <a:gd name="connsiteY1" fmla="*/ 162090 h 549707"/>
              <a:gd name="connsiteX2" fmla="*/ 398566 w 1051003"/>
              <a:gd name="connsiteY2" fmla="*/ 330365 h 549707"/>
              <a:gd name="connsiteX3" fmla="*/ 382691 w 1051003"/>
              <a:gd name="connsiteY3" fmla="*/ 324015 h 549707"/>
              <a:gd name="connsiteX4" fmla="*/ 471591 w 1051003"/>
              <a:gd name="connsiteY4" fmla="*/ 387515 h 549707"/>
              <a:gd name="connsiteX5" fmla="*/ 630341 w 1051003"/>
              <a:gd name="connsiteY5" fmla="*/ 435140 h 549707"/>
              <a:gd name="connsiteX6" fmla="*/ 700191 w 1051003"/>
              <a:gd name="connsiteY6" fmla="*/ 460540 h 549707"/>
              <a:gd name="connsiteX7" fmla="*/ 585891 w 1051003"/>
              <a:gd name="connsiteY7" fmla="*/ 447840 h 549707"/>
              <a:gd name="connsiteX8" fmla="*/ 884341 w 1051003"/>
              <a:gd name="connsiteY8" fmla="*/ 517690 h 549707"/>
              <a:gd name="connsiteX9" fmla="*/ 1049441 w 1051003"/>
              <a:gd name="connsiteY9" fmla="*/ 549440 h 549707"/>
              <a:gd name="connsiteX10" fmla="*/ 954191 w 1051003"/>
              <a:gd name="connsiteY10" fmla="*/ 501815 h 549707"/>
              <a:gd name="connsiteX11" fmla="*/ 741466 w 1051003"/>
              <a:gd name="connsiteY11" fmla="*/ 435140 h 549707"/>
              <a:gd name="connsiteX12" fmla="*/ 490641 w 1051003"/>
              <a:gd name="connsiteY12" fmla="*/ 343065 h 549707"/>
              <a:gd name="connsiteX13" fmla="*/ 344591 w 1051003"/>
              <a:gd name="connsiteY13" fmla="*/ 308140 h 549707"/>
              <a:gd name="connsiteX14" fmla="*/ 39791 w 1051003"/>
              <a:gd name="connsiteY14" fmla="*/ 108115 h 549707"/>
              <a:gd name="connsiteX15" fmla="*/ 77891 w 1051003"/>
              <a:gd name="connsiteY15" fmla="*/ 130340 h 549707"/>
              <a:gd name="connsiteX16" fmla="*/ 1691 w 1051003"/>
              <a:gd name="connsiteY16" fmla="*/ 165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1003" h="549707">
                <a:moveTo>
                  <a:pt x="1691" y="165"/>
                </a:moveTo>
                <a:cubicBezTo>
                  <a:pt x="16508" y="5457"/>
                  <a:pt x="100645" y="107057"/>
                  <a:pt x="166791" y="162090"/>
                </a:cubicBezTo>
                <a:cubicBezTo>
                  <a:pt x="232937" y="217123"/>
                  <a:pt x="398566" y="330365"/>
                  <a:pt x="398566" y="330365"/>
                </a:cubicBezTo>
                <a:cubicBezTo>
                  <a:pt x="434549" y="357352"/>
                  <a:pt x="370520" y="314490"/>
                  <a:pt x="382691" y="324015"/>
                </a:cubicBezTo>
                <a:cubicBezTo>
                  <a:pt x="394862" y="333540"/>
                  <a:pt x="430316" y="368994"/>
                  <a:pt x="471591" y="387515"/>
                </a:cubicBezTo>
                <a:cubicBezTo>
                  <a:pt x="512866" y="406036"/>
                  <a:pt x="592241" y="422969"/>
                  <a:pt x="630341" y="435140"/>
                </a:cubicBezTo>
                <a:cubicBezTo>
                  <a:pt x="668441" y="447311"/>
                  <a:pt x="707599" y="458423"/>
                  <a:pt x="700191" y="460540"/>
                </a:cubicBezTo>
                <a:cubicBezTo>
                  <a:pt x="692783" y="462657"/>
                  <a:pt x="555199" y="438315"/>
                  <a:pt x="585891" y="447840"/>
                </a:cubicBezTo>
                <a:cubicBezTo>
                  <a:pt x="616583" y="457365"/>
                  <a:pt x="807083" y="500757"/>
                  <a:pt x="884341" y="517690"/>
                </a:cubicBezTo>
                <a:cubicBezTo>
                  <a:pt x="961599" y="534623"/>
                  <a:pt x="1037799" y="552086"/>
                  <a:pt x="1049441" y="549440"/>
                </a:cubicBezTo>
                <a:cubicBezTo>
                  <a:pt x="1061083" y="546794"/>
                  <a:pt x="1005520" y="520865"/>
                  <a:pt x="954191" y="501815"/>
                </a:cubicBezTo>
                <a:cubicBezTo>
                  <a:pt x="902862" y="482765"/>
                  <a:pt x="818724" y="461598"/>
                  <a:pt x="741466" y="435140"/>
                </a:cubicBezTo>
                <a:cubicBezTo>
                  <a:pt x="664208" y="408682"/>
                  <a:pt x="556787" y="364232"/>
                  <a:pt x="490641" y="343065"/>
                </a:cubicBezTo>
                <a:cubicBezTo>
                  <a:pt x="424495" y="321898"/>
                  <a:pt x="419733" y="347298"/>
                  <a:pt x="344591" y="308140"/>
                </a:cubicBezTo>
                <a:cubicBezTo>
                  <a:pt x="269449" y="268982"/>
                  <a:pt x="84241" y="137748"/>
                  <a:pt x="39791" y="108115"/>
                </a:cubicBezTo>
                <a:cubicBezTo>
                  <a:pt x="-4659" y="78482"/>
                  <a:pt x="81595" y="142511"/>
                  <a:pt x="77891" y="130340"/>
                </a:cubicBezTo>
                <a:cubicBezTo>
                  <a:pt x="74187" y="118169"/>
                  <a:pt x="-13126" y="-5127"/>
                  <a:pt x="1691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90C14557-25E2-FC33-0155-E8F5DB5D70C8}"/>
              </a:ext>
            </a:extLst>
          </p:cNvPr>
          <p:cNvSpPr/>
          <p:nvPr/>
        </p:nvSpPr>
        <p:spPr>
          <a:xfrm>
            <a:off x="2361452" y="10909294"/>
            <a:ext cx="896583" cy="270710"/>
          </a:xfrm>
          <a:custGeom>
            <a:avLst/>
            <a:gdLst>
              <a:gd name="connsiteX0" fmla="*/ 748 w 896583"/>
              <a:gd name="connsiteY0" fmla="*/ 6 h 270710"/>
              <a:gd name="connsiteX1" fmla="*/ 296023 w 896583"/>
              <a:gd name="connsiteY1" fmla="*/ 53981 h 270710"/>
              <a:gd name="connsiteX2" fmla="*/ 597648 w 896583"/>
              <a:gd name="connsiteY2" fmla="*/ 136531 h 270710"/>
              <a:gd name="connsiteX3" fmla="*/ 540498 w 896583"/>
              <a:gd name="connsiteY3" fmla="*/ 120656 h 270710"/>
              <a:gd name="connsiteX4" fmla="*/ 886573 w 896583"/>
              <a:gd name="connsiteY4" fmla="*/ 263531 h 270710"/>
              <a:gd name="connsiteX5" fmla="*/ 810373 w 896583"/>
              <a:gd name="connsiteY5" fmla="*/ 250831 h 270710"/>
              <a:gd name="connsiteX6" fmla="*/ 515098 w 896583"/>
              <a:gd name="connsiteY6" fmla="*/ 193681 h 270710"/>
              <a:gd name="connsiteX7" fmla="*/ 245223 w 896583"/>
              <a:gd name="connsiteY7" fmla="*/ 95256 h 270710"/>
              <a:gd name="connsiteX8" fmla="*/ 343648 w 896583"/>
              <a:gd name="connsiteY8" fmla="*/ 69856 h 270710"/>
              <a:gd name="connsiteX9" fmla="*/ 67423 w 896583"/>
              <a:gd name="connsiteY9" fmla="*/ 25406 h 270710"/>
              <a:gd name="connsiteX10" fmla="*/ 207123 w 896583"/>
              <a:gd name="connsiteY10" fmla="*/ 57156 h 270710"/>
              <a:gd name="connsiteX11" fmla="*/ 748 w 896583"/>
              <a:gd name="connsiteY11" fmla="*/ 6 h 27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583" h="270710">
                <a:moveTo>
                  <a:pt x="748" y="6"/>
                </a:moveTo>
                <a:cubicBezTo>
                  <a:pt x="15565" y="-523"/>
                  <a:pt x="196540" y="31227"/>
                  <a:pt x="296023" y="53981"/>
                </a:cubicBezTo>
                <a:cubicBezTo>
                  <a:pt x="395506" y="76735"/>
                  <a:pt x="556902" y="125419"/>
                  <a:pt x="597648" y="136531"/>
                </a:cubicBezTo>
                <a:cubicBezTo>
                  <a:pt x="638394" y="147644"/>
                  <a:pt x="492344" y="99489"/>
                  <a:pt x="540498" y="120656"/>
                </a:cubicBezTo>
                <a:cubicBezTo>
                  <a:pt x="588652" y="141823"/>
                  <a:pt x="841594" y="241835"/>
                  <a:pt x="886573" y="263531"/>
                </a:cubicBezTo>
                <a:cubicBezTo>
                  <a:pt x="931552" y="285227"/>
                  <a:pt x="810373" y="250831"/>
                  <a:pt x="810373" y="250831"/>
                </a:cubicBezTo>
                <a:cubicBezTo>
                  <a:pt x="748461" y="239189"/>
                  <a:pt x="609290" y="219610"/>
                  <a:pt x="515098" y="193681"/>
                </a:cubicBezTo>
                <a:cubicBezTo>
                  <a:pt x="420906" y="167752"/>
                  <a:pt x="273798" y="115893"/>
                  <a:pt x="245223" y="95256"/>
                </a:cubicBezTo>
                <a:cubicBezTo>
                  <a:pt x="216648" y="74619"/>
                  <a:pt x="373281" y="81498"/>
                  <a:pt x="343648" y="69856"/>
                </a:cubicBezTo>
                <a:cubicBezTo>
                  <a:pt x="314015" y="58214"/>
                  <a:pt x="90177" y="27523"/>
                  <a:pt x="67423" y="25406"/>
                </a:cubicBezTo>
                <a:cubicBezTo>
                  <a:pt x="44669" y="23289"/>
                  <a:pt x="218235" y="59273"/>
                  <a:pt x="207123" y="57156"/>
                </a:cubicBezTo>
                <a:cubicBezTo>
                  <a:pt x="196011" y="55039"/>
                  <a:pt x="-14069" y="535"/>
                  <a:pt x="7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CC12ECE3-5BA2-84D6-8A9A-578DDA8BCE13}"/>
              </a:ext>
            </a:extLst>
          </p:cNvPr>
          <p:cNvSpPr/>
          <p:nvPr/>
        </p:nvSpPr>
        <p:spPr>
          <a:xfrm>
            <a:off x="3394067" y="10658354"/>
            <a:ext cx="865449" cy="276348"/>
          </a:xfrm>
          <a:custGeom>
            <a:avLst/>
            <a:gdLst>
              <a:gd name="connsiteX0" fmla="*/ 8 w 865449"/>
              <a:gd name="connsiteY0" fmla="*/ 121 h 276348"/>
              <a:gd name="connsiteX1" fmla="*/ 774708 w 865449"/>
              <a:gd name="connsiteY1" fmla="*/ 190621 h 276348"/>
              <a:gd name="connsiteX2" fmla="*/ 850908 w 865449"/>
              <a:gd name="connsiteY2" fmla="*/ 276346 h 276348"/>
              <a:gd name="connsiteX3" fmla="*/ 784233 w 865449"/>
              <a:gd name="connsiteY3" fmla="*/ 193796 h 276348"/>
              <a:gd name="connsiteX4" fmla="*/ 758833 w 865449"/>
              <a:gd name="connsiteY4" fmla="*/ 162046 h 276348"/>
              <a:gd name="connsiteX5" fmla="*/ 8 w 865449"/>
              <a:gd name="connsiteY5" fmla="*/ 121 h 2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449" h="276348">
                <a:moveTo>
                  <a:pt x="8" y="121"/>
                </a:moveTo>
                <a:cubicBezTo>
                  <a:pt x="2654" y="4883"/>
                  <a:pt x="632891" y="144584"/>
                  <a:pt x="774708" y="190621"/>
                </a:cubicBezTo>
                <a:cubicBezTo>
                  <a:pt x="916525" y="236658"/>
                  <a:pt x="849321" y="275817"/>
                  <a:pt x="850908" y="276346"/>
                </a:cubicBezTo>
                <a:cubicBezTo>
                  <a:pt x="852495" y="276875"/>
                  <a:pt x="784233" y="193796"/>
                  <a:pt x="784233" y="193796"/>
                </a:cubicBezTo>
                <a:cubicBezTo>
                  <a:pt x="768887" y="174746"/>
                  <a:pt x="884775" y="192208"/>
                  <a:pt x="758833" y="162046"/>
                </a:cubicBezTo>
                <a:cubicBezTo>
                  <a:pt x="632891" y="131884"/>
                  <a:pt x="-2638" y="-4641"/>
                  <a:pt x="8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5C2A4783-D18B-9D24-676C-9C8E07085090}"/>
              </a:ext>
            </a:extLst>
          </p:cNvPr>
          <p:cNvSpPr/>
          <p:nvPr/>
        </p:nvSpPr>
        <p:spPr>
          <a:xfrm>
            <a:off x="4035363" y="10721912"/>
            <a:ext cx="279579" cy="445208"/>
          </a:xfrm>
          <a:custGeom>
            <a:avLst/>
            <a:gdLst>
              <a:gd name="connsiteX0" fmla="*/ 62 w 279579"/>
              <a:gd name="connsiteY0" fmla="*/ 63 h 445208"/>
              <a:gd name="connsiteX1" fmla="*/ 200087 w 279579"/>
              <a:gd name="connsiteY1" fmla="*/ 82613 h 445208"/>
              <a:gd name="connsiteX2" fmla="*/ 254062 w 279579"/>
              <a:gd name="connsiteY2" fmla="*/ 200088 h 445208"/>
              <a:gd name="connsiteX3" fmla="*/ 269937 w 279579"/>
              <a:gd name="connsiteY3" fmla="*/ 168338 h 445208"/>
              <a:gd name="connsiteX4" fmla="*/ 279462 w 279579"/>
              <a:gd name="connsiteY4" fmla="*/ 273113 h 445208"/>
              <a:gd name="connsiteX5" fmla="*/ 263587 w 279579"/>
              <a:gd name="connsiteY5" fmla="*/ 444563 h 445208"/>
              <a:gd name="connsiteX6" fmla="*/ 269937 w 279579"/>
              <a:gd name="connsiteY6" fmla="*/ 323913 h 445208"/>
              <a:gd name="connsiteX7" fmla="*/ 257237 w 279579"/>
              <a:gd name="connsiteY7" fmla="*/ 130238 h 445208"/>
              <a:gd name="connsiteX8" fmla="*/ 222312 w 279579"/>
              <a:gd name="connsiteY8" fmla="*/ 95313 h 445208"/>
              <a:gd name="connsiteX9" fmla="*/ 62 w 279579"/>
              <a:gd name="connsiteY9" fmla="*/ 63 h 4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579" h="445208">
                <a:moveTo>
                  <a:pt x="62" y="63"/>
                </a:moveTo>
                <a:cubicBezTo>
                  <a:pt x="-3642" y="-2054"/>
                  <a:pt x="157754" y="49276"/>
                  <a:pt x="200087" y="82613"/>
                </a:cubicBezTo>
                <a:cubicBezTo>
                  <a:pt x="242420" y="115950"/>
                  <a:pt x="242420" y="185801"/>
                  <a:pt x="254062" y="200088"/>
                </a:cubicBezTo>
                <a:cubicBezTo>
                  <a:pt x="265704" y="214375"/>
                  <a:pt x="265704" y="156167"/>
                  <a:pt x="269937" y="168338"/>
                </a:cubicBezTo>
                <a:cubicBezTo>
                  <a:pt x="274170" y="180509"/>
                  <a:pt x="280520" y="227076"/>
                  <a:pt x="279462" y="273113"/>
                </a:cubicBezTo>
                <a:cubicBezTo>
                  <a:pt x="278404" y="319150"/>
                  <a:pt x="265174" y="436096"/>
                  <a:pt x="263587" y="444563"/>
                </a:cubicBezTo>
                <a:cubicBezTo>
                  <a:pt x="262000" y="453030"/>
                  <a:pt x="270995" y="376300"/>
                  <a:pt x="269937" y="323913"/>
                </a:cubicBezTo>
                <a:cubicBezTo>
                  <a:pt x="268879" y="271526"/>
                  <a:pt x="265174" y="168338"/>
                  <a:pt x="257237" y="130238"/>
                </a:cubicBezTo>
                <a:cubicBezTo>
                  <a:pt x="249300" y="92138"/>
                  <a:pt x="265175" y="114892"/>
                  <a:pt x="222312" y="95313"/>
                </a:cubicBezTo>
                <a:cubicBezTo>
                  <a:pt x="179450" y="75734"/>
                  <a:pt x="3766" y="2180"/>
                  <a:pt x="62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CD921D8C-F382-0BC2-EA06-C51D676B7840}"/>
              </a:ext>
            </a:extLst>
          </p:cNvPr>
          <p:cNvSpPr/>
          <p:nvPr/>
        </p:nvSpPr>
        <p:spPr>
          <a:xfrm>
            <a:off x="4048072" y="10686994"/>
            <a:ext cx="335103" cy="514621"/>
          </a:xfrm>
          <a:custGeom>
            <a:avLst/>
            <a:gdLst>
              <a:gd name="connsiteX0" fmla="*/ 53 w 335103"/>
              <a:gd name="connsiteY0" fmla="*/ 56 h 514621"/>
              <a:gd name="connsiteX1" fmla="*/ 257228 w 335103"/>
              <a:gd name="connsiteY1" fmla="*/ 130231 h 514621"/>
              <a:gd name="connsiteX2" fmla="*/ 330253 w 335103"/>
              <a:gd name="connsiteY2" fmla="*/ 257231 h 514621"/>
              <a:gd name="connsiteX3" fmla="*/ 327078 w 335103"/>
              <a:gd name="connsiteY3" fmla="*/ 206431 h 514621"/>
              <a:gd name="connsiteX4" fmla="*/ 317553 w 335103"/>
              <a:gd name="connsiteY4" fmla="*/ 368356 h 514621"/>
              <a:gd name="connsiteX5" fmla="*/ 317553 w 335103"/>
              <a:gd name="connsiteY5" fmla="*/ 514406 h 514621"/>
              <a:gd name="connsiteX6" fmla="*/ 298503 w 335103"/>
              <a:gd name="connsiteY6" fmla="*/ 396931 h 514621"/>
              <a:gd name="connsiteX7" fmla="*/ 320728 w 335103"/>
              <a:gd name="connsiteY7" fmla="*/ 231831 h 514621"/>
              <a:gd name="connsiteX8" fmla="*/ 320728 w 335103"/>
              <a:gd name="connsiteY8" fmla="*/ 139756 h 514621"/>
              <a:gd name="connsiteX9" fmla="*/ 317553 w 335103"/>
              <a:gd name="connsiteY9" fmla="*/ 181031 h 514621"/>
              <a:gd name="connsiteX10" fmla="*/ 235003 w 335103"/>
              <a:gd name="connsiteY10" fmla="*/ 114356 h 514621"/>
              <a:gd name="connsiteX11" fmla="*/ 53 w 335103"/>
              <a:gd name="connsiteY11" fmla="*/ 56 h 51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103" h="514621">
                <a:moveTo>
                  <a:pt x="53" y="56"/>
                </a:moveTo>
                <a:cubicBezTo>
                  <a:pt x="3757" y="2702"/>
                  <a:pt x="202195" y="87369"/>
                  <a:pt x="257228" y="130231"/>
                </a:cubicBezTo>
                <a:cubicBezTo>
                  <a:pt x="312261" y="173094"/>
                  <a:pt x="318611" y="244531"/>
                  <a:pt x="330253" y="257231"/>
                </a:cubicBezTo>
                <a:cubicBezTo>
                  <a:pt x="341895" y="269931"/>
                  <a:pt x="329195" y="187910"/>
                  <a:pt x="327078" y="206431"/>
                </a:cubicBezTo>
                <a:cubicBezTo>
                  <a:pt x="324961" y="224952"/>
                  <a:pt x="319140" y="317027"/>
                  <a:pt x="317553" y="368356"/>
                </a:cubicBezTo>
                <a:cubicBezTo>
                  <a:pt x="315966" y="419685"/>
                  <a:pt x="320728" y="509644"/>
                  <a:pt x="317553" y="514406"/>
                </a:cubicBezTo>
                <a:cubicBezTo>
                  <a:pt x="314378" y="519168"/>
                  <a:pt x="297974" y="444027"/>
                  <a:pt x="298503" y="396931"/>
                </a:cubicBezTo>
                <a:cubicBezTo>
                  <a:pt x="299032" y="349835"/>
                  <a:pt x="317024" y="274694"/>
                  <a:pt x="320728" y="231831"/>
                </a:cubicBezTo>
                <a:cubicBezTo>
                  <a:pt x="324432" y="188968"/>
                  <a:pt x="321257" y="148223"/>
                  <a:pt x="320728" y="139756"/>
                </a:cubicBezTo>
                <a:cubicBezTo>
                  <a:pt x="320199" y="131289"/>
                  <a:pt x="331840" y="185264"/>
                  <a:pt x="317553" y="181031"/>
                </a:cubicBezTo>
                <a:cubicBezTo>
                  <a:pt x="303266" y="176798"/>
                  <a:pt x="283686" y="139756"/>
                  <a:pt x="235003" y="114356"/>
                </a:cubicBezTo>
                <a:cubicBezTo>
                  <a:pt x="186320" y="88956"/>
                  <a:pt x="-3651" y="-2590"/>
                  <a:pt x="5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3FF2E3D3-3DEE-4B68-3A01-33F6F906E35C}"/>
              </a:ext>
            </a:extLst>
          </p:cNvPr>
          <p:cNvSpPr/>
          <p:nvPr/>
        </p:nvSpPr>
        <p:spPr>
          <a:xfrm>
            <a:off x="4292382" y="10810681"/>
            <a:ext cx="58282" cy="395018"/>
          </a:xfrm>
          <a:custGeom>
            <a:avLst/>
            <a:gdLst>
              <a:gd name="connsiteX0" fmla="*/ 6568 w 58282"/>
              <a:gd name="connsiteY0" fmla="*/ 194 h 395018"/>
              <a:gd name="connsiteX1" fmla="*/ 44668 w 58282"/>
              <a:gd name="connsiteY1" fmla="*/ 124019 h 395018"/>
              <a:gd name="connsiteX2" fmla="*/ 19268 w 58282"/>
              <a:gd name="connsiteY2" fmla="*/ 311344 h 395018"/>
              <a:gd name="connsiteX3" fmla="*/ 218 w 58282"/>
              <a:gd name="connsiteY3" fmla="*/ 393894 h 395018"/>
              <a:gd name="connsiteX4" fmla="*/ 31968 w 58282"/>
              <a:gd name="connsiteY4" fmla="*/ 257369 h 395018"/>
              <a:gd name="connsiteX5" fmla="*/ 57368 w 58282"/>
              <a:gd name="connsiteY5" fmla="*/ 130369 h 395018"/>
              <a:gd name="connsiteX6" fmla="*/ 51018 w 58282"/>
              <a:gd name="connsiteY6" fmla="*/ 95444 h 395018"/>
              <a:gd name="connsiteX7" fmla="*/ 6568 w 58282"/>
              <a:gd name="connsiteY7" fmla="*/ 194 h 3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82" h="395018">
                <a:moveTo>
                  <a:pt x="6568" y="194"/>
                </a:moveTo>
                <a:cubicBezTo>
                  <a:pt x="5510" y="4956"/>
                  <a:pt x="42551" y="72161"/>
                  <a:pt x="44668" y="124019"/>
                </a:cubicBezTo>
                <a:cubicBezTo>
                  <a:pt x="46785" y="175877"/>
                  <a:pt x="26676" y="266365"/>
                  <a:pt x="19268" y="311344"/>
                </a:cubicBezTo>
                <a:cubicBezTo>
                  <a:pt x="11860" y="356323"/>
                  <a:pt x="-1899" y="402890"/>
                  <a:pt x="218" y="393894"/>
                </a:cubicBezTo>
                <a:cubicBezTo>
                  <a:pt x="2335" y="384898"/>
                  <a:pt x="22443" y="301290"/>
                  <a:pt x="31968" y="257369"/>
                </a:cubicBezTo>
                <a:cubicBezTo>
                  <a:pt x="41493" y="213448"/>
                  <a:pt x="54193" y="157357"/>
                  <a:pt x="57368" y="130369"/>
                </a:cubicBezTo>
                <a:cubicBezTo>
                  <a:pt x="60543" y="103381"/>
                  <a:pt x="54722" y="111319"/>
                  <a:pt x="51018" y="95444"/>
                </a:cubicBezTo>
                <a:cubicBezTo>
                  <a:pt x="47314" y="79569"/>
                  <a:pt x="7626" y="-4568"/>
                  <a:pt x="656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3B8D4AC8-39FC-FE62-2C8C-E4A73CD62513}"/>
              </a:ext>
            </a:extLst>
          </p:cNvPr>
          <p:cNvSpPr/>
          <p:nvPr/>
        </p:nvSpPr>
        <p:spPr>
          <a:xfrm>
            <a:off x="4009999" y="10563213"/>
            <a:ext cx="367619" cy="181029"/>
          </a:xfrm>
          <a:custGeom>
            <a:avLst/>
            <a:gdLst>
              <a:gd name="connsiteX0" fmla="*/ 26 w 367619"/>
              <a:gd name="connsiteY0" fmla="*/ 57162 h 181029"/>
              <a:gd name="connsiteX1" fmla="*/ 184176 w 367619"/>
              <a:gd name="connsiteY1" fmla="*/ 25412 h 181029"/>
              <a:gd name="connsiteX2" fmla="*/ 365151 w 367619"/>
              <a:gd name="connsiteY2" fmla="*/ 12 h 181029"/>
              <a:gd name="connsiteX3" fmla="*/ 288951 w 367619"/>
              <a:gd name="connsiteY3" fmla="*/ 28587 h 181029"/>
              <a:gd name="connsiteX4" fmla="*/ 285776 w 367619"/>
              <a:gd name="connsiteY4" fmla="*/ 114312 h 181029"/>
              <a:gd name="connsiteX5" fmla="*/ 304826 w 367619"/>
              <a:gd name="connsiteY5" fmla="*/ 180987 h 181029"/>
              <a:gd name="connsiteX6" fmla="*/ 288951 w 367619"/>
              <a:gd name="connsiteY6" fmla="*/ 104787 h 181029"/>
              <a:gd name="connsiteX7" fmla="*/ 260376 w 367619"/>
              <a:gd name="connsiteY7" fmla="*/ 22237 h 181029"/>
              <a:gd name="connsiteX8" fmla="*/ 63526 w 367619"/>
              <a:gd name="connsiteY8" fmla="*/ 31762 h 181029"/>
              <a:gd name="connsiteX9" fmla="*/ 196876 w 367619"/>
              <a:gd name="connsiteY9" fmla="*/ 12712 h 181029"/>
              <a:gd name="connsiteX10" fmla="*/ 26 w 367619"/>
              <a:gd name="connsiteY10" fmla="*/ 57162 h 1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619" h="181029">
                <a:moveTo>
                  <a:pt x="26" y="57162"/>
                </a:moveTo>
                <a:cubicBezTo>
                  <a:pt x="-2091" y="59279"/>
                  <a:pt x="123322" y="34937"/>
                  <a:pt x="184176" y="25412"/>
                </a:cubicBezTo>
                <a:cubicBezTo>
                  <a:pt x="245030" y="15887"/>
                  <a:pt x="347689" y="-517"/>
                  <a:pt x="365151" y="12"/>
                </a:cubicBezTo>
                <a:cubicBezTo>
                  <a:pt x="382613" y="541"/>
                  <a:pt x="302180" y="9537"/>
                  <a:pt x="288951" y="28587"/>
                </a:cubicBezTo>
                <a:cubicBezTo>
                  <a:pt x="275722" y="47637"/>
                  <a:pt x="283130" y="88912"/>
                  <a:pt x="285776" y="114312"/>
                </a:cubicBezTo>
                <a:cubicBezTo>
                  <a:pt x="288422" y="139712"/>
                  <a:pt x="304297" y="182574"/>
                  <a:pt x="304826" y="180987"/>
                </a:cubicBezTo>
                <a:cubicBezTo>
                  <a:pt x="305355" y="179400"/>
                  <a:pt x="296359" y="131245"/>
                  <a:pt x="288951" y="104787"/>
                </a:cubicBezTo>
                <a:cubicBezTo>
                  <a:pt x="281543" y="78329"/>
                  <a:pt x="297947" y="34408"/>
                  <a:pt x="260376" y="22237"/>
                </a:cubicBezTo>
                <a:cubicBezTo>
                  <a:pt x="222805" y="10066"/>
                  <a:pt x="74109" y="33349"/>
                  <a:pt x="63526" y="31762"/>
                </a:cubicBezTo>
                <a:lnTo>
                  <a:pt x="196876" y="12712"/>
                </a:lnTo>
                <a:cubicBezTo>
                  <a:pt x="183647" y="15887"/>
                  <a:pt x="2143" y="55045"/>
                  <a:pt x="26" y="57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6DA6A64D-C2BC-392E-E86A-D1F774E01AA7}"/>
              </a:ext>
            </a:extLst>
          </p:cNvPr>
          <p:cNvSpPr/>
          <p:nvPr/>
        </p:nvSpPr>
        <p:spPr>
          <a:xfrm>
            <a:off x="3989508" y="10552336"/>
            <a:ext cx="59313" cy="214424"/>
          </a:xfrm>
          <a:custGeom>
            <a:avLst/>
            <a:gdLst>
              <a:gd name="connsiteX0" fmla="*/ 58617 w 59313"/>
              <a:gd name="connsiteY0" fmla="*/ 1364 h 214424"/>
              <a:gd name="connsiteX1" fmla="*/ 33217 w 59313"/>
              <a:gd name="connsiteY1" fmla="*/ 74389 h 214424"/>
              <a:gd name="connsiteX2" fmla="*/ 33217 w 59313"/>
              <a:gd name="connsiteY2" fmla="*/ 214089 h 214424"/>
              <a:gd name="connsiteX3" fmla="*/ 26867 w 59313"/>
              <a:gd name="connsiteY3" fmla="*/ 115664 h 214424"/>
              <a:gd name="connsiteX4" fmla="*/ 14167 w 59313"/>
              <a:gd name="connsiteY4" fmla="*/ 188689 h 214424"/>
              <a:gd name="connsiteX5" fmla="*/ 10992 w 59313"/>
              <a:gd name="connsiteY5" fmla="*/ 93439 h 214424"/>
              <a:gd name="connsiteX6" fmla="*/ 1467 w 59313"/>
              <a:gd name="connsiteY6" fmla="*/ 134714 h 214424"/>
              <a:gd name="connsiteX7" fmla="*/ 58617 w 59313"/>
              <a:gd name="connsiteY7" fmla="*/ 1364 h 21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13" h="214424">
                <a:moveTo>
                  <a:pt x="58617" y="1364"/>
                </a:moveTo>
                <a:cubicBezTo>
                  <a:pt x="63909" y="-8690"/>
                  <a:pt x="37450" y="38935"/>
                  <a:pt x="33217" y="74389"/>
                </a:cubicBezTo>
                <a:cubicBezTo>
                  <a:pt x="28984" y="109843"/>
                  <a:pt x="34275" y="207210"/>
                  <a:pt x="33217" y="214089"/>
                </a:cubicBezTo>
                <a:cubicBezTo>
                  <a:pt x="32159" y="220968"/>
                  <a:pt x="30042" y="119897"/>
                  <a:pt x="26867" y="115664"/>
                </a:cubicBezTo>
                <a:cubicBezTo>
                  <a:pt x="23692" y="111431"/>
                  <a:pt x="16813" y="192393"/>
                  <a:pt x="14167" y="188689"/>
                </a:cubicBezTo>
                <a:cubicBezTo>
                  <a:pt x="11521" y="184985"/>
                  <a:pt x="13109" y="102435"/>
                  <a:pt x="10992" y="93439"/>
                </a:cubicBezTo>
                <a:cubicBezTo>
                  <a:pt x="8875" y="84443"/>
                  <a:pt x="-4354" y="147414"/>
                  <a:pt x="1467" y="134714"/>
                </a:cubicBezTo>
                <a:cubicBezTo>
                  <a:pt x="7288" y="122014"/>
                  <a:pt x="53325" y="11418"/>
                  <a:pt x="58617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A093C30C-9C77-504C-B7AF-97416649B9AC}"/>
              </a:ext>
            </a:extLst>
          </p:cNvPr>
          <p:cNvSpPr/>
          <p:nvPr/>
        </p:nvSpPr>
        <p:spPr>
          <a:xfrm>
            <a:off x="3961281" y="10213098"/>
            <a:ext cx="115431" cy="400934"/>
          </a:xfrm>
          <a:custGeom>
            <a:avLst/>
            <a:gdLst>
              <a:gd name="connsiteX0" fmla="*/ 115419 w 115431"/>
              <a:gd name="connsiteY0" fmla="*/ 877 h 400934"/>
              <a:gd name="connsiteX1" fmla="*/ 29694 w 115431"/>
              <a:gd name="connsiteY1" fmla="*/ 169152 h 400934"/>
              <a:gd name="connsiteX2" fmla="*/ 29694 w 115431"/>
              <a:gd name="connsiteY2" fmla="*/ 277102 h 400934"/>
              <a:gd name="connsiteX3" fmla="*/ 4294 w 115431"/>
              <a:gd name="connsiteY3" fmla="*/ 277102 h 400934"/>
              <a:gd name="connsiteX4" fmla="*/ 45569 w 115431"/>
              <a:gd name="connsiteY4" fmla="*/ 343777 h 400934"/>
              <a:gd name="connsiteX5" fmla="*/ 112244 w 115431"/>
              <a:gd name="connsiteY5" fmla="*/ 400927 h 400934"/>
              <a:gd name="connsiteX6" fmla="*/ 77319 w 115431"/>
              <a:gd name="connsiteY6" fmla="*/ 346952 h 400934"/>
              <a:gd name="connsiteX7" fmla="*/ 1119 w 115431"/>
              <a:gd name="connsiteY7" fmla="*/ 232652 h 400934"/>
              <a:gd name="connsiteX8" fmla="*/ 36044 w 115431"/>
              <a:gd name="connsiteY8" fmla="*/ 108827 h 400934"/>
              <a:gd name="connsiteX9" fmla="*/ 115419 w 115431"/>
              <a:gd name="connsiteY9" fmla="*/ 877 h 40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431" h="400934">
                <a:moveTo>
                  <a:pt x="115419" y="877"/>
                </a:moveTo>
                <a:cubicBezTo>
                  <a:pt x="114361" y="10931"/>
                  <a:pt x="43981" y="123115"/>
                  <a:pt x="29694" y="169152"/>
                </a:cubicBezTo>
                <a:cubicBezTo>
                  <a:pt x="15407" y="215189"/>
                  <a:pt x="33927" y="259110"/>
                  <a:pt x="29694" y="277102"/>
                </a:cubicBezTo>
                <a:cubicBezTo>
                  <a:pt x="25461" y="295094"/>
                  <a:pt x="1648" y="265989"/>
                  <a:pt x="4294" y="277102"/>
                </a:cubicBezTo>
                <a:cubicBezTo>
                  <a:pt x="6940" y="288215"/>
                  <a:pt x="27577" y="323140"/>
                  <a:pt x="45569" y="343777"/>
                </a:cubicBezTo>
                <a:cubicBezTo>
                  <a:pt x="63561" y="364415"/>
                  <a:pt x="106952" y="400398"/>
                  <a:pt x="112244" y="400927"/>
                </a:cubicBezTo>
                <a:cubicBezTo>
                  <a:pt x="117536" y="401456"/>
                  <a:pt x="95840" y="374998"/>
                  <a:pt x="77319" y="346952"/>
                </a:cubicBezTo>
                <a:cubicBezTo>
                  <a:pt x="58798" y="318906"/>
                  <a:pt x="7998" y="272339"/>
                  <a:pt x="1119" y="232652"/>
                </a:cubicBezTo>
                <a:cubicBezTo>
                  <a:pt x="-5760" y="192965"/>
                  <a:pt x="20698" y="147985"/>
                  <a:pt x="36044" y="108827"/>
                </a:cubicBezTo>
                <a:cubicBezTo>
                  <a:pt x="51390" y="69669"/>
                  <a:pt x="116477" y="-9177"/>
                  <a:pt x="115419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C781411A-CE9F-23F0-DE0A-7DE2FA439046}"/>
              </a:ext>
            </a:extLst>
          </p:cNvPr>
          <p:cNvSpPr/>
          <p:nvPr/>
        </p:nvSpPr>
        <p:spPr>
          <a:xfrm>
            <a:off x="4044730" y="10577182"/>
            <a:ext cx="258658" cy="167103"/>
          </a:xfrm>
          <a:custGeom>
            <a:avLst/>
            <a:gdLst>
              <a:gd name="connsiteX0" fmla="*/ 220 w 258658"/>
              <a:gd name="connsiteY0" fmla="*/ 167018 h 167103"/>
              <a:gd name="connsiteX1" fmla="*/ 38320 w 258658"/>
              <a:gd name="connsiteY1" fmla="*/ 93993 h 167103"/>
              <a:gd name="connsiteX2" fmla="*/ 165320 w 258658"/>
              <a:gd name="connsiteY2" fmla="*/ 68593 h 167103"/>
              <a:gd name="connsiteX3" fmla="*/ 257395 w 258658"/>
              <a:gd name="connsiteY3" fmla="*/ 116218 h 167103"/>
              <a:gd name="connsiteX4" fmla="*/ 219295 w 258658"/>
              <a:gd name="connsiteY4" fmla="*/ 84468 h 167103"/>
              <a:gd name="connsiteX5" fmla="*/ 225645 w 258658"/>
              <a:gd name="connsiteY5" fmla="*/ 1918 h 167103"/>
              <a:gd name="connsiteX6" fmla="*/ 216120 w 258658"/>
              <a:gd name="connsiteY6" fmla="*/ 30493 h 167103"/>
              <a:gd name="connsiteX7" fmla="*/ 31970 w 258658"/>
              <a:gd name="connsiteY7" fmla="*/ 78118 h 167103"/>
              <a:gd name="connsiteX8" fmla="*/ 220 w 258658"/>
              <a:gd name="connsiteY8" fmla="*/ 167018 h 16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58" h="167103">
                <a:moveTo>
                  <a:pt x="220" y="167018"/>
                </a:moveTo>
                <a:cubicBezTo>
                  <a:pt x="1278" y="169664"/>
                  <a:pt x="10803" y="110397"/>
                  <a:pt x="38320" y="93993"/>
                </a:cubicBezTo>
                <a:cubicBezTo>
                  <a:pt x="65837" y="77589"/>
                  <a:pt x="128808" y="64889"/>
                  <a:pt x="165320" y="68593"/>
                </a:cubicBezTo>
                <a:cubicBezTo>
                  <a:pt x="201832" y="72297"/>
                  <a:pt x="248399" y="113572"/>
                  <a:pt x="257395" y="116218"/>
                </a:cubicBezTo>
                <a:cubicBezTo>
                  <a:pt x="266391" y="118864"/>
                  <a:pt x="224587" y="103518"/>
                  <a:pt x="219295" y="84468"/>
                </a:cubicBezTo>
                <a:cubicBezTo>
                  <a:pt x="214003" y="65418"/>
                  <a:pt x="226174" y="10914"/>
                  <a:pt x="225645" y="1918"/>
                </a:cubicBezTo>
                <a:cubicBezTo>
                  <a:pt x="225116" y="-7078"/>
                  <a:pt x="248399" y="17793"/>
                  <a:pt x="216120" y="30493"/>
                </a:cubicBezTo>
                <a:cubicBezTo>
                  <a:pt x="183841" y="43193"/>
                  <a:pt x="63191" y="57481"/>
                  <a:pt x="31970" y="78118"/>
                </a:cubicBezTo>
                <a:cubicBezTo>
                  <a:pt x="749" y="98755"/>
                  <a:pt x="-838" y="164372"/>
                  <a:pt x="220" y="167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FBEFE5CE-5443-3A2F-F2C7-09C8BA0C6482}"/>
              </a:ext>
            </a:extLst>
          </p:cNvPr>
          <p:cNvSpPr/>
          <p:nvPr/>
        </p:nvSpPr>
        <p:spPr>
          <a:xfrm>
            <a:off x="3456651" y="9905178"/>
            <a:ext cx="880509" cy="283410"/>
          </a:xfrm>
          <a:custGeom>
            <a:avLst/>
            <a:gdLst>
              <a:gd name="connsiteX0" fmla="*/ 26324 w 880509"/>
              <a:gd name="connsiteY0" fmla="*/ 822 h 283410"/>
              <a:gd name="connsiteX1" fmla="*/ 581949 w 880509"/>
              <a:gd name="connsiteY1" fmla="*/ 137347 h 283410"/>
              <a:gd name="connsiteX2" fmla="*/ 553374 w 880509"/>
              <a:gd name="connsiteY2" fmla="*/ 165922 h 283410"/>
              <a:gd name="connsiteX3" fmla="*/ 712124 w 880509"/>
              <a:gd name="connsiteY3" fmla="*/ 156397 h 283410"/>
              <a:gd name="connsiteX4" fmla="*/ 880399 w 880509"/>
              <a:gd name="connsiteY4" fmla="*/ 153222 h 283410"/>
              <a:gd name="connsiteX5" fmla="*/ 686724 w 880509"/>
              <a:gd name="connsiteY5" fmla="*/ 200847 h 283410"/>
              <a:gd name="connsiteX6" fmla="*/ 604174 w 880509"/>
              <a:gd name="connsiteY6" fmla="*/ 283397 h 283410"/>
              <a:gd name="connsiteX7" fmla="*/ 804199 w 880509"/>
              <a:gd name="connsiteY7" fmla="*/ 194497 h 283410"/>
              <a:gd name="connsiteX8" fmla="*/ 635924 w 880509"/>
              <a:gd name="connsiteY8" fmla="*/ 197672 h 283410"/>
              <a:gd name="connsiteX9" fmla="*/ 445424 w 880509"/>
              <a:gd name="connsiteY9" fmla="*/ 175447 h 283410"/>
              <a:gd name="connsiteX10" fmla="*/ 127924 w 880509"/>
              <a:gd name="connsiteY10" fmla="*/ 83372 h 283410"/>
              <a:gd name="connsiteX11" fmla="*/ 26324 w 880509"/>
              <a:gd name="connsiteY11" fmla="*/ 822 h 28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509" h="283410">
                <a:moveTo>
                  <a:pt x="26324" y="822"/>
                </a:moveTo>
                <a:cubicBezTo>
                  <a:pt x="101995" y="9818"/>
                  <a:pt x="494107" y="109830"/>
                  <a:pt x="581949" y="137347"/>
                </a:cubicBezTo>
                <a:cubicBezTo>
                  <a:pt x="669791" y="164864"/>
                  <a:pt x="531678" y="162747"/>
                  <a:pt x="553374" y="165922"/>
                </a:cubicBezTo>
                <a:cubicBezTo>
                  <a:pt x="575070" y="169097"/>
                  <a:pt x="657620" y="158514"/>
                  <a:pt x="712124" y="156397"/>
                </a:cubicBezTo>
                <a:cubicBezTo>
                  <a:pt x="766628" y="154280"/>
                  <a:pt x="884632" y="145814"/>
                  <a:pt x="880399" y="153222"/>
                </a:cubicBezTo>
                <a:cubicBezTo>
                  <a:pt x="876166" y="160630"/>
                  <a:pt x="732762" y="179151"/>
                  <a:pt x="686724" y="200847"/>
                </a:cubicBezTo>
                <a:cubicBezTo>
                  <a:pt x="640687" y="222543"/>
                  <a:pt x="584595" y="284455"/>
                  <a:pt x="604174" y="283397"/>
                </a:cubicBezTo>
                <a:cubicBezTo>
                  <a:pt x="623753" y="282339"/>
                  <a:pt x="798907" y="208784"/>
                  <a:pt x="804199" y="194497"/>
                </a:cubicBezTo>
                <a:cubicBezTo>
                  <a:pt x="809491" y="180210"/>
                  <a:pt x="695720" y="200847"/>
                  <a:pt x="635924" y="197672"/>
                </a:cubicBezTo>
                <a:cubicBezTo>
                  <a:pt x="576128" y="194497"/>
                  <a:pt x="530091" y="194497"/>
                  <a:pt x="445424" y="175447"/>
                </a:cubicBezTo>
                <a:cubicBezTo>
                  <a:pt x="360757" y="156397"/>
                  <a:pt x="200949" y="107714"/>
                  <a:pt x="127924" y="83372"/>
                </a:cubicBezTo>
                <a:cubicBezTo>
                  <a:pt x="54899" y="59030"/>
                  <a:pt x="-49347" y="-8174"/>
                  <a:pt x="26324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A173DF7A-3103-F474-C237-5679D17A0EA4}"/>
              </a:ext>
            </a:extLst>
          </p:cNvPr>
          <p:cNvSpPr/>
          <p:nvPr/>
        </p:nvSpPr>
        <p:spPr>
          <a:xfrm>
            <a:off x="4294522" y="10086970"/>
            <a:ext cx="519227" cy="159216"/>
          </a:xfrm>
          <a:custGeom>
            <a:avLst/>
            <a:gdLst>
              <a:gd name="connsiteX0" fmla="*/ 7603 w 519227"/>
              <a:gd name="connsiteY0" fmla="*/ 57155 h 159216"/>
              <a:gd name="connsiteX1" fmla="*/ 502903 w 519227"/>
              <a:gd name="connsiteY1" fmla="*/ 5 h 159216"/>
              <a:gd name="connsiteX2" fmla="*/ 401303 w 519227"/>
              <a:gd name="connsiteY2" fmla="*/ 53980 h 159216"/>
              <a:gd name="connsiteX3" fmla="*/ 414003 w 519227"/>
              <a:gd name="connsiteY3" fmla="*/ 117480 h 159216"/>
              <a:gd name="connsiteX4" fmla="*/ 334628 w 519227"/>
              <a:gd name="connsiteY4" fmla="*/ 136530 h 159216"/>
              <a:gd name="connsiteX5" fmla="*/ 401303 w 519227"/>
              <a:gd name="connsiteY5" fmla="*/ 133355 h 159216"/>
              <a:gd name="connsiteX6" fmla="*/ 309228 w 519227"/>
              <a:gd name="connsiteY6" fmla="*/ 158755 h 159216"/>
              <a:gd name="connsiteX7" fmla="*/ 42528 w 519227"/>
              <a:gd name="connsiteY7" fmla="*/ 139705 h 159216"/>
              <a:gd name="connsiteX8" fmla="*/ 353678 w 519227"/>
              <a:gd name="connsiteY8" fmla="*/ 31755 h 159216"/>
              <a:gd name="connsiteX9" fmla="*/ 210803 w 519227"/>
              <a:gd name="connsiteY9" fmla="*/ 50805 h 159216"/>
              <a:gd name="connsiteX10" fmla="*/ 7603 w 519227"/>
              <a:gd name="connsiteY10" fmla="*/ 57155 h 1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9227" h="159216">
                <a:moveTo>
                  <a:pt x="7603" y="57155"/>
                </a:moveTo>
                <a:cubicBezTo>
                  <a:pt x="56286" y="48688"/>
                  <a:pt x="437286" y="534"/>
                  <a:pt x="502903" y="5"/>
                </a:cubicBezTo>
                <a:cubicBezTo>
                  <a:pt x="568520" y="-524"/>
                  <a:pt x="416120" y="34401"/>
                  <a:pt x="401303" y="53980"/>
                </a:cubicBezTo>
                <a:cubicBezTo>
                  <a:pt x="386486" y="73559"/>
                  <a:pt x="425116" y="103722"/>
                  <a:pt x="414003" y="117480"/>
                </a:cubicBezTo>
                <a:cubicBezTo>
                  <a:pt x="402890" y="131238"/>
                  <a:pt x="336745" y="133884"/>
                  <a:pt x="334628" y="136530"/>
                </a:cubicBezTo>
                <a:cubicBezTo>
                  <a:pt x="332511" y="139176"/>
                  <a:pt x="405536" y="129651"/>
                  <a:pt x="401303" y="133355"/>
                </a:cubicBezTo>
                <a:cubicBezTo>
                  <a:pt x="397070" y="137059"/>
                  <a:pt x="369024" y="157697"/>
                  <a:pt x="309228" y="158755"/>
                </a:cubicBezTo>
                <a:cubicBezTo>
                  <a:pt x="249432" y="159813"/>
                  <a:pt x="35120" y="160872"/>
                  <a:pt x="42528" y="139705"/>
                </a:cubicBezTo>
                <a:cubicBezTo>
                  <a:pt x="49936" y="118538"/>
                  <a:pt x="325632" y="46572"/>
                  <a:pt x="353678" y="31755"/>
                </a:cubicBezTo>
                <a:cubicBezTo>
                  <a:pt x="381724" y="16938"/>
                  <a:pt x="263720" y="45513"/>
                  <a:pt x="210803" y="50805"/>
                </a:cubicBezTo>
                <a:cubicBezTo>
                  <a:pt x="157886" y="56097"/>
                  <a:pt x="-41080" y="65622"/>
                  <a:pt x="7603" y="57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902E7C5A-3951-C7D2-BBCB-C253269B7A8B}"/>
              </a:ext>
            </a:extLst>
          </p:cNvPr>
          <p:cNvSpPr/>
          <p:nvPr/>
        </p:nvSpPr>
        <p:spPr>
          <a:xfrm>
            <a:off x="4746231" y="10006560"/>
            <a:ext cx="347483" cy="145313"/>
          </a:xfrm>
          <a:custGeom>
            <a:avLst/>
            <a:gdLst>
              <a:gd name="connsiteX0" fmla="*/ 13094 w 347483"/>
              <a:gd name="connsiteY0" fmla="*/ 80415 h 145313"/>
              <a:gd name="connsiteX1" fmla="*/ 336944 w 347483"/>
              <a:gd name="connsiteY1" fmla="*/ 1040 h 145313"/>
              <a:gd name="connsiteX2" fmla="*/ 254394 w 347483"/>
              <a:gd name="connsiteY2" fmla="*/ 42315 h 145313"/>
              <a:gd name="connsiteX3" fmla="*/ 111519 w 347483"/>
              <a:gd name="connsiteY3" fmla="*/ 143915 h 145313"/>
              <a:gd name="connsiteX4" fmla="*/ 67069 w 347483"/>
              <a:gd name="connsiteY4" fmla="*/ 99465 h 145313"/>
              <a:gd name="connsiteX5" fmla="*/ 13094 w 347483"/>
              <a:gd name="connsiteY5" fmla="*/ 80415 h 1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83" h="145313">
                <a:moveTo>
                  <a:pt x="13094" y="80415"/>
                </a:moveTo>
                <a:cubicBezTo>
                  <a:pt x="58073" y="64011"/>
                  <a:pt x="296727" y="7390"/>
                  <a:pt x="336944" y="1040"/>
                </a:cubicBezTo>
                <a:cubicBezTo>
                  <a:pt x="377161" y="-5310"/>
                  <a:pt x="291965" y="18503"/>
                  <a:pt x="254394" y="42315"/>
                </a:cubicBezTo>
                <a:cubicBezTo>
                  <a:pt x="216823" y="66127"/>
                  <a:pt x="142740" y="134390"/>
                  <a:pt x="111519" y="143915"/>
                </a:cubicBezTo>
                <a:cubicBezTo>
                  <a:pt x="80298" y="153440"/>
                  <a:pt x="81886" y="111636"/>
                  <a:pt x="67069" y="99465"/>
                </a:cubicBezTo>
                <a:cubicBezTo>
                  <a:pt x="52252" y="87294"/>
                  <a:pt x="-31885" y="96819"/>
                  <a:pt x="13094" y="8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0FD7D968-2970-1A31-6EF3-7CEBC0C5FDB2}"/>
              </a:ext>
            </a:extLst>
          </p:cNvPr>
          <p:cNvSpPr/>
          <p:nvPr/>
        </p:nvSpPr>
        <p:spPr>
          <a:xfrm>
            <a:off x="4760102" y="10251298"/>
            <a:ext cx="317491" cy="179091"/>
          </a:xfrm>
          <a:custGeom>
            <a:avLst/>
            <a:gdLst>
              <a:gd name="connsiteX0" fmla="*/ 5573 w 317491"/>
              <a:gd name="connsiteY0" fmla="*/ 178577 h 179091"/>
              <a:gd name="connsiteX1" fmla="*/ 307198 w 317491"/>
              <a:gd name="connsiteY1" fmla="*/ 13477 h 179091"/>
              <a:gd name="connsiteX2" fmla="*/ 240523 w 317491"/>
              <a:gd name="connsiteY2" fmla="*/ 10302 h 179091"/>
              <a:gd name="connsiteX3" fmla="*/ 173848 w 317491"/>
              <a:gd name="connsiteY3" fmla="*/ 16652 h 179091"/>
              <a:gd name="connsiteX4" fmla="*/ 113523 w 317491"/>
              <a:gd name="connsiteY4" fmla="*/ 64277 h 179091"/>
              <a:gd name="connsiteX5" fmla="*/ 5573 w 317491"/>
              <a:gd name="connsiteY5" fmla="*/ 178577 h 17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491" h="179091">
                <a:moveTo>
                  <a:pt x="5573" y="178577"/>
                </a:moveTo>
                <a:cubicBezTo>
                  <a:pt x="37852" y="170110"/>
                  <a:pt x="268040" y="41523"/>
                  <a:pt x="307198" y="13477"/>
                </a:cubicBezTo>
                <a:cubicBezTo>
                  <a:pt x="346356" y="-14569"/>
                  <a:pt x="262748" y="9773"/>
                  <a:pt x="240523" y="10302"/>
                </a:cubicBezTo>
                <a:cubicBezTo>
                  <a:pt x="218298" y="10831"/>
                  <a:pt x="195015" y="7656"/>
                  <a:pt x="173848" y="16652"/>
                </a:cubicBezTo>
                <a:cubicBezTo>
                  <a:pt x="152681" y="25648"/>
                  <a:pt x="136277" y="39935"/>
                  <a:pt x="113523" y="64277"/>
                </a:cubicBezTo>
                <a:cubicBezTo>
                  <a:pt x="90769" y="88619"/>
                  <a:pt x="-26706" y="187044"/>
                  <a:pt x="5573" y="178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137DAC4D-1D6A-C3AB-E017-D9CC3F7C4D11}"/>
              </a:ext>
            </a:extLst>
          </p:cNvPr>
          <p:cNvSpPr/>
          <p:nvPr/>
        </p:nvSpPr>
        <p:spPr>
          <a:xfrm>
            <a:off x="4635401" y="10110168"/>
            <a:ext cx="156380" cy="379348"/>
          </a:xfrm>
          <a:custGeom>
            <a:avLst/>
            <a:gdLst>
              <a:gd name="connsiteX0" fmla="*/ 69949 w 156380"/>
              <a:gd name="connsiteY0" fmla="*/ 2207 h 379348"/>
              <a:gd name="connsiteX1" fmla="*/ 155674 w 156380"/>
              <a:gd name="connsiteY1" fmla="*/ 145082 h 379348"/>
              <a:gd name="connsiteX2" fmla="*/ 108049 w 156380"/>
              <a:gd name="connsiteY2" fmla="*/ 189532 h 379348"/>
              <a:gd name="connsiteX3" fmla="*/ 60424 w 156380"/>
              <a:gd name="connsiteY3" fmla="*/ 326057 h 379348"/>
              <a:gd name="connsiteX4" fmla="*/ 99 w 156380"/>
              <a:gd name="connsiteY4" fmla="*/ 376857 h 379348"/>
              <a:gd name="connsiteX5" fmla="*/ 47724 w 156380"/>
              <a:gd name="connsiteY5" fmla="*/ 256207 h 379348"/>
              <a:gd name="connsiteX6" fmla="*/ 104874 w 156380"/>
              <a:gd name="connsiteY6" fmla="*/ 145082 h 379348"/>
              <a:gd name="connsiteX7" fmla="*/ 123924 w 156380"/>
              <a:gd name="connsiteY7" fmla="*/ 113332 h 379348"/>
              <a:gd name="connsiteX8" fmla="*/ 82649 w 156380"/>
              <a:gd name="connsiteY8" fmla="*/ 59357 h 379348"/>
              <a:gd name="connsiteX9" fmla="*/ 69949 w 156380"/>
              <a:gd name="connsiteY9" fmla="*/ 2207 h 37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380" h="379348">
                <a:moveTo>
                  <a:pt x="69949" y="2207"/>
                </a:moveTo>
                <a:cubicBezTo>
                  <a:pt x="82120" y="16494"/>
                  <a:pt x="149324" y="113861"/>
                  <a:pt x="155674" y="145082"/>
                </a:cubicBezTo>
                <a:cubicBezTo>
                  <a:pt x="162024" y="176303"/>
                  <a:pt x="123924" y="159370"/>
                  <a:pt x="108049" y="189532"/>
                </a:cubicBezTo>
                <a:cubicBezTo>
                  <a:pt x="92174" y="219694"/>
                  <a:pt x="78416" y="294836"/>
                  <a:pt x="60424" y="326057"/>
                </a:cubicBezTo>
                <a:cubicBezTo>
                  <a:pt x="42432" y="357278"/>
                  <a:pt x="2216" y="388499"/>
                  <a:pt x="99" y="376857"/>
                </a:cubicBezTo>
                <a:cubicBezTo>
                  <a:pt x="-2018" y="365215"/>
                  <a:pt x="30262" y="294836"/>
                  <a:pt x="47724" y="256207"/>
                </a:cubicBezTo>
                <a:cubicBezTo>
                  <a:pt x="65186" y="217578"/>
                  <a:pt x="92174" y="168895"/>
                  <a:pt x="104874" y="145082"/>
                </a:cubicBezTo>
                <a:cubicBezTo>
                  <a:pt x="117574" y="121270"/>
                  <a:pt x="127628" y="127619"/>
                  <a:pt x="123924" y="113332"/>
                </a:cubicBezTo>
                <a:cubicBezTo>
                  <a:pt x="120220" y="99045"/>
                  <a:pt x="82649" y="59357"/>
                  <a:pt x="82649" y="59357"/>
                </a:cubicBezTo>
                <a:cubicBezTo>
                  <a:pt x="75241" y="47186"/>
                  <a:pt x="57778" y="-12080"/>
                  <a:pt x="69949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9E91EF76-FE7F-E793-886F-7F74A90444E3}"/>
              </a:ext>
            </a:extLst>
          </p:cNvPr>
          <p:cNvSpPr/>
          <p:nvPr/>
        </p:nvSpPr>
        <p:spPr>
          <a:xfrm>
            <a:off x="4018560" y="9956762"/>
            <a:ext cx="376592" cy="105385"/>
          </a:xfrm>
          <a:custGeom>
            <a:avLst/>
            <a:gdLst>
              <a:gd name="connsiteX0" fmla="*/ 990 w 376592"/>
              <a:gd name="connsiteY0" fmla="*/ 63538 h 105385"/>
              <a:gd name="connsiteX1" fmla="*/ 270865 w 376592"/>
              <a:gd name="connsiteY1" fmla="*/ 57188 h 105385"/>
              <a:gd name="connsiteX2" fmla="*/ 372465 w 376592"/>
              <a:gd name="connsiteY2" fmla="*/ 38 h 105385"/>
              <a:gd name="connsiteX3" fmla="*/ 353415 w 376592"/>
              <a:gd name="connsiteY3" fmla="*/ 66713 h 105385"/>
              <a:gd name="connsiteX4" fmla="*/ 321665 w 376592"/>
              <a:gd name="connsiteY4" fmla="*/ 98463 h 105385"/>
              <a:gd name="connsiteX5" fmla="*/ 166090 w 376592"/>
              <a:gd name="connsiteY5" fmla="*/ 104813 h 105385"/>
              <a:gd name="connsiteX6" fmla="*/ 188315 w 376592"/>
              <a:gd name="connsiteY6" fmla="*/ 88938 h 105385"/>
              <a:gd name="connsiteX7" fmla="*/ 178790 w 376592"/>
              <a:gd name="connsiteY7" fmla="*/ 73063 h 105385"/>
              <a:gd name="connsiteX8" fmla="*/ 990 w 376592"/>
              <a:gd name="connsiteY8" fmla="*/ 63538 h 1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592" h="105385">
                <a:moveTo>
                  <a:pt x="990" y="63538"/>
                </a:moveTo>
                <a:cubicBezTo>
                  <a:pt x="16336" y="60892"/>
                  <a:pt x="208953" y="67771"/>
                  <a:pt x="270865" y="57188"/>
                </a:cubicBezTo>
                <a:cubicBezTo>
                  <a:pt x="332777" y="46605"/>
                  <a:pt x="358707" y="-1549"/>
                  <a:pt x="372465" y="38"/>
                </a:cubicBezTo>
                <a:cubicBezTo>
                  <a:pt x="386223" y="1625"/>
                  <a:pt x="361882" y="50309"/>
                  <a:pt x="353415" y="66713"/>
                </a:cubicBezTo>
                <a:cubicBezTo>
                  <a:pt x="344948" y="83117"/>
                  <a:pt x="352886" y="92113"/>
                  <a:pt x="321665" y="98463"/>
                </a:cubicBezTo>
                <a:cubicBezTo>
                  <a:pt x="290444" y="104813"/>
                  <a:pt x="188315" y="106400"/>
                  <a:pt x="166090" y="104813"/>
                </a:cubicBezTo>
                <a:cubicBezTo>
                  <a:pt x="143865" y="103226"/>
                  <a:pt x="188315" y="88938"/>
                  <a:pt x="188315" y="88938"/>
                </a:cubicBezTo>
                <a:cubicBezTo>
                  <a:pt x="190432" y="83646"/>
                  <a:pt x="204190" y="75709"/>
                  <a:pt x="178790" y="73063"/>
                </a:cubicBezTo>
                <a:cubicBezTo>
                  <a:pt x="153390" y="70417"/>
                  <a:pt x="-14356" y="66184"/>
                  <a:pt x="990" y="63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64DFDEAC-2EA1-CAFA-DEE7-CB82EBD72D3D}"/>
              </a:ext>
            </a:extLst>
          </p:cNvPr>
          <p:cNvSpPr/>
          <p:nvPr/>
        </p:nvSpPr>
        <p:spPr>
          <a:xfrm>
            <a:off x="5428622" y="10299462"/>
            <a:ext cx="67423" cy="492809"/>
          </a:xfrm>
          <a:custGeom>
            <a:avLst/>
            <a:gdLst>
              <a:gd name="connsiteX0" fmla="*/ 41903 w 67423"/>
              <a:gd name="connsiteY0" fmla="*/ 238 h 492809"/>
              <a:gd name="connsiteX1" fmla="*/ 19678 w 67423"/>
              <a:gd name="connsiteY1" fmla="*/ 152638 h 492809"/>
              <a:gd name="connsiteX2" fmla="*/ 35553 w 67423"/>
              <a:gd name="connsiteY2" fmla="*/ 219313 h 492809"/>
              <a:gd name="connsiteX3" fmla="*/ 35553 w 67423"/>
              <a:gd name="connsiteY3" fmla="*/ 197088 h 492809"/>
              <a:gd name="connsiteX4" fmla="*/ 628 w 67423"/>
              <a:gd name="connsiteY4" fmla="*/ 330438 h 492809"/>
              <a:gd name="connsiteX5" fmla="*/ 13328 w 67423"/>
              <a:gd name="connsiteY5" fmla="*/ 492363 h 492809"/>
              <a:gd name="connsiteX6" fmla="*/ 16503 w 67423"/>
              <a:gd name="connsiteY6" fmla="*/ 368538 h 492809"/>
              <a:gd name="connsiteX7" fmla="*/ 64128 w 67423"/>
              <a:gd name="connsiteY7" fmla="*/ 85963 h 492809"/>
              <a:gd name="connsiteX8" fmla="*/ 60953 w 67423"/>
              <a:gd name="connsiteY8" fmla="*/ 190738 h 492809"/>
              <a:gd name="connsiteX9" fmla="*/ 41903 w 67423"/>
              <a:gd name="connsiteY9" fmla="*/ 238 h 49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23" h="492809">
                <a:moveTo>
                  <a:pt x="41903" y="238"/>
                </a:moveTo>
                <a:cubicBezTo>
                  <a:pt x="35024" y="-6112"/>
                  <a:pt x="20736" y="116126"/>
                  <a:pt x="19678" y="152638"/>
                </a:cubicBezTo>
                <a:cubicBezTo>
                  <a:pt x="18620" y="189150"/>
                  <a:pt x="32907" y="211905"/>
                  <a:pt x="35553" y="219313"/>
                </a:cubicBezTo>
                <a:cubicBezTo>
                  <a:pt x="38199" y="226721"/>
                  <a:pt x="41374" y="178567"/>
                  <a:pt x="35553" y="197088"/>
                </a:cubicBezTo>
                <a:cubicBezTo>
                  <a:pt x="29732" y="215609"/>
                  <a:pt x="4332" y="281226"/>
                  <a:pt x="628" y="330438"/>
                </a:cubicBezTo>
                <a:cubicBezTo>
                  <a:pt x="-3076" y="379651"/>
                  <a:pt x="10682" y="486013"/>
                  <a:pt x="13328" y="492363"/>
                </a:cubicBezTo>
                <a:cubicBezTo>
                  <a:pt x="15974" y="498713"/>
                  <a:pt x="8036" y="436271"/>
                  <a:pt x="16503" y="368538"/>
                </a:cubicBezTo>
                <a:cubicBezTo>
                  <a:pt x="24970" y="300805"/>
                  <a:pt x="56720" y="115596"/>
                  <a:pt x="64128" y="85963"/>
                </a:cubicBezTo>
                <a:cubicBezTo>
                  <a:pt x="71536" y="56330"/>
                  <a:pt x="64657" y="202909"/>
                  <a:pt x="60953" y="190738"/>
                </a:cubicBezTo>
                <a:cubicBezTo>
                  <a:pt x="57249" y="178567"/>
                  <a:pt x="48782" y="6588"/>
                  <a:pt x="41903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988007E7-9855-DBFB-4D20-E46033DEE722}"/>
              </a:ext>
            </a:extLst>
          </p:cNvPr>
          <p:cNvSpPr/>
          <p:nvPr/>
        </p:nvSpPr>
        <p:spPr>
          <a:xfrm>
            <a:off x="5406792" y="10537676"/>
            <a:ext cx="140069" cy="475907"/>
          </a:xfrm>
          <a:custGeom>
            <a:avLst/>
            <a:gdLst>
              <a:gd name="connsiteX0" fmla="*/ 233 w 140069"/>
              <a:gd name="connsiteY0" fmla="*/ 149 h 475907"/>
              <a:gd name="connsiteX1" fmla="*/ 85958 w 140069"/>
              <a:gd name="connsiteY1" fmla="*/ 130324 h 475907"/>
              <a:gd name="connsiteX2" fmla="*/ 127233 w 140069"/>
              <a:gd name="connsiteY2" fmla="*/ 285899 h 475907"/>
              <a:gd name="connsiteX3" fmla="*/ 127233 w 140069"/>
              <a:gd name="connsiteY3" fmla="*/ 225574 h 475907"/>
              <a:gd name="connsiteX4" fmla="*/ 114533 w 140069"/>
              <a:gd name="connsiteY4" fmla="*/ 358924 h 475907"/>
              <a:gd name="connsiteX5" fmla="*/ 124058 w 140069"/>
              <a:gd name="connsiteY5" fmla="*/ 473224 h 475907"/>
              <a:gd name="connsiteX6" fmla="*/ 136758 w 140069"/>
              <a:gd name="connsiteY6" fmla="*/ 241449 h 475907"/>
              <a:gd name="connsiteX7" fmla="*/ 57383 w 140069"/>
              <a:gd name="connsiteY7" fmla="*/ 63649 h 475907"/>
              <a:gd name="connsiteX8" fmla="*/ 114533 w 140069"/>
              <a:gd name="connsiteY8" fmla="*/ 155724 h 475907"/>
              <a:gd name="connsiteX9" fmla="*/ 233 w 140069"/>
              <a:gd name="connsiteY9" fmla="*/ 149 h 4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69" h="475907">
                <a:moveTo>
                  <a:pt x="233" y="149"/>
                </a:moveTo>
                <a:cubicBezTo>
                  <a:pt x="-4529" y="-4084"/>
                  <a:pt x="64791" y="82699"/>
                  <a:pt x="85958" y="130324"/>
                </a:cubicBezTo>
                <a:cubicBezTo>
                  <a:pt x="107125" y="177949"/>
                  <a:pt x="120354" y="270024"/>
                  <a:pt x="127233" y="285899"/>
                </a:cubicBezTo>
                <a:cubicBezTo>
                  <a:pt x="134112" y="301774"/>
                  <a:pt x="129350" y="213403"/>
                  <a:pt x="127233" y="225574"/>
                </a:cubicBezTo>
                <a:cubicBezTo>
                  <a:pt x="125116" y="237745"/>
                  <a:pt x="115062" y="317649"/>
                  <a:pt x="114533" y="358924"/>
                </a:cubicBezTo>
                <a:cubicBezTo>
                  <a:pt x="114004" y="400199"/>
                  <a:pt x="120354" y="492803"/>
                  <a:pt x="124058" y="473224"/>
                </a:cubicBezTo>
                <a:cubicBezTo>
                  <a:pt x="127762" y="453645"/>
                  <a:pt x="147870" y="309711"/>
                  <a:pt x="136758" y="241449"/>
                </a:cubicBezTo>
                <a:cubicBezTo>
                  <a:pt x="125646" y="173187"/>
                  <a:pt x="61087" y="77936"/>
                  <a:pt x="57383" y="63649"/>
                </a:cubicBezTo>
                <a:cubicBezTo>
                  <a:pt x="53679" y="49362"/>
                  <a:pt x="121412" y="162603"/>
                  <a:pt x="114533" y="155724"/>
                </a:cubicBezTo>
                <a:cubicBezTo>
                  <a:pt x="107654" y="148845"/>
                  <a:pt x="4995" y="4382"/>
                  <a:pt x="23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BDEB5C07-F76C-CC16-2B6A-26194F67FFCE}"/>
              </a:ext>
            </a:extLst>
          </p:cNvPr>
          <p:cNvSpPr/>
          <p:nvPr/>
        </p:nvSpPr>
        <p:spPr>
          <a:xfrm>
            <a:off x="5511481" y="10934684"/>
            <a:ext cx="54471" cy="228624"/>
          </a:xfrm>
          <a:custGeom>
            <a:avLst/>
            <a:gdLst>
              <a:gd name="connsiteX0" fmla="*/ 319 w 54471"/>
              <a:gd name="connsiteY0" fmla="*/ 16 h 228624"/>
              <a:gd name="connsiteX1" fmla="*/ 32069 w 54471"/>
              <a:gd name="connsiteY1" fmla="*/ 88916 h 228624"/>
              <a:gd name="connsiteX2" fmla="*/ 35244 w 54471"/>
              <a:gd name="connsiteY2" fmla="*/ 228616 h 228624"/>
              <a:gd name="connsiteX3" fmla="*/ 54294 w 54471"/>
              <a:gd name="connsiteY3" fmla="*/ 82566 h 228624"/>
              <a:gd name="connsiteX4" fmla="*/ 319 w 54471"/>
              <a:gd name="connsiteY4" fmla="*/ 16 h 2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1" h="228624">
                <a:moveTo>
                  <a:pt x="319" y="16"/>
                </a:moveTo>
                <a:cubicBezTo>
                  <a:pt x="-3385" y="1074"/>
                  <a:pt x="26248" y="50816"/>
                  <a:pt x="32069" y="88916"/>
                </a:cubicBezTo>
                <a:cubicBezTo>
                  <a:pt x="37890" y="127016"/>
                  <a:pt x="31540" y="229674"/>
                  <a:pt x="35244" y="228616"/>
                </a:cubicBezTo>
                <a:cubicBezTo>
                  <a:pt x="38948" y="227558"/>
                  <a:pt x="56411" y="116962"/>
                  <a:pt x="54294" y="82566"/>
                </a:cubicBezTo>
                <a:cubicBezTo>
                  <a:pt x="52177" y="48170"/>
                  <a:pt x="4023" y="-1042"/>
                  <a:pt x="31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8A23C71E-63A6-9A9E-4040-19AE02D8D33E}"/>
              </a:ext>
            </a:extLst>
          </p:cNvPr>
          <p:cNvSpPr/>
          <p:nvPr/>
        </p:nvSpPr>
        <p:spPr>
          <a:xfrm>
            <a:off x="4855010" y="10077358"/>
            <a:ext cx="523441" cy="387040"/>
          </a:xfrm>
          <a:custGeom>
            <a:avLst/>
            <a:gdLst>
              <a:gd name="connsiteX0" fmla="*/ 2740 w 523441"/>
              <a:gd name="connsiteY0" fmla="*/ 384267 h 387040"/>
              <a:gd name="connsiteX1" fmla="*/ 412315 w 523441"/>
              <a:gd name="connsiteY1" fmla="*/ 117567 h 387040"/>
              <a:gd name="connsiteX2" fmla="*/ 351990 w 523441"/>
              <a:gd name="connsiteY2" fmla="*/ 168367 h 387040"/>
              <a:gd name="connsiteX3" fmla="*/ 523440 w 523441"/>
              <a:gd name="connsiteY3" fmla="*/ 92 h 387040"/>
              <a:gd name="connsiteX4" fmla="*/ 355165 w 523441"/>
              <a:gd name="connsiteY4" fmla="*/ 146142 h 387040"/>
              <a:gd name="connsiteX5" fmla="*/ 237690 w 523441"/>
              <a:gd name="connsiteY5" fmla="*/ 250917 h 387040"/>
              <a:gd name="connsiteX6" fmla="*/ 2740 w 523441"/>
              <a:gd name="connsiteY6" fmla="*/ 384267 h 3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41" h="387040">
                <a:moveTo>
                  <a:pt x="2740" y="384267"/>
                </a:moveTo>
                <a:cubicBezTo>
                  <a:pt x="31844" y="362042"/>
                  <a:pt x="354107" y="153550"/>
                  <a:pt x="412315" y="117567"/>
                </a:cubicBezTo>
                <a:cubicBezTo>
                  <a:pt x="470523" y="81584"/>
                  <a:pt x="333469" y="187946"/>
                  <a:pt x="351990" y="168367"/>
                </a:cubicBezTo>
                <a:cubicBezTo>
                  <a:pt x="370511" y="148788"/>
                  <a:pt x="522911" y="3796"/>
                  <a:pt x="523440" y="92"/>
                </a:cubicBezTo>
                <a:cubicBezTo>
                  <a:pt x="523969" y="-3612"/>
                  <a:pt x="402790" y="104338"/>
                  <a:pt x="355165" y="146142"/>
                </a:cubicBezTo>
                <a:cubicBezTo>
                  <a:pt x="307540" y="187946"/>
                  <a:pt x="290607" y="212817"/>
                  <a:pt x="237690" y="250917"/>
                </a:cubicBezTo>
                <a:cubicBezTo>
                  <a:pt x="184773" y="289017"/>
                  <a:pt x="-26364" y="406492"/>
                  <a:pt x="2740" y="38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745C9487-62B6-66DF-5125-25D0538CD990}"/>
              </a:ext>
            </a:extLst>
          </p:cNvPr>
          <p:cNvSpPr/>
          <p:nvPr/>
        </p:nvSpPr>
        <p:spPr>
          <a:xfrm>
            <a:off x="4501921" y="10799934"/>
            <a:ext cx="236221" cy="315898"/>
          </a:xfrm>
          <a:custGeom>
            <a:avLst/>
            <a:gdLst>
              <a:gd name="connsiteX0" fmla="*/ 229 w 236221"/>
              <a:gd name="connsiteY0" fmla="*/ 26816 h 315898"/>
              <a:gd name="connsiteX1" fmla="*/ 63729 w 236221"/>
              <a:gd name="connsiteY1" fmla="*/ 125241 h 315898"/>
              <a:gd name="connsiteX2" fmla="*/ 73254 w 236221"/>
              <a:gd name="connsiteY2" fmla="*/ 287166 h 315898"/>
              <a:gd name="connsiteX3" fmla="*/ 76429 w 236221"/>
              <a:gd name="connsiteY3" fmla="*/ 201441 h 315898"/>
              <a:gd name="connsiteX4" fmla="*/ 98654 w 236221"/>
              <a:gd name="connsiteY4" fmla="*/ 315741 h 315898"/>
              <a:gd name="connsiteX5" fmla="*/ 136754 w 236221"/>
              <a:gd name="connsiteY5" fmla="*/ 223666 h 315898"/>
              <a:gd name="connsiteX6" fmla="*/ 139929 w 236221"/>
              <a:gd name="connsiteY6" fmla="*/ 115716 h 315898"/>
              <a:gd name="connsiteX7" fmla="*/ 117704 w 236221"/>
              <a:gd name="connsiteY7" fmla="*/ 10941 h 315898"/>
              <a:gd name="connsiteX8" fmla="*/ 73254 w 236221"/>
              <a:gd name="connsiteY8" fmla="*/ 4591 h 315898"/>
              <a:gd name="connsiteX9" fmla="*/ 235179 w 236221"/>
              <a:gd name="connsiteY9" fmla="*/ 1416 h 315898"/>
              <a:gd name="connsiteX10" fmla="*/ 143104 w 236221"/>
              <a:gd name="connsiteY10" fmla="*/ 17291 h 315898"/>
              <a:gd name="connsiteX11" fmla="*/ 149454 w 236221"/>
              <a:gd name="connsiteY11" fmla="*/ 163341 h 315898"/>
              <a:gd name="connsiteX12" fmla="*/ 108179 w 236221"/>
              <a:gd name="connsiteY12" fmla="*/ 290341 h 315898"/>
              <a:gd name="connsiteX13" fmla="*/ 89129 w 236221"/>
              <a:gd name="connsiteY13" fmla="*/ 169691 h 315898"/>
              <a:gd name="connsiteX14" fmla="*/ 229 w 236221"/>
              <a:gd name="connsiteY14" fmla="*/ 26816 h 31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221" h="315898">
                <a:moveTo>
                  <a:pt x="229" y="26816"/>
                </a:moveTo>
                <a:cubicBezTo>
                  <a:pt x="-4004" y="19408"/>
                  <a:pt x="51558" y="81849"/>
                  <a:pt x="63729" y="125241"/>
                </a:cubicBezTo>
                <a:cubicBezTo>
                  <a:pt x="75900" y="168633"/>
                  <a:pt x="71137" y="274466"/>
                  <a:pt x="73254" y="287166"/>
                </a:cubicBezTo>
                <a:cubicBezTo>
                  <a:pt x="75371" y="299866"/>
                  <a:pt x="72196" y="196679"/>
                  <a:pt x="76429" y="201441"/>
                </a:cubicBezTo>
                <a:cubicBezTo>
                  <a:pt x="80662" y="206203"/>
                  <a:pt x="88600" y="312037"/>
                  <a:pt x="98654" y="315741"/>
                </a:cubicBezTo>
                <a:cubicBezTo>
                  <a:pt x="108708" y="319445"/>
                  <a:pt x="129875" y="257004"/>
                  <a:pt x="136754" y="223666"/>
                </a:cubicBezTo>
                <a:cubicBezTo>
                  <a:pt x="143633" y="190328"/>
                  <a:pt x="143104" y="151170"/>
                  <a:pt x="139929" y="115716"/>
                </a:cubicBezTo>
                <a:cubicBezTo>
                  <a:pt x="136754" y="80262"/>
                  <a:pt x="128817" y="29462"/>
                  <a:pt x="117704" y="10941"/>
                </a:cubicBezTo>
                <a:cubicBezTo>
                  <a:pt x="106592" y="-7580"/>
                  <a:pt x="53675" y="6178"/>
                  <a:pt x="73254" y="4591"/>
                </a:cubicBezTo>
                <a:cubicBezTo>
                  <a:pt x="92833" y="3004"/>
                  <a:pt x="223537" y="-701"/>
                  <a:pt x="235179" y="1416"/>
                </a:cubicBezTo>
                <a:cubicBezTo>
                  <a:pt x="246821" y="3533"/>
                  <a:pt x="157392" y="-9697"/>
                  <a:pt x="143104" y="17291"/>
                </a:cubicBezTo>
                <a:cubicBezTo>
                  <a:pt x="128817" y="44279"/>
                  <a:pt x="155275" y="117833"/>
                  <a:pt x="149454" y="163341"/>
                </a:cubicBezTo>
                <a:cubicBezTo>
                  <a:pt x="143633" y="208849"/>
                  <a:pt x="118233" y="289283"/>
                  <a:pt x="108179" y="290341"/>
                </a:cubicBezTo>
                <a:cubicBezTo>
                  <a:pt x="98125" y="291399"/>
                  <a:pt x="105533" y="210437"/>
                  <a:pt x="89129" y="169691"/>
                </a:cubicBezTo>
                <a:cubicBezTo>
                  <a:pt x="72725" y="128945"/>
                  <a:pt x="4462" y="34224"/>
                  <a:pt x="229" y="26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97136ED9-B149-0F03-087C-65EA652B7E33}"/>
              </a:ext>
            </a:extLst>
          </p:cNvPr>
          <p:cNvSpPr/>
          <p:nvPr/>
        </p:nvSpPr>
        <p:spPr>
          <a:xfrm>
            <a:off x="4848214" y="10326652"/>
            <a:ext cx="578567" cy="569981"/>
          </a:xfrm>
          <a:custGeom>
            <a:avLst/>
            <a:gdLst>
              <a:gd name="connsiteX0" fmla="*/ 558811 w 578567"/>
              <a:gd name="connsiteY0" fmla="*/ 1623 h 569981"/>
              <a:gd name="connsiteX1" fmla="*/ 549286 w 578567"/>
              <a:gd name="connsiteY1" fmla="*/ 115923 h 569981"/>
              <a:gd name="connsiteX2" fmla="*/ 568336 w 578567"/>
              <a:gd name="connsiteY2" fmla="*/ 233398 h 569981"/>
              <a:gd name="connsiteX3" fmla="*/ 571511 w 578567"/>
              <a:gd name="connsiteY3" fmla="*/ 179423 h 569981"/>
              <a:gd name="connsiteX4" fmla="*/ 473086 w 578567"/>
              <a:gd name="connsiteY4" fmla="*/ 290548 h 569981"/>
              <a:gd name="connsiteX5" fmla="*/ 133361 w 578567"/>
              <a:gd name="connsiteY5" fmla="*/ 487398 h 569981"/>
              <a:gd name="connsiteX6" fmla="*/ 298461 w 578567"/>
              <a:gd name="connsiteY6" fmla="*/ 401673 h 569981"/>
              <a:gd name="connsiteX7" fmla="*/ 11 w 578567"/>
              <a:gd name="connsiteY7" fmla="*/ 569948 h 569981"/>
              <a:gd name="connsiteX8" fmla="*/ 285761 w 578567"/>
              <a:gd name="connsiteY8" fmla="*/ 417548 h 569981"/>
              <a:gd name="connsiteX9" fmla="*/ 565161 w 578567"/>
              <a:gd name="connsiteY9" fmla="*/ 268323 h 569981"/>
              <a:gd name="connsiteX10" fmla="*/ 482611 w 578567"/>
              <a:gd name="connsiteY10" fmla="*/ 315948 h 569981"/>
              <a:gd name="connsiteX11" fmla="*/ 549286 w 578567"/>
              <a:gd name="connsiteY11" fmla="*/ 204823 h 569981"/>
              <a:gd name="connsiteX12" fmla="*/ 558811 w 578567"/>
              <a:gd name="connsiteY12" fmla="*/ 1623 h 5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8567" h="569981">
                <a:moveTo>
                  <a:pt x="558811" y="1623"/>
                </a:moveTo>
                <a:cubicBezTo>
                  <a:pt x="558811" y="-13194"/>
                  <a:pt x="547699" y="77294"/>
                  <a:pt x="549286" y="115923"/>
                </a:cubicBezTo>
                <a:cubicBezTo>
                  <a:pt x="550873" y="154552"/>
                  <a:pt x="564632" y="222815"/>
                  <a:pt x="568336" y="233398"/>
                </a:cubicBezTo>
                <a:cubicBezTo>
                  <a:pt x="572040" y="243981"/>
                  <a:pt x="587386" y="169898"/>
                  <a:pt x="571511" y="179423"/>
                </a:cubicBezTo>
                <a:cubicBezTo>
                  <a:pt x="555636" y="188948"/>
                  <a:pt x="546111" y="239219"/>
                  <a:pt x="473086" y="290548"/>
                </a:cubicBezTo>
                <a:cubicBezTo>
                  <a:pt x="400061" y="341877"/>
                  <a:pt x="162465" y="468877"/>
                  <a:pt x="133361" y="487398"/>
                </a:cubicBezTo>
                <a:cubicBezTo>
                  <a:pt x="104257" y="505919"/>
                  <a:pt x="320686" y="387915"/>
                  <a:pt x="298461" y="401673"/>
                </a:cubicBezTo>
                <a:cubicBezTo>
                  <a:pt x="276236" y="415431"/>
                  <a:pt x="2128" y="567302"/>
                  <a:pt x="11" y="569948"/>
                </a:cubicBezTo>
                <a:cubicBezTo>
                  <a:pt x="-2106" y="572594"/>
                  <a:pt x="285761" y="417548"/>
                  <a:pt x="285761" y="417548"/>
                </a:cubicBezTo>
                <a:lnTo>
                  <a:pt x="565161" y="268323"/>
                </a:lnTo>
                <a:cubicBezTo>
                  <a:pt x="597969" y="251390"/>
                  <a:pt x="485257" y="326531"/>
                  <a:pt x="482611" y="315948"/>
                </a:cubicBezTo>
                <a:cubicBezTo>
                  <a:pt x="479965" y="305365"/>
                  <a:pt x="538174" y="249802"/>
                  <a:pt x="549286" y="204823"/>
                </a:cubicBezTo>
                <a:cubicBezTo>
                  <a:pt x="560398" y="159844"/>
                  <a:pt x="558811" y="16440"/>
                  <a:pt x="558811" y="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B7F495E2-F893-59A0-4707-4A493EBD8E37}"/>
              </a:ext>
            </a:extLst>
          </p:cNvPr>
          <p:cNvSpPr/>
          <p:nvPr/>
        </p:nvSpPr>
        <p:spPr>
          <a:xfrm>
            <a:off x="4917775" y="10584862"/>
            <a:ext cx="507114" cy="365713"/>
          </a:xfrm>
          <a:custGeom>
            <a:avLst/>
            <a:gdLst>
              <a:gd name="connsiteX0" fmla="*/ 300 w 507114"/>
              <a:gd name="connsiteY0" fmla="*/ 365713 h 365713"/>
              <a:gd name="connsiteX1" fmla="*/ 441625 w 507114"/>
              <a:gd name="connsiteY1" fmla="*/ 124413 h 365713"/>
              <a:gd name="connsiteX2" fmla="*/ 505125 w 507114"/>
              <a:gd name="connsiteY2" fmla="*/ 588 h 365713"/>
              <a:gd name="connsiteX3" fmla="*/ 489250 w 507114"/>
              <a:gd name="connsiteY3" fmla="*/ 83138 h 365713"/>
              <a:gd name="connsiteX4" fmla="*/ 470200 w 507114"/>
              <a:gd name="connsiteY4" fmla="*/ 206963 h 365713"/>
              <a:gd name="connsiteX5" fmla="*/ 473375 w 507114"/>
              <a:gd name="connsiteY5" fmla="*/ 92663 h 365713"/>
              <a:gd name="connsiteX6" fmla="*/ 327325 w 507114"/>
              <a:gd name="connsiteY6" fmla="*/ 191088 h 365713"/>
              <a:gd name="connsiteX7" fmla="*/ 371775 w 507114"/>
              <a:gd name="connsiteY7" fmla="*/ 124413 h 365713"/>
              <a:gd name="connsiteX8" fmla="*/ 300 w 507114"/>
              <a:gd name="connsiteY8" fmla="*/ 365713 h 36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14" h="365713">
                <a:moveTo>
                  <a:pt x="300" y="365713"/>
                </a:moveTo>
                <a:cubicBezTo>
                  <a:pt x="11942" y="365713"/>
                  <a:pt x="357487" y="185267"/>
                  <a:pt x="441625" y="124413"/>
                </a:cubicBezTo>
                <a:cubicBezTo>
                  <a:pt x="525763" y="63559"/>
                  <a:pt x="497187" y="7467"/>
                  <a:pt x="505125" y="588"/>
                </a:cubicBezTo>
                <a:cubicBezTo>
                  <a:pt x="513063" y="-6291"/>
                  <a:pt x="495071" y="48742"/>
                  <a:pt x="489250" y="83138"/>
                </a:cubicBezTo>
                <a:cubicBezTo>
                  <a:pt x="483429" y="117534"/>
                  <a:pt x="472846" y="205375"/>
                  <a:pt x="470200" y="206963"/>
                </a:cubicBezTo>
                <a:cubicBezTo>
                  <a:pt x="467554" y="208550"/>
                  <a:pt x="497187" y="95309"/>
                  <a:pt x="473375" y="92663"/>
                </a:cubicBezTo>
                <a:cubicBezTo>
                  <a:pt x="449563" y="90017"/>
                  <a:pt x="344258" y="185796"/>
                  <a:pt x="327325" y="191088"/>
                </a:cubicBezTo>
                <a:cubicBezTo>
                  <a:pt x="310392" y="196380"/>
                  <a:pt x="425221" y="96367"/>
                  <a:pt x="371775" y="124413"/>
                </a:cubicBezTo>
                <a:cubicBezTo>
                  <a:pt x="318329" y="152459"/>
                  <a:pt x="-11342" y="365713"/>
                  <a:pt x="300" y="365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08098146-A5AD-E87E-63F7-627BC0633904}"/>
              </a:ext>
            </a:extLst>
          </p:cNvPr>
          <p:cNvSpPr/>
          <p:nvPr/>
        </p:nvSpPr>
        <p:spPr>
          <a:xfrm>
            <a:off x="5460051" y="10664779"/>
            <a:ext cx="49847" cy="479745"/>
          </a:xfrm>
          <a:custGeom>
            <a:avLst/>
            <a:gdLst>
              <a:gd name="connsiteX0" fmla="*/ 19999 w 49847"/>
              <a:gd name="connsiteY0" fmla="*/ 46 h 479745"/>
              <a:gd name="connsiteX1" fmla="*/ 13649 w 49847"/>
              <a:gd name="connsiteY1" fmla="*/ 168321 h 479745"/>
              <a:gd name="connsiteX2" fmla="*/ 48574 w 49847"/>
              <a:gd name="connsiteY2" fmla="*/ 304846 h 479745"/>
              <a:gd name="connsiteX3" fmla="*/ 42224 w 49847"/>
              <a:gd name="connsiteY3" fmla="*/ 250871 h 479745"/>
              <a:gd name="connsiteX4" fmla="*/ 42224 w 49847"/>
              <a:gd name="connsiteY4" fmla="*/ 323896 h 479745"/>
              <a:gd name="connsiteX5" fmla="*/ 13649 w 49847"/>
              <a:gd name="connsiteY5" fmla="*/ 479471 h 479745"/>
              <a:gd name="connsiteX6" fmla="*/ 42224 w 49847"/>
              <a:gd name="connsiteY6" fmla="*/ 282621 h 479745"/>
              <a:gd name="connsiteX7" fmla="*/ 949 w 49847"/>
              <a:gd name="connsiteY7" fmla="*/ 152446 h 479745"/>
              <a:gd name="connsiteX8" fmla="*/ 19999 w 49847"/>
              <a:gd name="connsiteY8" fmla="*/ 46 h 47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47" h="479745">
                <a:moveTo>
                  <a:pt x="19999" y="46"/>
                </a:moveTo>
                <a:cubicBezTo>
                  <a:pt x="22116" y="2692"/>
                  <a:pt x="8887" y="117521"/>
                  <a:pt x="13649" y="168321"/>
                </a:cubicBezTo>
                <a:cubicBezTo>
                  <a:pt x="18411" y="219121"/>
                  <a:pt x="43812" y="291088"/>
                  <a:pt x="48574" y="304846"/>
                </a:cubicBezTo>
                <a:cubicBezTo>
                  <a:pt x="53336" y="318604"/>
                  <a:pt x="43282" y="247696"/>
                  <a:pt x="42224" y="250871"/>
                </a:cubicBezTo>
                <a:cubicBezTo>
                  <a:pt x="41166" y="254046"/>
                  <a:pt x="46987" y="285796"/>
                  <a:pt x="42224" y="323896"/>
                </a:cubicBezTo>
                <a:cubicBezTo>
                  <a:pt x="37462" y="361996"/>
                  <a:pt x="13649" y="486350"/>
                  <a:pt x="13649" y="479471"/>
                </a:cubicBezTo>
                <a:cubicBezTo>
                  <a:pt x="13649" y="472592"/>
                  <a:pt x="44341" y="337125"/>
                  <a:pt x="42224" y="282621"/>
                </a:cubicBezTo>
                <a:cubicBezTo>
                  <a:pt x="40107" y="228117"/>
                  <a:pt x="6770" y="195838"/>
                  <a:pt x="949" y="152446"/>
                </a:cubicBezTo>
                <a:cubicBezTo>
                  <a:pt x="-4872" y="109054"/>
                  <a:pt x="17882" y="-2600"/>
                  <a:pt x="1999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271D481F-4215-65F7-C768-3A7AF3708780}"/>
              </a:ext>
            </a:extLst>
          </p:cNvPr>
          <p:cNvSpPr/>
          <p:nvPr/>
        </p:nvSpPr>
        <p:spPr>
          <a:xfrm>
            <a:off x="4810039" y="10912098"/>
            <a:ext cx="85820" cy="232342"/>
          </a:xfrm>
          <a:custGeom>
            <a:avLst/>
            <a:gdLst>
              <a:gd name="connsiteX0" fmla="*/ 86 w 85820"/>
              <a:gd name="connsiteY0" fmla="*/ 22602 h 232342"/>
              <a:gd name="connsiteX1" fmla="*/ 41361 w 85820"/>
              <a:gd name="connsiteY1" fmla="*/ 98802 h 232342"/>
              <a:gd name="connsiteX2" fmla="*/ 35011 w 85820"/>
              <a:gd name="connsiteY2" fmla="*/ 232152 h 232342"/>
              <a:gd name="connsiteX3" fmla="*/ 57236 w 85820"/>
              <a:gd name="connsiteY3" fmla="*/ 130552 h 232342"/>
              <a:gd name="connsiteX4" fmla="*/ 85811 w 85820"/>
              <a:gd name="connsiteY4" fmla="*/ 377 h 232342"/>
              <a:gd name="connsiteX5" fmla="*/ 54061 w 85820"/>
              <a:gd name="connsiteY5" fmla="*/ 89277 h 232342"/>
              <a:gd name="connsiteX6" fmla="*/ 86 w 85820"/>
              <a:gd name="connsiteY6" fmla="*/ 22602 h 23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0" h="232342">
                <a:moveTo>
                  <a:pt x="86" y="22602"/>
                </a:moveTo>
                <a:cubicBezTo>
                  <a:pt x="-2031" y="24190"/>
                  <a:pt x="35540" y="63877"/>
                  <a:pt x="41361" y="98802"/>
                </a:cubicBezTo>
                <a:cubicBezTo>
                  <a:pt x="47182" y="133727"/>
                  <a:pt x="32365" y="226860"/>
                  <a:pt x="35011" y="232152"/>
                </a:cubicBezTo>
                <a:cubicBezTo>
                  <a:pt x="37657" y="237444"/>
                  <a:pt x="57236" y="130552"/>
                  <a:pt x="57236" y="130552"/>
                </a:cubicBezTo>
                <a:cubicBezTo>
                  <a:pt x="65703" y="91923"/>
                  <a:pt x="86340" y="7256"/>
                  <a:pt x="85811" y="377"/>
                </a:cubicBezTo>
                <a:cubicBezTo>
                  <a:pt x="85282" y="-6502"/>
                  <a:pt x="64115" y="82927"/>
                  <a:pt x="54061" y="89277"/>
                </a:cubicBezTo>
                <a:cubicBezTo>
                  <a:pt x="44007" y="95627"/>
                  <a:pt x="2203" y="21014"/>
                  <a:pt x="86" y="2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081A1D6F-E516-183B-C262-0E7E78C0B7FC}"/>
              </a:ext>
            </a:extLst>
          </p:cNvPr>
          <p:cNvSpPr/>
          <p:nvPr/>
        </p:nvSpPr>
        <p:spPr>
          <a:xfrm>
            <a:off x="4980769" y="10702444"/>
            <a:ext cx="510526" cy="373419"/>
          </a:xfrm>
          <a:custGeom>
            <a:avLst/>
            <a:gdLst>
              <a:gd name="connsiteX0" fmla="*/ 7156 w 510526"/>
              <a:gd name="connsiteY0" fmla="*/ 283056 h 373419"/>
              <a:gd name="connsiteX1" fmla="*/ 419906 w 510526"/>
              <a:gd name="connsiteY1" fmla="*/ 44931 h 373419"/>
              <a:gd name="connsiteX2" fmla="*/ 362756 w 510526"/>
              <a:gd name="connsiteY2" fmla="*/ 108431 h 373419"/>
              <a:gd name="connsiteX3" fmla="*/ 451656 w 510526"/>
              <a:gd name="connsiteY3" fmla="*/ 95731 h 373419"/>
              <a:gd name="connsiteX4" fmla="*/ 331006 w 510526"/>
              <a:gd name="connsiteY4" fmla="*/ 190981 h 373419"/>
              <a:gd name="connsiteX5" fmla="*/ 64306 w 510526"/>
              <a:gd name="connsiteY5" fmla="*/ 371956 h 373419"/>
              <a:gd name="connsiteX6" fmla="*/ 496106 w 510526"/>
              <a:gd name="connsiteY6" fmla="*/ 83031 h 373419"/>
              <a:gd name="connsiteX7" fmla="*/ 413556 w 510526"/>
              <a:gd name="connsiteY7" fmla="*/ 111606 h 373419"/>
              <a:gd name="connsiteX8" fmla="*/ 470706 w 510526"/>
              <a:gd name="connsiteY8" fmla="*/ 481 h 373419"/>
              <a:gd name="connsiteX9" fmla="*/ 178606 w 510526"/>
              <a:gd name="connsiteY9" fmla="*/ 162406 h 373419"/>
              <a:gd name="connsiteX10" fmla="*/ 7156 w 510526"/>
              <a:gd name="connsiteY10" fmla="*/ 283056 h 37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526" h="373419">
                <a:moveTo>
                  <a:pt x="7156" y="283056"/>
                </a:moveTo>
                <a:cubicBezTo>
                  <a:pt x="47373" y="263477"/>
                  <a:pt x="360639" y="74035"/>
                  <a:pt x="419906" y="44931"/>
                </a:cubicBezTo>
                <a:cubicBezTo>
                  <a:pt x="479173" y="15827"/>
                  <a:pt x="357464" y="99964"/>
                  <a:pt x="362756" y="108431"/>
                </a:cubicBezTo>
                <a:cubicBezTo>
                  <a:pt x="368048" y="116898"/>
                  <a:pt x="456948" y="81973"/>
                  <a:pt x="451656" y="95731"/>
                </a:cubicBezTo>
                <a:cubicBezTo>
                  <a:pt x="446364" y="109489"/>
                  <a:pt x="395564" y="144943"/>
                  <a:pt x="331006" y="190981"/>
                </a:cubicBezTo>
                <a:cubicBezTo>
                  <a:pt x="266448" y="237018"/>
                  <a:pt x="36789" y="389948"/>
                  <a:pt x="64306" y="371956"/>
                </a:cubicBezTo>
                <a:cubicBezTo>
                  <a:pt x="91823" y="353964"/>
                  <a:pt x="437898" y="126423"/>
                  <a:pt x="496106" y="83031"/>
                </a:cubicBezTo>
                <a:cubicBezTo>
                  <a:pt x="554314" y="39639"/>
                  <a:pt x="417789" y="125364"/>
                  <a:pt x="413556" y="111606"/>
                </a:cubicBezTo>
                <a:cubicBezTo>
                  <a:pt x="409323" y="97848"/>
                  <a:pt x="509864" y="-7986"/>
                  <a:pt x="470706" y="481"/>
                </a:cubicBezTo>
                <a:cubicBezTo>
                  <a:pt x="431548" y="8948"/>
                  <a:pt x="251102" y="120602"/>
                  <a:pt x="178606" y="162406"/>
                </a:cubicBezTo>
                <a:cubicBezTo>
                  <a:pt x="106110" y="204210"/>
                  <a:pt x="-33061" y="302635"/>
                  <a:pt x="7156" y="283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7F3B45BA-BB49-7D8D-A381-53297F07B690}"/>
              </a:ext>
            </a:extLst>
          </p:cNvPr>
          <p:cNvSpPr/>
          <p:nvPr/>
        </p:nvSpPr>
        <p:spPr>
          <a:xfrm>
            <a:off x="7635246" y="7420093"/>
            <a:ext cx="1135927" cy="136440"/>
          </a:xfrm>
          <a:custGeom>
            <a:avLst/>
            <a:gdLst>
              <a:gd name="connsiteX0" fmla="*/ 629 w 1135927"/>
              <a:gd name="connsiteY0" fmla="*/ 136407 h 136440"/>
              <a:gd name="connsiteX1" fmla="*/ 670554 w 1135927"/>
              <a:gd name="connsiteY1" fmla="*/ 9407 h 136440"/>
              <a:gd name="connsiteX2" fmla="*/ 638804 w 1135927"/>
              <a:gd name="connsiteY2" fmla="*/ 9407 h 136440"/>
              <a:gd name="connsiteX3" fmla="*/ 867404 w 1135927"/>
              <a:gd name="connsiteY3" fmla="*/ 3057 h 136440"/>
              <a:gd name="connsiteX4" fmla="*/ 1134104 w 1135927"/>
              <a:gd name="connsiteY4" fmla="*/ 50682 h 136440"/>
              <a:gd name="connsiteX5" fmla="*/ 965829 w 1135927"/>
              <a:gd name="connsiteY5" fmla="*/ 12582 h 136440"/>
              <a:gd name="connsiteX6" fmla="*/ 610229 w 1135927"/>
              <a:gd name="connsiteY6" fmla="*/ 12582 h 136440"/>
              <a:gd name="connsiteX7" fmla="*/ 470529 w 1135927"/>
              <a:gd name="connsiteY7" fmla="*/ 22107 h 136440"/>
              <a:gd name="connsiteX8" fmla="*/ 546729 w 1135927"/>
              <a:gd name="connsiteY8" fmla="*/ 22107 h 136440"/>
              <a:gd name="connsiteX9" fmla="*/ 629 w 1135927"/>
              <a:gd name="connsiteY9" fmla="*/ 136407 h 13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927" h="136440">
                <a:moveTo>
                  <a:pt x="629" y="136407"/>
                </a:moveTo>
                <a:cubicBezTo>
                  <a:pt x="21266" y="134290"/>
                  <a:pt x="564192" y="30574"/>
                  <a:pt x="670554" y="9407"/>
                </a:cubicBezTo>
                <a:cubicBezTo>
                  <a:pt x="776916" y="-11760"/>
                  <a:pt x="638804" y="9407"/>
                  <a:pt x="638804" y="9407"/>
                </a:cubicBezTo>
                <a:cubicBezTo>
                  <a:pt x="671612" y="8349"/>
                  <a:pt x="784854" y="-3822"/>
                  <a:pt x="867404" y="3057"/>
                </a:cubicBezTo>
                <a:cubicBezTo>
                  <a:pt x="949954" y="9936"/>
                  <a:pt x="1117700" y="49095"/>
                  <a:pt x="1134104" y="50682"/>
                </a:cubicBezTo>
                <a:cubicBezTo>
                  <a:pt x="1150508" y="52269"/>
                  <a:pt x="1053142" y="18932"/>
                  <a:pt x="965829" y="12582"/>
                </a:cubicBezTo>
                <a:cubicBezTo>
                  <a:pt x="878517" y="6232"/>
                  <a:pt x="692779" y="10995"/>
                  <a:pt x="610229" y="12582"/>
                </a:cubicBezTo>
                <a:cubicBezTo>
                  <a:pt x="527679" y="14169"/>
                  <a:pt x="481112" y="20519"/>
                  <a:pt x="470529" y="22107"/>
                </a:cubicBezTo>
                <a:cubicBezTo>
                  <a:pt x="459946" y="23694"/>
                  <a:pt x="620283" y="3586"/>
                  <a:pt x="546729" y="22107"/>
                </a:cubicBezTo>
                <a:cubicBezTo>
                  <a:pt x="473175" y="40628"/>
                  <a:pt x="-20008" y="138524"/>
                  <a:pt x="629" y="136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CB750A0A-3E6E-9128-B0E2-5E0FDCA8E883}"/>
              </a:ext>
            </a:extLst>
          </p:cNvPr>
          <p:cNvSpPr/>
          <p:nvPr/>
        </p:nvSpPr>
        <p:spPr>
          <a:xfrm>
            <a:off x="8264329" y="7720541"/>
            <a:ext cx="680643" cy="182247"/>
          </a:xfrm>
          <a:custGeom>
            <a:avLst/>
            <a:gdLst>
              <a:gd name="connsiteX0" fmla="*/ 196 w 680643"/>
              <a:gd name="connsiteY0" fmla="*/ 128059 h 182247"/>
              <a:gd name="connsiteX1" fmla="*/ 336746 w 680643"/>
              <a:gd name="connsiteY1" fmla="*/ 13759 h 182247"/>
              <a:gd name="connsiteX2" fmla="*/ 260546 w 680643"/>
              <a:gd name="connsiteY2" fmla="*/ 26459 h 182247"/>
              <a:gd name="connsiteX3" fmla="*/ 435171 w 680643"/>
              <a:gd name="connsiteY3" fmla="*/ 13759 h 182247"/>
              <a:gd name="connsiteX4" fmla="*/ 619321 w 680643"/>
              <a:gd name="connsiteY4" fmla="*/ 99484 h 182247"/>
              <a:gd name="connsiteX5" fmla="*/ 679646 w 680643"/>
              <a:gd name="connsiteY5" fmla="*/ 182034 h 182247"/>
              <a:gd name="connsiteX6" fmla="*/ 638371 w 680643"/>
              <a:gd name="connsiteY6" fmla="*/ 121709 h 182247"/>
              <a:gd name="connsiteX7" fmla="*/ 425646 w 680643"/>
              <a:gd name="connsiteY7" fmla="*/ 70909 h 182247"/>
              <a:gd name="connsiteX8" fmla="*/ 485971 w 680643"/>
              <a:gd name="connsiteY8" fmla="*/ 45509 h 182247"/>
              <a:gd name="connsiteX9" fmla="*/ 381196 w 680643"/>
              <a:gd name="connsiteY9" fmla="*/ 48684 h 182247"/>
              <a:gd name="connsiteX10" fmla="*/ 162121 w 680643"/>
              <a:gd name="connsiteY10" fmla="*/ 99484 h 182247"/>
              <a:gd name="connsiteX11" fmla="*/ 365321 w 680643"/>
              <a:gd name="connsiteY11" fmla="*/ 39159 h 182247"/>
              <a:gd name="connsiteX12" fmla="*/ 390721 w 680643"/>
              <a:gd name="connsiteY12" fmla="*/ 4234 h 182247"/>
              <a:gd name="connsiteX13" fmla="*/ 196 w 680643"/>
              <a:gd name="connsiteY13" fmla="*/ 128059 h 18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643" h="182247">
                <a:moveTo>
                  <a:pt x="196" y="128059"/>
                </a:moveTo>
                <a:cubicBezTo>
                  <a:pt x="-8800" y="129646"/>
                  <a:pt x="293354" y="30692"/>
                  <a:pt x="336746" y="13759"/>
                </a:cubicBezTo>
                <a:cubicBezTo>
                  <a:pt x="380138" y="-3174"/>
                  <a:pt x="244142" y="26459"/>
                  <a:pt x="260546" y="26459"/>
                </a:cubicBezTo>
                <a:cubicBezTo>
                  <a:pt x="276950" y="26459"/>
                  <a:pt x="375375" y="1588"/>
                  <a:pt x="435171" y="13759"/>
                </a:cubicBezTo>
                <a:cubicBezTo>
                  <a:pt x="494967" y="25930"/>
                  <a:pt x="578575" y="71438"/>
                  <a:pt x="619321" y="99484"/>
                </a:cubicBezTo>
                <a:cubicBezTo>
                  <a:pt x="660067" y="127530"/>
                  <a:pt x="676471" y="178330"/>
                  <a:pt x="679646" y="182034"/>
                </a:cubicBezTo>
                <a:cubicBezTo>
                  <a:pt x="682821" y="185738"/>
                  <a:pt x="680704" y="140230"/>
                  <a:pt x="638371" y="121709"/>
                </a:cubicBezTo>
                <a:cubicBezTo>
                  <a:pt x="596038" y="103188"/>
                  <a:pt x="451046" y="83609"/>
                  <a:pt x="425646" y="70909"/>
                </a:cubicBezTo>
                <a:cubicBezTo>
                  <a:pt x="400246" y="58209"/>
                  <a:pt x="493379" y="49213"/>
                  <a:pt x="485971" y="45509"/>
                </a:cubicBezTo>
                <a:cubicBezTo>
                  <a:pt x="478563" y="41805"/>
                  <a:pt x="435171" y="39688"/>
                  <a:pt x="381196" y="48684"/>
                </a:cubicBezTo>
                <a:cubicBezTo>
                  <a:pt x="327221" y="57680"/>
                  <a:pt x="164767" y="101071"/>
                  <a:pt x="162121" y="99484"/>
                </a:cubicBezTo>
                <a:cubicBezTo>
                  <a:pt x="159475" y="97896"/>
                  <a:pt x="327221" y="55034"/>
                  <a:pt x="365321" y="39159"/>
                </a:cubicBezTo>
                <a:cubicBezTo>
                  <a:pt x="403421" y="23284"/>
                  <a:pt x="448929" y="-12170"/>
                  <a:pt x="390721" y="4234"/>
                </a:cubicBezTo>
                <a:cubicBezTo>
                  <a:pt x="332513" y="20638"/>
                  <a:pt x="9192" y="126472"/>
                  <a:pt x="196" y="128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7E92CBC8-9D8C-0BFB-7C64-25652601AE93}"/>
              </a:ext>
            </a:extLst>
          </p:cNvPr>
          <p:cNvSpPr/>
          <p:nvPr/>
        </p:nvSpPr>
        <p:spPr>
          <a:xfrm>
            <a:off x="8370053" y="7819074"/>
            <a:ext cx="523130" cy="115251"/>
          </a:xfrm>
          <a:custGeom>
            <a:avLst/>
            <a:gdLst>
              <a:gd name="connsiteX0" fmla="*/ 2422 w 523130"/>
              <a:gd name="connsiteY0" fmla="*/ 73976 h 115251"/>
              <a:gd name="connsiteX1" fmla="*/ 310397 w 523130"/>
              <a:gd name="connsiteY1" fmla="*/ 951 h 115251"/>
              <a:gd name="connsiteX2" fmla="*/ 170697 w 523130"/>
              <a:gd name="connsiteY2" fmla="*/ 35876 h 115251"/>
              <a:gd name="connsiteX3" fmla="*/ 59572 w 523130"/>
              <a:gd name="connsiteY3" fmla="*/ 86676 h 115251"/>
              <a:gd name="connsiteX4" fmla="*/ 250072 w 523130"/>
              <a:gd name="connsiteY4" fmla="*/ 61276 h 115251"/>
              <a:gd name="connsiteX5" fmla="*/ 523122 w 523130"/>
              <a:gd name="connsiteY5" fmla="*/ 29526 h 115251"/>
              <a:gd name="connsiteX6" fmla="*/ 259597 w 523130"/>
              <a:gd name="connsiteY6" fmla="*/ 80326 h 115251"/>
              <a:gd name="connsiteX7" fmla="*/ 211972 w 523130"/>
              <a:gd name="connsiteY7" fmla="*/ 115251 h 115251"/>
              <a:gd name="connsiteX8" fmla="*/ 485022 w 523130"/>
              <a:gd name="connsiteY8" fmla="*/ 96201 h 115251"/>
              <a:gd name="connsiteX9" fmla="*/ 243722 w 523130"/>
              <a:gd name="connsiteY9" fmla="*/ 99376 h 115251"/>
              <a:gd name="connsiteX10" fmla="*/ 154822 w 523130"/>
              <a:gd name="connsiteY10" fmla="*/ 77151 h 115251"/>
              <a:gd name="connsiteX11" fmla="*/ 164347 w 523130"/>
              <a:gd name="connsiteY11" fmla="*/ 45401 h 115251"/>
              <a:gd name="connsiteX12" fmla="*/ 2422 w 523130"/>
              <a:gd name="connsiteY12" fmla="*/ 73976 h 11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130" h="115251">
                <a:moveTo>
                  <a:pt x="2422" y="73976"/>
                </a:moveTo>
                <a:cubicBezTo>
                  <a:pt x="26764" y="66568"/>
                  <a:pt x="282351" y="7301"/>
                  <a:pt x="310397" y="951"/>
                </a:cubicBezTo>
                <a:cubicBezTo>
                  <a:pt x="338443" y="-5399"/>
                  <a:pt x="212501" y="21589"/>
                  <a:pt x="170697" y="35876"/>
                </a:cubicBezTo>
                <a:cubicBezTo>
                  <a:pt x="128893" y="50163"/>
                  <a:pt x="46343" y="82443"/>
                  <a:pt x="59572" y="86676"/>
                </a:cubicBezTo>
                <a:cubicBezTo>
                  <a:pt x="72801" y="90909"/>
                  <a:pt x="250072" y="61276"/>
                  <a:pt x="250072" y="61276"/>
                </a:cubicBezTo>
                <a:cubicBezTo>
                  <a:pt x="327330" y="51751"/>
                  <a:pt x="521535" y="26351"/>
                  <a:pt x="523122" y="29526"/>
                </a:cubicBezTo>
                <a:cubicBezTo>
                  <a:pt x="524709" y="32701"/>
                  <a:pt x="311455" y="66039"/>
                  <a:pt x="259597" y="80326"/>
                </a:cubicBezTo>
                <a:cubicBezTo>
                  <a:pt x="207739" y="94613"/>
                  <a:pt x="174401" y="112605"/>
                  <a:pt x="211972" y="115251"/>
                </a:cubicBezTo>
                <a:lnTo>
                  <a:pt x="485022" y="96201"/>
                </a:lnTo>
                <a:cubicBezTo>
                  <a:pt x="490314" y="93555"/>
                  <a:pt x="298755" y="102551"/>
                  <a:pt x="243722" y="99376"/>
                </a:cubicBezTo>
                <a:cubicBezTo>
                  <a:pt x="188689" y="96201"/>
                  <a:pt x="168051" y="86147"/>
                  <a:pt x="154822" y="77151"/>
                </a:cubicBezTo>
                <a:cubicBezTo>
                  <a:pt x="141593" y="68155"/>
                  <a:pt x="183926" y="46988"/>
                  <a:pt x="164347" y="45401"/>
                </a:cubicBezTo>
                <a:cubicBezTo>
                  <a:pt x="144768" y="43814"/>
                  <a:pt x="-21920" y="81384"/>
                  <a:pt x="2422" y="73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35090C32-7563-6B03-E4C8-80E7A142A073}"/>
              </a:ext>
            </a:extLst>
          </p:cNvPr>
          <p:cNvSpPr/>
          <p:nvPr/>
        </p:nvSpPr>
        <p:spPr>
          <a:xfrm>
            <a:off x="8583951" y="7937647"/>
            <a:ext cx="420747" cy="225293"/>
          </a:xfrm>
          <a:custGeom>
            <a:avLst/>
            <a:gdLst>
              <a:gd name="connsiteX0" fmla="*/ 1249 w 420747"/>
              <a:gd name="connsiteY0" fmla="*/ 3028 h 225293"/>
              <a:gd name="connsiteX1" fmla="*/ 315574 w 420747"/>
              <a:gd name="connsiteY1" fmla="*/ 6203 h 225293"/>
              <a:gd name="connsiteX2" fmla="*/ 220324 w 420747"/>
              <a:gd name="connsiteY2" fmla="*/ 9378 h 225293"/>
              <a:gd name="connsiteX3" fmla="*/ 80624 w 420747"/>
              <a:gd name="connsiteY3" fmla="*/ 31603 h 225293"/>
              <a:gd name="connsiteX4" fmla="*/ 242549 w 420747"/>
              <a:gd name="connsiteY4" fmla="*/ 53828 h 225293"/>
              <a:gd name="connsiteX5" fmla="*/ 261599 w 420747"/>
              <a:gd name="connsiteY5" fmla="*/ 76053 h 225293"/>
              <a:gd name="connsiteX6" fmla="*/ 315574 w 420747"/>
              <a:gd name="connsiteY6" fmla="*/ 85578 h 225293"/>
              <a:gd name="connsiteX7" fmla="*/ 290174 w 420747"/>
              <a:gd name="connsiteY7" fmla="*/ 117328 h 225293"/>
              <a:gd name="connsiteX8" fmla="*/ 413999 w 420747"/>
              <a:gd name="connsiteY8" fmla="*/ 130028 h 225293"/>
              <a:gd name="connsiteX9" fmla="*/ 375899 w 420747"/>
              <a:gd name="connsiteY9" fmla="*/ 139553 h 225293"/>
              <a:gd name="connsiteX10" fmla="*/ 420349 w 420747"/>
              <a:gd name="connsiteY10" fmla="*/ 225278 h 225293"/>
              <a:gd name="connsiteX11" fmla="*/ 385424 w 420747"/>
              <a:gd name="connsiteY11" fmla="*/ 145903 h 225293"/>
              <a:gd name="connsiteX12" fmla="*/ 210799 w 420747"/>
              <a:gd name="connsiteY12" fmla="*/ 53828 h 225293"/>
              <a:gd name="connsiteX13" fmla="*/ 1249 w 420747"/>
              <a:gd name="connsiteY13" fmla="*/ 3028 h 22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747" h="225293">
                <a:moveTo>
                  <a:pt x="1249" y="3028"/>
                </a:moveTo>
                <a:cubicBezTo>
                  <a:pt x="18711" y="-4909"/>
                  <a:pt x="279062" y="5145"/>
                  <a:pt x="315574" y="6203"/>
                </a:cubicBezTo>
                <a:cubicBezTo>
                  <a:pt x="352086" y="7261"/>
                  <a:pt x="259482" y="5145"/>
                  <a:pt x="220324" y="9378"/>
                </a:cubicBezTo>
                <a:cubicBezTo>
                  <a:pt x="181166" y="13611"/>
                  <a:pt x="76920" y="24195"/>
                  <a:pt x="80624" y="31603"/>
                </a:cubicBezTo>
                <a:cubicBezTo>
                  <a:pt x="84328" y="39011"/>
                  <a:pt x="212387" y="46420"/>
                  <a:pt x="242549" y="53828"/>
                </a:cubicBezTo>
                <a:cubicBezTo>
                  <a:pt x="272711" y="61236"/>
                  <a:pt x="249428" y="70761"/>
                  <a:pt x="261599" y="76053"/>
                </a:cubicBezTo>
                <a:cubicBezTo>
                  <a:pt x="273770" y="81345"/>
                  <a:pt x="310812" y="78699"/>
                  <a:pt x="315574" y="85578"/>
                </a:cubicBezTo>
                <a:cubicBezTo>
                  <a:pt x="320336" y="92457"/>
                  <a:pt x="273770" y="109920"/>
                  <a:pt x="290174" y="117328"/>
                </a:cubicBezTo>
                <a:cubicBezTo>
                  <a:pt x="306578" y="124736"/>
                  <a:pt x="399712" y="126324"/>
                  <a:pt x="413999" y="130028"/>
                </a:cubicBezTo>
                <a:cubicBezTo>
                  <a:pt x="428286" y="133732"/>
                  <a:pt x="374841" y="123678"/>
                  <a:pt x="375899" y="139553"/>
                </a:cubicBezTo>
                <a:cubicBezTo>
                  <a:pt x="376957" y="155428"/>
                  <a:pt x="418761" y="224220"/>
                  <a:pt x="420349" y="225278"/>
                </a:cubicBezTo>
                <a:cubicBezTo>
                  <a:pt x="421937" y="226336"/>
                  <a:pt x="420349" y="174478"/>
                  <a:pt x="385424" y="145903"/>
                </a:cubicBezTo>
                <a:cubicBezTo>
                  <a:pt x="350499" y="117328"/>
                  <a:pt x="267420" y="78699"/>
                  <a:pt x="210799" y="53828"/>
                </a:cubicBezTo>
                <a:cubicBezTo>
                  <a:pt x="154178" y="28957"/>
                  <a:pt x="-16213" y="10965"/>
                  <a:pt x="1249" y="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8E1B9E90-5695-922A-CC26-96D20FA31DD5}"/>
              </a:ext>
            </a:extLst>
          </p:cNvPr>
          <p:cNvSpPr/>
          <p:nvPr/>
        </p:nvSpPr>
        <p:spPr>
          <a:xfrm>
            <a:off x="7665052" y="7617177"/>
            <a:ext cx="1005890" cy="283349"/>
          </a:xfrm>
          <a:custGeom>
            <a:avLst/>
            <a:gdLst>
              <a:gd name="connsiteX0" fmla="*/ 2573 w 1005890"/>
              <a:gd name="connsiteY0" fmla="*/ 2823 h 283349"/>
              <a:gd name="connsiteX1" fmla="*/ 259748 w 1005890"/>
              <a:gd name="connsiteY1" fmla="*/ 171098 h 283349"/>
              <a:gd name="connsiteX2" fmla="*/ 456598 w 1005890"/>
              <a:gd name="connsiteY2" fmla="*/ 231423 h 283349"/>
              <a:gd name="connsiteX3" fmla="*/ 361348 w 1005890"/>
              <a:gd name="connsiteY3" fmla="*/ 193323 h 283349"/>
              <a:gd name="connsiteX4" fmla="*/ 647098 w 1005890"/>
              <a:gd name="connsiteY4" fmla="*/ 279048 h 283349"/>
              <a:gd name="connsiteX5" fmla="*/ 583598 w 1005890"/>
              <a:gd name="connsiteY5" fmla="*/ 256823 h 283349"/>
              <a:gd name="connsiteX6" fmla="*/ 1005873 w 1005890"/>
              <a:gd name="connsiteY6" fmla="*/ 139348 h 283349"/>
              <a:gd name="connsiteX7" fmla="*/ 599473 w 1005890"/>
              <a:gd name="connsiteY7" fmla="*/ 225073 h 283349"/>
              <a:gd name="connsiteX8" fmla="*/ 361348 w 1005890"/>
              <a:gd name="connsiteY8" fmla="*/ 215548 h 283349"/>
              <a:gd name="connsiteX9" fmla="*/ 148623 w 1005890"/>
              <a:gd name="connsiteY9" fmla="*/ 139348 h 283349"/>
              <a:gd name="connsiteX10" fmla="*/ 326423 w 1005890"/>
              <a:gd name="connsiteY10" fmla="*/ 183798 h 283349"/>
              <a:gd name="connsiteX11" fmla="*/ 139098 w 1005890"/>
              <a:gd name="connsiteY11" fmla="*/ 72673 h 283349"/>
              <a:gd name="connsiteX12" fmla="*/ 2573 w 1005890"/>
              <a:gd name="connsiteY12" fmla="*/ 2823 h 28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5890" h="283349">
                <a:moveTo>
                  <a:pt x="2573" y="2823"/>
                </a:moveTo>
                <a:cubicBezTo>
                  <a:pt x="22681" y="19227"/>
                  <a:pt x="184077" y="132998"/>
                  <a:pt x="259748" y="171098"/>
                </a:cubicBezTo>
                <a:cubicBezTo>
                  <a:pt x="335419" y="209198"/>
                  <a:pt x="439665" y="227719"/>
                  <a:pt x="456598" y="231423"/>
                </a:cubicBezTo>
                <a:cubicBezTo>
                  <a:pt x="473531" y="235127"/>
                  <a:pt x="329598" y="185386"/>
                  <a:pt x="361348" y="193323"/>
                </a:cubicBezTo>
                <a:cubicBezTo>
                  <a:pt x="393098" y="201260"/>
                  <a:pt x="610056" y="268465"/>
                  <a:pt x="647098" y="279048"/>
                </a:cubicBezTo>
                <a:cubicBezTo>
                  <a:pt x="684140" y="289631"/>
                  <a:pt x="523802" y="280106"/>
                  <a:pt x="583598" y="256823"/>
                </a:cubicBezTo>
                <a:cubicBezTo>
                  <a:pt x="643394" y="233540"/>
                  <a:pt x="1003227" y="144640"/>
                  <a:pt x="1005873" y="139348"/>
                </a:cubicBezTo>
                <a:cubicBezTo>
                  <a:pt x="1008519" y="134056"/>
                  <a:pt x="706894" y="212373"/>
                  <a:pt x="599473" y="225073"/>
                </a:cubicBezTo>
                <a:cubicBezTo>
                  <a:pt x="492052" y="237773"/>
                  <a:pt x="436490" y="229836"/>
                  <a:pt x="361348" y="215548"/>
                </a:cubicBezTo>
                <a:cubicBezTo>
                  <a:pt x="286206" y="201261"/>
                  <a:pt x="154444" y="144640"/>
                  <a:pt x="148623" y="139348"/>
                </a:cubicBezTo>
                <a:cubicBezTo>
                  <a:pt x="142802" y="134056"/>
                  <a:pt x="328010" y="194910"/>
                  <a:pt x="326423" y="183798"/>
                </a:cubicBezTo>
                <a:cubicBezTo>
                  <a:pt x="324836" y="172686"/>
                  <a:pt x="193073" y="99660"/>
                  <a:pt x="139098" y="72673"/>
                </a:cubicBezTo>
                <a:cubicBezTo>
                  <a:pt x="85123" y="45686"/>
                  <a:pt x="-17535" y="-13581"/>
                  <a:pt x="2573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E4203737-AFD9-7650-3784-96BD8EF22B60}"/>
              </a:ext>
            </a:extLst>
          </p:cNvPr>
          <p:cNvSpPr/>
          <p:nvPr/>
        </p:nvSpPr>
        <p:spPr>
          <a:xfrm>
            <a:off x="4292089" y="6854463"/>
            <a:ext cx="168805" cy="308865"/>
          </a:xfrm>
          <a:custGeom>
            <a:avLst/>
            <a:gdLst>
              <a:gd name="connsiteX0" fmla="*/ 168786 w 168805"/>
              <a:gd name="connsiteY0" fmla="*/ 362 h 308865"/>
              <a:gd name="connsiteX1" fmla="*/ 57661 w 168805"/>
              <a:gd name="connsiteY1" fmla="*/ 197212 h 308865"/>
              <a:gd name="connsiteX2" fmla="*/ 29086 w 168805"/>
              <a:gd name="connsiteY2" fmla="*/ 248012 h 308865"/>
              <a:gd name="connsiteX3" fmla="*/ 70361 w 168805"/>
              <a:gd name="connsiteY3" fmla="*/ 178162 h 308865"/>
              <a:gd name="connsiteX4" fmla="*/ 511 w 168805"/>
              <a:gd name="connsiteY4" fmla="*/ 308337 h 308865"/>
              <a:gd name="connsiteX5" fmla="*/ 41786 w 168805"/>
              <a:gd name="connsiteY5" fmla="*/ 219437 h 308865"/>
              <a:gd name="connsiteX6" fmla="*/ 98936 w 168805"/>
              <a:gd name="connsiteY6" fmla="*/ 105137 h 308865"/>
              <a:gd name="connsiteX7" fmla="*/ 67186 w 168805"/>
              <a:gd name="connsiteY7" fmla="*/ 146412 h 308865"/>
              <a:gd name="connsiteX8" fmla="*/ 168786 w 168805"/>
              <a:gd name="connsiteY8" fmla="*/ 362 h 30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05" h="308865">
                <a:moveTo>
                  <a:pt x="168786" y="362"/>
                </a:moveTo>
                <a:cubicBezTo>
                  <a:pt x="167199" y="8829"/>
                  <a:pt x="57661" y="197212"/>
                  <a:pt x="57661" y="197212"/>
                </a:cubicBezTo>
                <a:cubicBezTo>
                  <a:pt x="34378" y="238487"/>
                  <a:pt x="26969" y="251187"/>
                  <a:pt x="29086" y="248012"/>
                </a:cubicBezTo>
                <a:cubicBezTo>
                  <a:pt x="31203" y="244837"/>
                  <a:pt x="75123" y="168108"/>
                  <a:pt x="70361" y="178162"/>
                </a:cubicBezTo>
                <a:cubicBezTo>
                  <a:pt x="65598" y="188216"/>
                  <a:pt x="5273" y="301458"/>
                  <a:pt x="511" y="308337"/>
                </a:cubicBezTo>
                <a:cubicBezTo>
                  <a:pt x="-4251" y="315216"/>
                  <a:pt x="25382" y="253304"/>
                  <a:pt x="41786" y="219437"/>
                </a:cubicBezTo>
                <a:cubicBezTo>
                  <a:pt x="58190" y="185570"/>
                  <a:pt x="94703" y="117308"/>
                  <a:pt x="98936" y="105137"/>
                </a:cubicBezTo>
                <a:cubicBezTo>
                  <a:pt x="103169" y="92966"/>
                  <a:pt x="58719" y="158583"/>
                  <a:pt x="67186" y="146412"/>
                </a:cubicBezTo>
                <a:cubicBezTo>
                  <a:pt x="75653" y="134241"/>
                  <a:pt x="170373" y="-8105"/>
                  <a:pt x="168786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17C1ED07-4D96-AA14-05FA-EB3BDE4B918E}"/>
              </a:ext>
            </a:extLst>
          </p:cNvPr>
          <p:cNvSpPr/>
          <p:nvPr/>
        </p:nvSpPr>
        <p:spPr>
          <a:xfrm>
            <a:off x="4060587" y="7141895"/>
            <a:ext cx="253658" cy="49531"/>
          </a:xfrm>
          <a:custGeom>
            <a:avLst/>
            <a:gdLst>
              <a:gd name="connsiteX0" fmla="*/ 238 w 253658"/>
              <a:gd name="connsiteY0" fmla="*/ 49480 h 49531"/>
              <a:gd name="connsiteX1" fmla="*/ 241538 w 253658"/>
              <a:gd name="connsiteY1" fmla="*/ 1855 h 49531"/>
              <a:gd name="connsiteX2" fmla="*/ 197088 w 253658"/>
              <a:gd name="connsiteY2" fmla="*/ 11380 h 49531"/>
              <a:gd name="connsiteX3" fmla="*/ 238 w 253658"/>
              <a:gd name="connsiteY3" fmla="*/ 49480 h 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58" h="49531">
                <a:moveTo>
                  <a:pt x="238" y="49480"/>
                </a:moveTo>
                <a:cubicBezTo>
                  <a:pt x="7646" y="47893"/>
                  <a:pt x="208730" y="8205"/>
                  <a:pt x="241538" y="1855"/>
                </a:cubicBezTo>
                <a:cubicBezTo>
                  <a:pt x="274346" y="-4495"/>
                  <a:pt x="234130" y="7147"/>
                  <a:pt x="197088" y="11380"/>
                </a:cubicBezTo>
                <a:cubicBezTo>
                  <a:pt x="160046" y="15613"/>
                  <a:pt x="-7170" y="51067"/>
                  <a:pt x="238" y="49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3C7808AC-DC71-A407-DDDF-D56621B52799}"/>
              </a:ext>
            </a:extLst>
          </p:cNvPr>
          <p:cNvSpPr/>
          <p:nvPr/>
        </p:nvSpPr>
        <p:spPr>
          <a:xfrm>
            <a:off x="4476750" y="6842396"/>
            <a:ext cx="13184" cy="376301"/>
          </a:xfrm>
          <a:custGeom>
            <a:avLst/>
            <a:gdLst>
              <a:gd name="connsiteX0" fmla="*/ 12700 w 13184"/>
              <a:gd name="connsiteY0" fmla="*/ 2904 h 376301"/>
              <a:gd name="connsiteX1" fmla="*/ 9525 w 13184"/>
              <a:gd name="connsiteY1" fmla="*/ 371204 h 376301"/>
              <a:gd name="connsiteX2" fmla="*/ 0 w 13184"/>
              <a:gd name="connsiteY2" fmla="*/ 206104 h 376301"/>
              <a:gd name="connsiteX3" fmla="*/ 12700 w 13184"/>
              <a:gd name="connsiteY3" fmla="*/ 2904 h 37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376301">
                <a:moveTo>
                  <a:pt x="12700" y="2904"/>
                </a:moveTo>
                <a:cubicBezTo>
                  <a:pt x="14287" y="30421"/>
                  <a:pt x="11642" y="337337"/>
                  <a:pt x="9525" y="371204"/>
                </a:cubicBezTo>
                <a:cubicBezTo>
                  <a:pt x="7408" y="405071"/>
                  <a:pt x="0" y="261137"/>
                  <a:pt x="0" y="206104"/>
                </a:cubicBezTo>
                <a:cubicBezTo>
                  <a:pt x="0" y="151071"/>
                  <a:pt x="11113" y="-24613"/>
                  <a:pt x="12700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E7CF67FA-495A-923F-589F-5675A1824569}"/>
              </a:ext>
            </a:extLst>
          </p:cNvPr>
          <p:cNvSpPr/>
          <p:nvPr/>
        </p:nvSpPr>
        <p:spPr>
          <a:xfrm>
            <a:off x="4025830" y="7159534"/>
            <a:ext cx="93137" cy="220948"/>
          </a:xfrm>
          <a:custGeom>
            <a:avLst/>
            <a:gdLst>
              <a:gd name="connsiteX0" fmla="*/ 73095 w 93137"/>
              <a:gd name="connsiteY0" fmla="*/ 91 h 220948"/>
              <a:gd name="connsiteX1" fmla="*/ 15945 w 93137"/>
              <a:gd name="connsiteY1" fmla="*/ 76291 h 220948"/>
              <a:gd name="connsiteX2" fmla="*/ 41345 w 93137"/>
              <a:gd name="connsiteY2" fmla="*/ 139791 h 220948"/>
              <a:gd name="connsiteX3" fmla="*/ 92145 w 93137"/>
              <a:gd name="connsiteY3" fmla="*/ 219166 h 220948"/>
              <a:gd name="connsiteX4" fmla="*/ 76270 w 93137"/>
              <a:gd name="connsiteY4" fmla="*/ 196941 h 220948"/>
              <a:gd name="connsiteX5" fmla="*/ 70 w 93137"/>
              <a:gd name="connsiteY5" fmla="*/ 92166 h 220948"/>
              <a:gd name="connsiteX6" fmla="*/ 73095 w 93137"/>
              <a:gd name="connsiteY6" fmla="*/ 91 h 22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37" h="220948">
                <a:moveTo>
                  <a:pt x="73095" y="91"/>
                </a:moveTo>
                <a:cubicBezTo>
                  <a:pt x="75741" y="-2555"/>
                  <a:pt x="21237" y="53008"/>
                  <a:pt x="15945" y="76291"/>
                </a:cubicBezTo>
                <a:cubicBezTo>
                  <a:pt x="10653" y="99574"/>
                  <a:pt x="28645" y="115979"/>
                  <a:pt x="41345" y="139791"/>
                </a:cubicBezTo>
                <a:cubicBezTo>
                  <a:pt x="54045" y="163604"/>
                  <a:pt x="92145" y="219166"/>
                  <a:pt x="92145" y="219166"/>
                </a:cubicBezTo>
                <a:cubicBezTo>
                  <a:pt x="97966" y="228691"/>
                  <a:pt x="76270" y="196941"/>
                  <a:pt x="76270" y="196941"/>
                </a:cubicBezTo>
                <a:cubicBezTo>
                  <a:pt x="60924" y="175774"/>
                  <a:pt x="2716" y="119154"/>
                  <a:pt x="70" y="92166"/>
                </a:cubicBezTo>
                <a:cubicBezTo>
                  <a:pt x="-2576" y="65179"/>
                  <a:pt x="70449" y="2737"/>
                  <a:pt x="73095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D35046F6-1465-9D33-45A2-F376A44ED995}"/>
              </a:ext>
            </a:extLst>
          </p:cNvPr>
          <p:cNvSpPr/>
          <p:nvPr/>
        </p:nvSpPr>
        <p:spPr>
          <a:xfrm>
            <a:off x="4492625" y="7200900"/>
            <a:ext cx="161105" cy="222281"/>
          </a:xfrm>
          <a:custGeom>
            <a:avLst/>
            <a:gdLst>
              <a:gd name="connsiteX0" fmla="*/ 0 w 161105"/>
              <a:gd name="connsiteY0" fmla="*/ 0 h 222281"/>
              <a:gd name="connsiteX1" fmla="*/ 79375 w 161105"/>
              <a:gd name="connsiteY1" fmla="*/ 57150 h 222281"/>
              <a:gd name="connsiteX2" fmla="*/ 123825 w 161105"/>
              <a:gd name="connsiteY2" fmla="*/ 92075 h 222281"/>
              <a:gd name="connsiteX3" fmla="*/ 158750 w 161105"/>
              <a:gd name="connsiteY3" fmla="*/ 161925 h 222281"/>
              <a:gd name="connsiteX4" fmla="*/ 155575 w 161105"/>
              <a:gd name="connsiteY4" fmla="*/ 155575 h 222281"/>
              <a:gd name="connsiteX5" fmla="*/ 136525 w 161105"/>
              <a:gd name="connsiteY5" fmla="*/ 222250 h 222281"/>
              <a:gd name="connsiteX6" fmla="*/ 139700 w 161105"/>
              <a:gd name="connsiteY6" fmla="*/ 146050 h 222281"/>
              <a:gd name="connsiteX7" fmla="*/ 139700 w 161105"/>
              <a:gd name="connsiteY7" fmla="*/ 114300 h 222281"/>
              <a:gd name="connsiteX8" fmla="*/ 101600 w 161105"/>
              <a:gd name="connsiteY8" fmla="*/ 73025 h 222281"/>
              <a:gd name="connsiteX9" fmla="*/ 0 w 161105"/>
              <a:gd name="connsiteY9" fmla="*/ 0 h 2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105" h="222281">
                <a:moveTo>
                  <a:pt x="0" y="0"/>
                </a:moveTo>
                <a:lnTo>
                  <a:pt x="79375" y="57150"/>
                </a:lnTo>
                <a:cubicBezTo>
                  <a:pt x="100012" y="72496"/>
                  <a:pt x="110596" y="74613"/>
                  <a:pt x="123825" y="92075"/>
                </a:cubicBezTo>
                <a:cubicBezTo>
                  <a:pt x="137054" y="109538"/>
                  <a:pt x="158750" y="161925"/>
                  <a:pt x="158750" y="161925"/>
                </a:cubicBezTo>
                <a:cubicBezTo>
                  <a:pt x="164042" y="172508"/>
                  <a:pt x="159279" y="145521"/>
                  <a:pt x="155575" y="155575"/>
                </a:cubicBezTo>
                <a:cubicBezTo>
                  <a:pt x="151871" y="165629"/>
                  <a:pt x="139171" y="223838"/>
                  <a:pt x="136525" y="222250"/>
                </a:cubicBezTo>
                <a:cubicBezTo>
                  <a:pt x="133879" y="220663"/>
                  <a:pt x="139171" y="164042"/>
                  <a:pt x="139700" y="146050"/>
                </a:cubicBezTo>
                <a:cubicBezTo>
                  <a:pt x="140229" y="128058"/>
                  <a:pt x="146050" y="126471"/>
                  <a:pt x="139700" y="114300"/>
                </a:cubicBezTo>
                <a:cubicBezTo>
                  <a:pt x="133350" y="102129"/>
                  <a:pt x="122767" y="88371"/>
                  <a:pt x="101600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05A155D1-FE68-7BAF-D357-5ACBE3DD184E}"/>
              </a:ext>
            </a:extLst>
          </p:cNvPr>
          <p:cNvSpPr/>
          <p:nvPr/>
        </p:nvSpPr>
        <p:spPr>
          <a:xfrm>
            <a:off x="4498185" y="7196795"/>
            <a:ext cx="130110" cy="132135"/>
          </a:xfrm>
          <a:custGeom>
            <a:avLst/>
            <a:gdLst>
              <a:gd name="connsiteX0" fmla="*/ 790 w 130110"/>
              <a:gd name="connsiteY0" fmla="*/ 930 h 132135"/>
              <a:gd name="connsiteX1" fmla="*/ 61115 w 130110"/>
              <a:gd name="connsiteY1" fmla="*/ 48555 h 132135"/>
              <a:gd name="connsiteX2" fmla="*/ 127790 w 130110"/>
              <a:gd name="connsiteY2" fmla="*/ 131105 h 132135"/>
              <a:gd name="connsiteX3" fmla="*/ 105565 w 130110"/>
              <a:gd name="connsiteY3" fmla="*/ 89830 h 132135"/>
              <a:gd name="connsiteX4" fmla="*/ 790 w 130110"/>
              <a:gd name="connsiteY4" fmla="*/ 930 h 13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10" h="132135">
                <a:moveTo>
                  <a:pt x="790" y="930"/>
                </a:moveTo>
                <a:cubicBezTo>
                  <a:pt x="-6618" y="-5949"/>
                  <a:pt x="39948" y="26859"/>
                  <a:pt x="61115" y="48555"/>
                </a:cubicBezTo>
                <a:cubicBezTo>
                  <a:pt x="82282" y="70251"/>
                  <a:pt x="120382" y="124226"/>
                  <a:pt x="127790" y="131105"/>
                </a:cubicBezTo>
                <a:cubicBezTo>
                  <a:pt x="135198" y="137984"/>
                  <a:pt x="124086" y="108880"/>
                  <a:pt x="105565" y="89830"/>
                </a:cubicBezTo>
                <a:cubicBezTo>
                  <a:pt x="87044" y="70780"/>
                  <a:pt x="8198" y="7809"/>
                  <a:pt x="790" y="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0BF08D1E-9A5D-0C67-EA15-EF8E63410367}"/>
              </a:ext>
            </a:extLst>
          </p:cNvPr>
          <p:cNvSpPr/>
          <p:nvPr/>
        </p:nvSpPr>
        <p:spPr>
          <a:xfrm>
            <a:off x="4444748" y="6984191"/>
            <a:ext cx="10019" cy="225063"/>
          </a:xfrm>
          <a:custGeom>
            <a:avLst/>
            <a:gdLst>
              <a:gd name="connsiteX0" fmla="*/ 6602 w 10019"/>
              <a:gd name="connsiteY0" fmla="*/ 809 h 225063"/>
              <a:gd name="connsiteX1" fmla="*/ 9777 w 10019"/>
              <a:gd name="connsiteY1" fmla="*/ 219884 h 225063"/>
              <a:gd name="connsiteX2" fmla="*/ 252 w 10019"/>
              <a:gd name="connsiteY2" fmla="*/ 146859 h 225063"/>
              <a:gd name="connsiteX3" fmla="*/ 6602 w 10019"/>
              <a:gd name="connsiteY3" fmla="*/ 809 h 22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225063">
                <a:moveTo>
                  <a:pt x="6602" y="809"/>
                </a:moveTo>
                <a:cubicBezTo>
                  <a:pt x="8189" y="12980"/>
                  <a:pt x="10835" y="195542"/>
                  <a:pt x="9777" y="219884"/>
                </a:cubicBezTo>
                <a:cubicBezTo>
                  <a:pt x="8719" y="244226"/>
                  <a:pt x="1839" y="176492"/>
                  <a:pt x="252" y="146859"/>
                </a:cubicBezTo>
                <a:cubicBezTo>
                  <a:pt x="-1335" y="117226"/>
                  <a:pt x="5015" y="-11362"/>
                  <a:pt x="6602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9217CF52-85BA-F8AF-2098-D1447182BA97}"/>
              </a:ext>
            </a:extLst>
          </p:cNvPr>
          <p:cNvSpPr/>
          <p:nvPr/>
        </p:nvSpPr>
        <p:spPr>
          <a:xfrm>
            <a:off x="4322537" y="6943071"/>
            <a:ext cx="118628" cy="221588"/>
          </a:xfrm>
          <a:custGeom>
            <a:avLst/>
            <a:gdLst>
              <a:gd name="connsiteX0" fmla="*/ 1813 w 118628"/>
              <a:gd name="connsiteY0" fmla="*/ 219729 h 221588"/>
              <a:gd name="connsiteX1" fmla="*/ 106588 w 118628"/>
              <a:gd name="connsiteY1" fmla="*/ 16529 h 221588"/>
              <a:gd name="connsiteX2" fmla="*/ 116113 w 118628"/>
              <a:gd name="connsiteY2" fmla="*/ 83204 h 221588"/>
              <a:gd name="connsiteX3" fmla="*/ 116113 w 118628"/>
              <a:gd name="connsiteY3" fmla="*/ 654 h 221588"/>
              <a:gd name="connsiteX4" fmla="*/ 87538 w 118628"/>
              <a:gd name="connsiteY4" fmla="*/ 48279 h 221588"/>
              <a:gd name="connsiteX5" fmla="*/ 43088 w 118628"/>
              <a:gd name="connsiteY5" fmla="*/ 114954 h 221588"/>
              <a:gd name="connsiteX6" fmla="*/ 1813 w 118628"/>
              <a:gd name="connsiteY6" fmla="*/ 219729 h 2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28" h="221588">
                <a:moveTo>
                  <a:pt x="1813" y="219729"/>
                </a:moveTo>
                <a:cubicBezTo>
                  <a:pt x="12396" y="203325"/>
                  <a:pt x="87538" y="39283"/>
                  <a:pt x="106588" y="16529"/>
                </a:cubicBezTo>
                <a:cubicBezTo>
                  <a:pt x="125638" y="-6225"/>
                  <a:pt x="114526" y="85850"/>
                  <a:pt x="116113" y="83204"/>
                </a:cubicBezTo>
                <a:cubicBezTo>
                  <a:pt x="117701" y="80558"/>
                  <a:pt x="120875" y="6475"/>
                  <a:pt x="116113" y="654"/>
                </a:cubicBezTo>
                <a:cubicBezTo>
                  <a:pt x="111351" y="-5167"/>
                  <a:pt x="99709" y="29229"/>
                  <a:pt x="87538" y="48279"/>
                </a:cubicBezTo>
                <a:cubicBezTo>
                  <a:pt x="75367" y="67329"/>
                  <a:pt x="56317" y="90612"/>
                  <a:pt x="43088" y="114954"/>
                </a:cubicBezTo>
                <a:cubicBezTo>
                  <a:pt x="29859" y="139296"/>
                  <a:pt x="-8770" y="236133"/>
                  <a:pt x="1813" y="219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28A0E255-6FD7-8DFB-0D48-A27F775426CD}"/>
              </a:ext>
            </a:extLst>
          </p:cNvPr>
          <p:cNvSpPr/>
          <p:nvPr/>
        </p:nvSpPr>
        <p:spPr>
          <a:xfrm>
            <a:off x="4069922" y="7163730"/>
            <a:ext cx="229065" cy="82088"/>
          </a:xfrm>
          <a:custGeom>
            <a:avLst/>
            <a:gdLst>
              <a:gd name="connsiteX0" fmla="*/ 229028 w 229065"/>
              <a:gd name="connsiteY0" fmla="*/ 2245 h 82088"/>
              <a:gd name="connsiteX1" fmla="*/ 44878 w 229065"/>
              <a:gd name="connsiteY1" fmla="*/ 40345 h 82088"/>
              <a:gd name="connsiteX2" fmla="*/ 428 w 229065"/>
              <a:gd name="connsiteY2" fmla="*/ 81620 h 82088"/>
              <a:gd name="connsiteX3" fmla="*/ 60753 w 229065"/>
              <a:gd name="connsiteY3" fmla="*/ 11770 h 82088"/>
              <a:gd name="connsiteX4" fmla="*/ 229028 w 229065"/>
              <a:gd name="connsiteY4" fmla="*/ 2245 h 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65" h="82088">
                <a:moveTo>
                  <a:pt x="229028" y="2245"/>
                </a:moveTo>
                <a:cubicBezTo>
                  <a:pt x="226382" y="7007"/>
                  <a:pt x="82978" y="27116"/>
                  <a:pt x="44878" y="40345"/>
                </a:cubicBezTo>
                <a:cubicBezTo>
                  <a:pt x="6778" y="53574"/>
                  <a:pt x="-2218" y="86382"/>
                  <a:pt x="428" y="81620"/>
                </a:cubicBezTo>
                <a:cubicBezTo>
                  <a:pt x="3074" y="76858"/>
                  <a:pt x="27416" y="23412"/>
                  <a:pt x="60753" y="11770"/>
                </a:cubicBezTo>
                <a:cubicBezTo>
                  <a:pt x="94090" y="128"/>
                  <a:pt x="231674" y="-2517"/>
                  <a:pt x="229028" y="2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2E0930B2-E2D8-2445-7C89-B47BB28422D5}"/>
              </a:ext>
            </a:extLst>
          </p:cNvPr>
          <p:cNvSpPr/>
          <p:nvPr/>
        </p:nvSpPr>
        <p:spPr>
          <a:xfrm>
            <a:off x="4448175" y="7219698"/>
            <a:ext cx="164385" cy="178160"/>
          </a:xfrm>
          <a:custGeom>
            <a:avLst/>
            <a:gdLst>
              <a:gd name="connsiteX0" fmla="*/ 0 w 164385"/>
              <a:gd name="connsiteY0" fmla="*/ 252 h 178160"/>
              <a:gd name="connsiteX1" fmla="*/ 107950 w 164385"/>
              <a:gd name="connsiteY1" fmla="*/ 60577 h 178160"/>
              <a:gd name="connsiteX2" fmla="*/ 158750 w 164385"/>
              <a:gd name="connsiteY2" fmla="*/ 114552 h 178160"/>
              <a:gd name="connsiteX3" fmla="*/ 155575 w 164385"/>
              <a:gd name="connsiteY3" fmla="*/ 178052 h 178160"/>
              <a:gd name="connsiteX4" fmla="*/ 161925 w 164385"/>
              <a:gd name="connsiteY4" fmla="*/ 98677 h 178160"/>
              <a:gd name="connsiteX5" fmla="*/ 107950 w 164385"/>
              <a:gd name="connsiteY5" fmla="*/ 41527 h 178160"/>
              <a:gd name="connsiteX6" fmla="*/ 0 w 164385"/>
              <a:gd name="connsiteY6" fmla="*/ 252 h 1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85" h="178160">
                <a:moveTo>
                  <a:pt x="0" y="252"/>
                </a:moveTo>
                <a:cubicBezTo>
                  <a:pt x="0" y="3427"/>
                  <a:pt x="81492" y="41527"/>
                  <a:pt x="107950" y="60577"/>
                </a:cubicBezTo>
                <a:cubicBezTo>
                  <a:pt x="134408" y="79627"/>
                  <a:pt x="150812" y="94973"/>
                  <a:pt x="158750" y="114552"/>
                </a:cubicBezTo>
                <a:cubicBezTo>
                  <a:pt x="166688" y="134131"/>
                  <a:pt x="155046" y="180698"/>
                  <a:pt x="155575" y="178052"/>
                </a:cubicBezTo>
                <a:cubicBezTo>
                  <a:pt x="156104" y="175406"/>
                  <a:pt x="169863" y="121431"/>
                  <a:pt x="161925" y="98677"/>
                </a:cubicBezTo>
                <a:cubicBezTo>
                  <a:pt x="153988" y="75923"/>
                  <a:pt x="129646" y="58460"/>
                  <a:pt x="107950" y="41527"/>
                </a:cubicBezTo>
                <a:cubicBezTo>
                  <a:pt x="86254" y="24594"/>
                  <a:pt x="0" y="-2923"/>
                  <a:pt x="0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E12B4B18-47D4-F1C4-0094-520FF74D8279}"/>
              </a:ext>
            </a:extLst>
          </p:cNvPr>
          <p:cNvSpPr/>
          <p:nvPr/>
        </p:nvSpPr>
        <p:spPr>
          <a:xfrm>
            <a:off x="4489358" y="7349960"/>
            <a:ext cx="128926" cy="101891"/>
          </a:xfrm>
          <a:custGeom>
            <a:avLst/>
            <a:gdLst>
              <a:gd name="connsiteX0" fmla="*/ 92 w 128926"/>
              <a:gd name="connsiteY0" fmla="*/ 101765 h 101891"/>
              <a:gd name="connsiteX1" fmla="*/ 92167 w 128926"/>
              <a:gd name="connsiteY1" fmla="*/ 73190 h 101891"/>
              <a:gd name="connsiteX2" fmla="*/ 123917 w 128926"/>
              <a:gd name="connsiteY2" fmla="*/ 165 h 101891"/>
              <a:gd name="connsiteX3" fmla="*/ 123917 w 128926"/>
              <a:gd name="connsiteY3" fmla="*/ 54140 h 101891"/>
              <a:gd name="connsiteX4" fmla="*/ 76292 w 128926"/>
              <a:gd name="connsiteY4" fmla="*/ 82715 h 101891"/>
              <a:gd name="connsiteX5" fmla="*/ 92 w 128926"/>
              <a:gd name="connsiteY5" fmla="*/ 101765 h 10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26" h="101891">
                <a:moveTo>
                  <a:pt x="92" y="101765"/>
                </a:moveTo>
                <a:cubicBezTo>
                  <a:pt x="2738" y="100177"/>
                  <a:pt x="71530" y="90123"/>
                  <a:pt x="92167" y="73190"/>
                </a:cubicBezTo>
                <a:cubicBezTo>
                  <a:pt x="112805" y="56257"/>
                  <a:pt x="118625" y="3340"/>
                  <a:pt x="123917" y="165"/>
                </a:cubicBezTo>
                <a:cubicBezTo>
                  <a:pt x="129209" y="-3010"/>
                  <a:pt x="131855" y="40382"/>
                  <a:pt x="123917" y="54140"/>
                </a:cubicBezTo>
                <a:cubicBezTo>
                  <a:pt x="115980" y="67898"/>
                  <a:pt x="100104" y="75836"/>
                  <a:pt x="76292" y="82715"/>
                </a:cubicBezTo>
                <a:cubicBezTo>
                  <a:pt x="52480" y="89594"/>
                  <a:pt x="-2554" y="103353"/>
                  <a:pt x="92" y="101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918DEA8C-405C-6551-D1DE-D95A730E2440}"/>
              </a:ext>
            </a:extLst>
          </p:cNvPr>
          <p:cNvSpPr/>
          <p:nvPr/>
        </p:nvSpPr>
        <p:spPr>
          <a:xfrm>
            <a:off x="4482933" y="7409495"/>
            <a:ext cx="172067" cy="72304"/>
          </a:xfrm>
          <a:custGeom>
            <a:avLst/>
            <a:gdLst>
              <a:gd name="connsiteX0" fmla="*/ 167 w 172067"/>
              <a:gd name="connsiteY0" fmla="*/ 70805 h 72304"/>
              <a:gd name="connsiteX1" fmla="*/ 101767 w 172067"/>
              <a:gd name="connsiteY1" fmla="*/ 54930 h 72304"/>
              <a:gd name="connsiteX2" fmla="*/ 171617 w 172067"/>
              <a:gd name="connsiteY2" fmla="*/ 955 h 72304"/>
              <a:gd name="connsiteX3" fmla="*/ 127167 w 172067"/>
              <a:gd name="connsiteY3" fmla="*/ 23180 h 72304"/>
              <a:gd name="connsiteX4" fmla="*/ 167 w 172067"/>
              <a:gd name="connsiteY4" fmla="*/ 70805 h 7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7" h="72304">
                <a:moveTo>
                  <a:pt x="167" y="70805"/>
                </a:moveTo>
                <a:cubicBezTo>
                  <a:pt x="-4066" y="76097"/>
                  <a:pt x="73192" y="66572"/>
                  <a:pt x="101767" y="54930"/>
                </a:cubicBezTo>
                <a:cubicBezTo>
                  <a:pt x="130342" y="43288"/>
                  <a:pt x="167384" y="6247"/>
                  <a:pt x="171617" y="955"/>
                </a:cubicBezTo>
                <a:cubicBezTo>
                  <a:pt x="175850" y="-4337"/>
                  <a:pt x="149392" y="13655"/>
                  <a:pt x="127167" y="23180"/>
                </a:cubicBezTo>
                <a:cubicBezTo>
                  <a:pt x="104942" y="32705"/>
                  <a:pt x="4400" y="65513"/>
                  <a:pt x="167" y="7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3CA870AF-D21D-AA84-843E-DFCFFC0204AF}"/>
              </a:ext>
            </a:extLst>
          </p:cNvPr>
          <p:cNvSpPr/>
          <p:nvPr/>
        </p:nvSpPr>
        <p:spPr>
          <a:xfrm>
            <a:off x="4346558" y="7108287"/>
            <a:ext cx="62682" cy="107460"/>
          </a:xfrm>
          <a:custGeom>
            <a:avLst/>
            <a:gdLst>
              <a:gd name="connsiteX0" fmla="*/ 17 w 62682"/>
              <a:gd name="connsiteY0" fmla="*/ 89438 h 107460"/>
              <a:gd name="connsiteX1" fmla="*/ 53992 w 62682"/>
              <a:gd name="connsiteY1" fmla="*/ 19588 h 107460"/>
              <a:gd name="connsiteX2" fmla="*/ 53992 w 62682"/>
              <a:gd name="connsiteY2" fmla="*/ 67213 h 107460"/>
              <a:gd name="connsiteX3" fmla="*/ 57167 w 62682"/>
              <a:gd name="connsiteY3" fmla="*/ 105313 h 107460"/>
              <a:gd name="connsiteX4" fmla="*/ 60342 w 62682"/>
              <a:gd name="connsiteY4" fmla="*/ 538 h 107460"/>
              <a:gd name="connsiteX5" fmla="*/ 17 w 62682"/>
              <a:gd name="connsiteY5" fmla="*/ 89438 h 10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2" h="107460">
                <a:moveTo>
                  <a:pt x="17" y="89438"/>
                </a:moveTo>
                <a:cubicBezTo>
                  <a:pt x="-1041" y="92613"/>
                  <a:pt x="44996" y="23292"/>
                  <a:pt x="53992" y="19588"/>
                </a:cubicBezTo>
                <a:cubicBezTo>
                  <a:pt x="62988" y="15884"/>
                  <a:pt x="53463" y="52925"/>
                  <a:pt x="53992" y="67213"/>
                </a:cubicBezTo>
                <a:cubicBezTo>
                  <a:pt x="54521" y="81500"/>
                  <a:pt x="56109" y="116425"/>
                  <a:pt x="57167" y="105313"/>
                </a:cubicBezTo>
                <a:cubicBezTo>
                  <a:pt x="58225" y="94201"/>
                  <a:pt x="66692" y="9005"/>
                  <a:pt x="60342" y="538"/>
                </a:cubicBezTo>
                <a:cubicBezTo>
                  <a:pt x="53992" y="-7929"/>
                  <a:pt x="1075" y="86263"/>
                  <a:pt x="17" y="89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CC27AC83-507C-1E1C-CDFF-915D65002518}"/>
              </a:ext>
            </a:extLst>
          </p:cNvPr>
          <p:cNvSpPr/>
          <p:nvPr/>
        </p:nvSpPr>
        <p:spPr>
          <a:xfrm>
            <a:off x="4409553" y="7219932"/>
            <a:ext cx="162574" cy="184206"/>
          </a:xfrm>
          <a:custGeom>
            <a:avLst/>
            <a:gdLst>
              <a:gd name="connsiteX0" fmla="*/ 522 w 162574"/>
              <a:gd name="connsiteY0" fmla="*/ 18 h 184206"/>
              <a:gd name="connsiteX1" fmla="*/ 117997 w 162574"/>
              <a:gd name="connsiteY1" fmla="*/ 60343 h 184206"/>
              <a:gd name="connsiteX2" fmla="*/ 152922 w 162574"/>
              <a:gd name="connsiteY2" fmla="*/ 117493 h 184206"/>
              <a:gd name="connsiteX3" fmla="*/ 156097 w 162574"/>
              <a:gd name="connsiteY3" fmla="*/ 184168 h 184206"/>
              <a:gd name="connsiteX4" fmla="*/ 162447 w 162574"/>
              <a:gd name="connsiteY4" fmla="*/ 107968 h 184206"/>
              <a:gd name="connsiteX5" fmla="*/ 149747 w 162574"/>
              <a:gd name="connsiteY5" fmla="*/ 88918 h 184206"/>
              <a:gd name="connsiteX6" fmla="*/ 76722 w 162574"/>
              <a:gd name="connsiteY6" fmla="*/ 53993 h 184206"/>
              <a:gd name="connsiteX7" fmla="*/ 522 w 162574"/>
              <a:gd name="connsiteY7" fmla="*/ 18 h 1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74" h="184206">
                <a:moveTo>
                  <a:pt x="522" y="18"/>
                </a:moveTo>
                <a:cubicBezTo>
                  <a:pt x="7401" y="1076"/>
                  <a:pt x="92597" y="40764"/>
                  <a:pt x="117997" y="60343"/>
                </a:cubicBezTo>
                <a:cubicBezTo>
                  <a:pt x="143397" y="79922"/>
                  <a:pt x="146572" y="96856"/>
                  <a:pt x="152922" y="117493"/>
                </a:cubicBezTo>
                <a:cubicBezTo>
                  <a:pt x="159272" y="138130"/>
                  <a:pt x="154510" y="185755"/>
                  <a:pt x="156097" y="184168"/>
                </a:cubicBezTo>
                <a:cubicBezTo>
                  <a:pt x="157684" y="182581"/>
                  <a:pt x="163505" y="123843"/>
                  <a:pt x="162447" y="107968"/>
                </a:cubicBezTo>
                <a:cubicBezTo>
                  <a:pt x="161389" y="92093"/>
                  <a:pt x="164034" y="97914"/>
                  <a:pt x="149747" y="88918"/>
                </a:cubicBezTo>
                <a:cubicBezTo>
                  <a:pt x="135460" y="79922"/>
                  <a:pt x="96830" y="64576"/>
                  <a:pt x="76722" y="53993"/>
                </a:cubicBezTo>
                <a:cubicBezTo>
                  <a:pt x="56614" y="43410"/>
                  <a:pt x="-6357" y="-1040"/>
                  <a:pt x="52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BC3919BC-0DAB-F12E-6527-0B1206B5CD04}"/>
              </a:ext>
            </a:extLst>
          </p:cNvPr>
          <p:cNvSpPr/>
          <p:nvPr/>
        </p:nvSpPr>
        <p:spPr>
          <a:xfrm>
            <a:off x="4152435" y="7194542"/>
            <a:ext cx="218223" cy="25516"/>
          </a:xfrm>
          <a:custGeom>
            <a:avLst/>
            <a:gdLst>
              <a:gd name="connsiteX0" fmla="*/ 465 w 218223"/>
              <a:gd name="connsiteY0" fmla="*/ 25408 h 25516"/>
              <a:gd name="connsiteX1" fmla="*/ 124290 w 218223"/>
              <a:gd name="connsiteY1" fmla="*/ 9533 h 25516"/>
              <a:gd name="connsiteX2" fmla="*/ 216365 w 218223"/>
              <a:gd name="connsiteY2" fmla="*/ 19058 h 25516"/>
              <a:gd name="connsiteX3" fmla="*/ 171915 w 218223"/>
              <a:gd name="connsiteY3" fmla="*/ 8 h 25516"/>
              <a:gd name="connsiteX4" fmla="*/ 465 w 218223"/>
              <a:gd name="connsiteY4" fmla="*/ 25408 h 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23" h="25516">
                <a:moveTo>
                  <a:pt x="465" y="25408"/>
                </a:moveTo>
                <a:cubicBezTo>
                  <a:pt x="-7473" y="26996"/>
                  <a:pt x="88307" y="10591"/>
                  <a:pt x="124290" y="9533"/>
                </a:cubicBezTo>
                <a:cubicBezTo>
                  <a:pt x="160273" y="8475"/>
                  <a:pt x="208427" y="20646"/>
                  <a:pt x="216365" y="19058"/>
                </a:cubicBezTo>
                <a:cubicBezTo>
                  <a:pt x="224303" y="17470"/>
                  <a:pt x="206311" y="537"/>
                  <a:pt x="171915" y="8"/>
                </a:cubicBezTo>
                <a:cubicBezTo>
                  <a:pt x="137519" y="-521"/>
                  <a:pt x="8403" y="23820"/>
                  <a:pt x="465" y="2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43A4EA64-D430-506B-A6BE-732CD5E18E90}"/>
              </a:ext>
            </a:extLst>
          </p:cNvPr>
          <p:cNvSpPr/>
          <p:nvPr/>
        </p:nvSpPr>
        <p:spPr>
          <a:xfrm>
            <a:off x="4095321" y="7204066"/>
            <a:ext cx="138381" cy="172478"/>
          </a:xfrm>
          <a:custGeom>
            <a:avLst/>
            <a:gdLst>
              <a:gd name="connsiteX0" fmla="*/ 108379 w 138381"/>
              <a:gd name="connsiteY0" fmla="*/ 9 h 172478"/>
              <a:gd name="connsiteX1" fmla="*/ 16304 w 138381"/>
              <a:gd name="connsiteY1" fmla="*/ 41284 h 172478"/>
              <a:gd name="connsiteX2" fmla="*/ 22654 w 138381"/>
              <a:gd name="connsiteY2" fmla="*/ 82559 h 172478"/>
              <a:gd name="connsiteX3" fmla="*/ 48054 w 138381"/>
              <a:gd name="connsiteY3" fmla="*/ 114309 h 172478"/>
              <a:gd name="connsiteX4" fmla="*/ 136954 w 138381"/>
              <a:gd name="connsiteY4" fmla="*/ 171459 h 172478"/>
              <a:gd name="connsiteX5" fmla="*/ 105204 w 138381"/>
              <a:gd name="connsiteY5" fmla="*/ 152409 h 172478"/>
              <a:gd name="connsiteX6" fmla="*/ 41704 w 138381"/>
              <a:gd name="connsiteY6" fmla="*/ 114309 h 172478"/>
              <a:gd name="connsiteX7" fmla="*/ 429 w 138381"/>
              <a:gd name="connsiteY7" fmla="*/ 38109 h 172478"/>
              <a:gd name="connsiteX8" fmla="*/ 108379 w 138381"/>
              <a:gd name="connsiteY8" fmla="*/ 9 h 1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381" h="172478">
                <a:moveTo>
                  <a:pt x="108379" y="9"/>
                </a:moveTo>
                <a:cubicBezTo>
                  <a:pt x="111025" y="538"/>
                  <a:pt x="30592" y="27526"/>
                  <a:pt x="16304" y="41284"/>
                </a:cubicBezTo>
                <a:cubicBezTo>
                  <a:pt x="2016" y="55042"/>
                  <a:pt x="17362" y="70388"/>
                  <a:pt x="22654" y="82559"/>
                </a:cubicBezTo>
                <a:cubicBezTo>
                  <a:pt x="27946" y="94730"/>
                  <a:pt x="29004" y="99492"/>
                  <a:pt x="48054" y="114309"/>
                </a:cubicBezTo>
                <a:cubicBezTo>
                  <a:pt x="67104" y="129126"/>
                  <a:pt x="127429" y="165109"/>
                  <a:pt x="136954" y="171459"/>
                </a:cubicBezTo>
                <a:cubicBezTo>
                  <a:pt x="146479" y="177809"/>
                  <a:pt x="105204" y="152409"/>
                  <a:pt x="105204" y="152409"/>
                </a:cubicBezTo>
                <a:cubicBezTo>
                  <a:pt x="89329" y="142884"/>
                  <a:pt x="59166" y="133359"/>
                  <a:pt x="41704" y="114309"/>
                </a:cubicBezTo>
                <a:cubicBezTo>
                  <a:pt x="24242" y="95259"/>
                  <a:pt x="-3804" y="56101"/>
                  <a:pt x="429" y="38109"/>
                </a:cubicBezTo>
                <a:cubicBezTo>
                  <a:pt x="4662" y="20117"/>
                  <a:pt x="105733" y="-520"/>
                  <a:pt x="10837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9F3BE8E9-CFEA-9DB5-044B-D27D95C4827B}"/>
              </a:ext>
            </a:extLst>
          </p:cNvPr>
          <p:cNvSpPr/>
          <p:nvPr/>
        </p:nvSpPr>
        <p:spPr>
          <a:xfrm>
            <a:off x="4257402" y="7223102"/>
            <a:ext cx="283182" cy="167567"/>
          </a:xfrm>
          <a:custGeom>
            <a:avLst/>
            <a:gdLst>
              <a:gd name="connsiteX0" fmla="*/ 273 w 283182"/>
              <a:gd name="connsiteY0" fmla="*/ 23 h 167567"/>
              <a:gd name="connsiteX1" fmla="*/ 190773 w 283182"/>
              <a:gd name="connsiteY1" fmla="*/ 50823 h 167567"/>
              <a:gd name="connsiteX2" fmla="*/ 260623 w 283182"/>
              <a:gd name="connsiteY2" fmla="*/ 107973 h 167567"/>
              <a:gd name="connsiteX3" fmla="*/ 270148 w 283182"/>
              <a:gd name="connsiteY3" fmla="*/ 133373 h 167567"/>
              <a:gd name="connsiteX4" fmla="*/ 232048 w 283182"/>
              <a:gd name="connsiteY4" fmla="*/ 152423 h 167567"/>
              <a:gd name="connsiteX5" fmla="*/ 162198 w 283182"/>
              <a:gd name="connsiteY5" fmla="*/ 165123 h 167567"/>
              <a:gd name="connsiteX6" fmla="*/ 225698 w 283182"/>
              <a:gd name="connsiteY6" fmla="*/ 165123 h 167567"/>
              <a:gd name="connsiteX7" fmla="*/ 282848 w 283182"/>
              <a:gd name="connsiteY7" fmla="*/ 139723 h 167567"/>
              <a:gd name="connsiteX8" fmla="*/ 247923 w 283182"/>
              <a:gd name="connsiteY8" fmla="*/ 76223 h 167567"/>
              <a:gd name="connsiteX9" fmla="*/ 219348 w 283182"/>
              <a:gd name="connsiteY9" fmla="*/ 63523 h 167567"/>
              <a:gd name="connsiteX10" fmla="*/ 149498 w 283182"/>
              <a:gd name="connsiteY10" fmla="*/ 44473 h 167567"/>
              <a:gd name="connsiteX11" fmla="*/ 273 w 283182"/>
              <a:gd name="connsiteY11" fmla="*/ 23 h 1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182" h="167567">
                <a:moveTo>
                  <a:pt x="273" y="23"/>
                </a:moveTo>
                <a:cubicBezTo>
                  <a:pt x="7152" y="1081"/>
                  <a:pt x="147381" y="32831"/>
                  <a:pt x="190773" y="50823"/>
                </a:cubicBezTo>
                <a:cubicBezTo>
                  <a:pt x="234165" y="68815"/>
                  <a:pt x="247394" y="94215"/>
                  <a:pt x="260623" y="107973"/>
                </a:cubicBezTo>
                <a:cubicBezTo>
                  <a:pt x="273852" y="121731"/>
                  <a:pt x="274911" y="125965"/>
                  <a:pt x="270148" y="133373"/>
                </a:cubicBezTo>
                <a:cubicBezTo>
                  <a:pt x="265386" y="140781"/>
                  <a:pt x="250040" y="147131"/>
                  <a:pt x="232048" y="152423"/>
                </a:cubicBezTo>
                <a:cubicBezTo>
                  <a:pt x="214056" y="157715"/>
                  <a:pt x="163256" y="163006"/>
                  <a:pt x="162198" y="165123"/>
                </a:cubicBezTo>
                <a:cubicBezTo>
                  <a:pt x="161140" y="167240"/>
                  <a:pt x="205590" y="169356"/>
                  <a:pt x="225698" y="165123"/>
                </a:cubicBezTo>
                <a:cubicBezTo>
                  <a:pt x="245806" y="160890"/>
                  <a:pt x="279144" y="154540"/>
                  <a:pt x="282848" y="139723"/>
                </a:cubicBezTo>
                <a:cubicBezTo>
                  <a:pt x="286552" y="124906"/>
                  <a:pt x="258506" y="88923"/>
                  <a:pt x="247923" y="76223"/>
                </a:cubicBezTo>
                <a:cubicBezTo>
                  <a:pt x="237340" y="63523"/>
                  <a:pt x="235752" y="68815"/>
                  <a:pt x="219348" y="63523"/>
                </a:cubicBezTo>
                <a:cubicBezTo>
                  <a:pt x="202944" y="58231"/>
                  <a:pt x="180719" y="54527"/>
                  <a:pt x="149498" y="44473"/>
                </a:cubicBezTo>
                <a:cubicBezTo>
                  <a:pt x="118277" y="34419"/>
                  <a:pt x="-6606" y="-1035"/>
                  <a:pt x="27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D48E956B-4B3D-0DD3-FC2E-6ECED7786F31}"/>
              </a:ext>
            </a:extLst>
          </p:cNvPr>
          <p:cNvSpPr/>
          <p:nvPr/>
        </p:nvSpPr>
        <p:spPr>
          <a:xfrm>
            <a:off x="4130658" y="7215725"/>
            <a:ext cx="197034" cy="145313"/>
          </a:xfrm>
          <a:custGeom>
            <a:avLst/>
            <a:gdLst>
              <a:gd name="connsiteX0" fmla="*/ 196867 w 197034"/>
              <a:gd name="connsiteY0" fmla="*/ 20100 h 145313"/>
              <a:gd name="connsiteX1" fmla="*/ 73042 w 197034"/>
              <a:gd name="connsiteY1" fmla="*/ 32800 h 145313"/>
              <a:gd name="connsiteX2" fmla="*/ 12717 w 197034"/>
              <a:gd name="connsiteY2" fmla="*/ 35975 h 145313"/>
              <a:gd name="connsiteX3" fmla="*/ 41292 w 197034"/>
              <a:gd name="connsiteY3" fmla="*/ 32800 h 145313"/>
              <a:gd name="connsiteX4" fmla="*/ 22242 w 197034"/>
              <a:gd name="connsiteY4" fmla="*/ 61375 h 145313"/>
              <a:gd name="connsiteX5" fmla="*/ 41292 w 197034"/>
              <a:gd name="connsiteY5" fmla="*/ 93125 h 145313"/>
              <a:gd name="connsiteX6" fmla="*/ 101617 w 197034"/>
              <a:gd name="connsiteY6" fmla="*/ 143925 h 145313"/>
              <a:gd name="connsiteX7" fmla="*/ 63517 w 197034"/>
              <a:gd name="connsiteY7" fmla="*/ 124875 h 145313"/>
              <a:gd name="connsiteX8" fmla="*/ 17 w 197034"/>
              <a:gd name="connsiteY8" fmla="*/ 61375 h 145313"/>
              <a:gd name="connsiteX9" fmla="*/ 69867 w 197034"/>
              <a:gd name="connsiteY9" fmla="*/ 1050 h 145313"/>
              <a:gd name="connsiteX10" fmla="*/ 44467 w 197034"/>
              <a:gd name="connsiteY10" fmla="*/ 23275 h 145313"/>
              <a:gd name="connsiteX11" fmla="*/ 196867 w 197034"/>
              <a:gd name="connsiteY11" fmla="*/ 20100 h 1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034" h="145313">
                <a:moveTo>
                  <a:pt x="196867" y="20100"/>
                </a:moveTo>
                <a:cubicBezTo>
                  <a:pt x="201629" y="21687"/>
                  <a:pt x="103734" y="30154"/>
                  <a:pt x="73042" y="32800"/>
                </a:cubicBezTo>
                <a:cubicBezTo>
                  <a:pt x="42350" y="35446"/>
                  <a:pt x="18009" y="35975"/>
                  <a:pt x="12717" y="35975"/>
                </a:cubicBezTo>
                <a:cubicBezTo>
                  <a:pt x="7425" y="35975"/>
                  <a:pt x="39705" y="28567"/>
                  <a:pt x="41292" y="32800"/>
                </a:cubicBezTo>
                <a:cubicBezTo>
                  <a:pt x="42879" y="37033"/>
                  <a:pt x="22242" y="51321"/>
                  <a:pt x="22242" y="61375"/>
                </a:cubicBezTo>
                <a:cubicBezTo>
                  <a:pt x="22242" y="71429"/>
                  <a:pt x="28063" y="79367"/>
                  <a:pt x="41292" y="93125"/>
                </a:cubicBezTo>
                <a:cubicBezTo>
                  <a:pt x="54521" y="106883"/>
                  <a:pt x="97913" y="138633"/>
                  <a:pt x="101617" y="143925"/>
                </a:cubicBezTo>
                <a:cubicBezTo>
                  <a:pt x="105321" y="149217"/>
                  <a:pt x="80450" y="138633"/>
                  <a:pt x="63517" y="124875"/>
                </a:cubicBezTo>
                <a:cubicBezTo>
                  <a:pt x="46584" y="111117"/>
                  <a:pt x="-1041" y="82012"/>
                  <a:pt x="17" y="61375"/>
                </a:cubicBezTo>
                <a:cubicBezTo>
                  <a:pt x="1075" y="40738"/>
                  <a:pt x="62459" y="7400"/>
                  <a:pt x="69867" y="1050"/>
                </a:cubicBezTo>
                <a:cubicBezTo>
                  <a:pt x="77275" y="-5300"/>
                  <a:pt x="29121" y="19042"/>
                  <a:pt x="44467" y="23275"/>
                </a:cubicBezTo>
                <a:cubicBezTo>
                  <a:pt x="59813" y="27508"/>
                  <a:pt x="192105" y="18513"/>
                  <a:pt x="196867" y="20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0BFD573B-E8EC-D546-A064-58EE697C1005}"/>
              </a:ext>
            </a:extLst>
          </p:cNvPr>
          <p:cNvSpPr/>
          <p:nvPr/>
        </p:nvSpPr>
        <p:spPr>
          <a:xfrm>
            <a:off x="4419433" y="7381875"/>
            <a:ext cx="153336" cy="34925"/>
          </a:xfrm>
          <a:custGeom>
            <a:avLst/>
            <a:gdLst>
              <a:gd name="connsiteX0" fmla="*/ 167 w 153336"/>
              <a:gd name="connsiteY0" fmla="*/ 34925 h 34925"/>
              <a:gd name="connsiteX1" fmla="*/ 98592 w 153336"/>
              <a:gd name="connsiteY1" fmla="*/ 28575 h 34925"/>
              <a:gd name="connsiteX2" fmla="*/ 152567 w 153336"/>
              <a:gd name="connsiteY2" fmla="*/ 0 h 34925"/>
              <a:gd name="connsiteX3" fmla="*/ 123992 w 153336"/>
              <a:gd name="connsiteY3" fmla="*/ 28575 h 34925"/>
              <a:gd name="connsiteX4" fmla="*/ 167 w 153336"/>
              <a:gd name="connsiteY4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36" h="34925">
                <a:moveTo>
                  <a:pt x="167" y="34925"/>
                </a:moveTo>
                <a:cubicBezTo>
                  <a:pt x="-4066" y="34925"/>
                  <a:pt x="73192" y="34396"/>
                  <a:pt x="98592" y="28575"/>
                </a:cubicBezTo>
                <a:cubicBezTo>
                  <a:pt x="123992" y="22754"/>
                  <a:pt x="148334" y="0"/>
                  <a:pt x="152567" y="0"/>
                </a:cubicBezTo>
                <a:cubicBezTo>
                  <a:pt x="156800" y="0"/>
                  <a:pt x="143042" y="22754"/>
                  <a:pt x="123992" y="28575"/>
                </a:cubicBezTo>
                <a:cubicBezTo>
                  <a:pt x="104942" y="34396"/>
                  <a:pt x="4400" y="34925"/>
                  <a:pt x="167" y="34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08D6FE36-F7F1-BB9D-0843-2EE106E1968D}"/>
              </a:ext>
            </a:extLst>
          </p:cNvPr>
          <p:cNvSpPr/>
          <p:nvPr/>
        </p:nvSpPr>
        <p:spPr>
          <a:xfrm>
            <a:off x="3827825" y="7257092"/>
            <a:ext cx="480916" cy="662008"/>
          </a:xfrm>
          <a:custGeom>
            <a:avLst/>
            <a:gdLst>
              <a:gd name="connsiteX0" fmla="*/ 480650 w 480916"/>
              <a:gd name="connsiteY0" fmla="*/ 958 h 662008"/>
              <a:gd name="connsiteX1" fmla="*/ 372700 w 480916"/>
              <a:gd name="connsiteY1" fmla="*/ 181933 h 662008"/>
              <a:gd name="connsiteX2" fmla="*/ 255225 w 480916"/>
              <a:gd name="connsiteY2" fmla="*/ 293058 h 662008"/>
              <a:gd name="connsiteX3" fmla="*/ 280625 w 480916"/>
              <a:gd name="connsiteY3" fmla="*/ 277183 h 662008"/>
              <a:gd name="connsiteX4" fmla="*/ 144100 w 480916"/>
              <a:gd name="connsiteY4" fmla="*/ 458158 h 662008"/>
              <a:gd name="connsiteX5" fmla="*/ 7575 w 480916"/>
              <a:gd name="connsiteY5" fmla="*/ 651833 h 662008"/>
              <a:gd name="connsiteX6" fmla="*/ 52025 w 480916"/>
              <a:gd name="connsiteY6" fmla="*/ 591508 h 662008"/>
              <a:gd name="connsiteX7" fmla="*/ 337775 w 480916"/>
              <a:gd name="connsiteY7" fmla="*/ 226383 h 662008"/>
              <a:gd name="connsiteX8" fmla="*/ 245700 w 480916"/>
              <a:gd name="connsiteY8" fmla="*/ 359733 h 662008"/>
              <a:gd name="connsiteX9" fmla="*/ 439375 w 480916"/>
              <a:gd name="connsiteY9" fmla="*/ 121608 h 662008"/>
              <a:gd name="connsiteX10" fmla="*/ 325075 w 480916"/>
              <a:gd name="connsiteY10" fmla="*/ 235908 h 662008"/>
              <a:gd name="connsiteX11" fmla="*/ 401275 w 480916"/>
              <a:gd name="connsiteY11" fmla="*/ 115258 h 662008"/>
              <a:gd name="connsiteX12" fmla="*/ 480650 w 480916"/>
              <a:gd name="connsiteY12" fmla="*/ 958 h 6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916" h="662008">
                <a:moveTo>
                  <a:pt x="480650" y="958"/>
                </a:moveTo>
                <a:cubicBezTo>
                  <a:pt x="475888" y="12070"/>
                  <a:pt x="410271" y="133250"/>
                  <a:pt x="372700" y="181933"/>
                </a:cubicBezTo>
                <a:cubicBezTo>
                  <a:pt x="335129" y="230616"/>
                  <a:pt x="270571" y="277183"/>
                  <a:pt x="255225" y="293058"/>
                </a:cubicBezTo>
                <a:cubicBezTo>
                  <a:pt x="239879" y="308933"/>
                  <a:pt x="299146" y="249666"/>
                  <a:pt x="280625" y="277183"/>
                </a:cubicBezTo>
                <a:cubicBezTo>
                  <a:pt x="262104" y="304700"/>
                  <a:pt x="189608" y="395716"/>
                  <a:pt x="144100" y="458158"/>
                </a:cubicBezTo>
                <a:cubicBezTo>
                  <a:pt x="98592" y="520600"/>
                  <a:pt x="22921" y="629608"/>
                  <a:pt x="7575" y="651833"/>
                </a:cubicBezTo>
                <a:cubicBezTo>
                  <a:pt x="-7771" y="674058"/>
                  <a:pt x="-3008" y="662416"/>
                  <a:pt x="52025" y="591508"/>
                </a:cubicBezTo>
                <a:cubicBezTo>
                  <a:pt x="107058" y="520600"/>
                  <a:pt x="305496" y="265012"/>
                  <a:pt x="337775" y="226383"/>
                </a:cubicBezTo>
                <a:cubicBezTo>
                  <a:pt x="370054" y="187754"/>
                  <a:pt x="228767" y="377195"/>
                  <a:pt x="245700" y="359733"/>
                </a:cubicBezTo>
                <a:cubicBezTo>
                  <a:pt x="262633" y="342271"/>
                  <a:pt x="426146" y="142246"/>
                  <a:pt x="439375" y="121608"/>
                </a:cubicBezTo>
                <a:cubicBezTo>
                  <a:pt x="452604" y="100970"/>
                  <a:pt x="331425" y="236966"/>
                  <a:pt x="325075" y="235908"/>
                </a:cubicBezTo>
                <a:cubicBezTo>
                  <a:pt x="318725" y="234850"/>
                  <a:pt x="377463" y="152300"/>
                  <a:pt x="401275" y="115258"/>
                </a:cubicBezTo>
                <a:cubicBezTo>
                  <a:pt x="425087" y="78216"/>
                  <a:pt x="485412" y="-10154"/>
                  <a:pt x="480650" y="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3F71E2C6-5E77-E328-36F2-CD4554AEC0D4}"/>
              </a:ext>
            </a:extLst>
          </p:cNvPr>
          <p:cNvSpPr/>
          <p:nvPr/>
        </p:nvSpPr>
        <p:spPr>
          <a:xfrm>
            <a:off x="4380706" y="7265297"/>
            <a:ext cx="52817" cy="740446"/>
          </a:xfrm>
          <a:custGeom>
            <a:avLst/>
            <a:gdLst>
              <a:gd name="connsiteX0" fmla="*/ 29369 w 52817"/>
              <a:gd name="connsiteY0" fmla="*/ 2278 h 740446"/>
              <a:gd name="connsiteX1" fmla="*/ 10319 w 52817"/>
              <a:gd name="connsiteY1" fmla="*/ 383278 h 740446"/>
              <a:gd name="connsiteX2" fmla="*/ 16669 w 52817"/>
              <a:gd name="connsiteY2" fmla="*/ 329303 h 740446"/>
              <a:gd name="connsiteX3" fmla="*/ 42069 w 52817"/>
              <a:gd name="connsiteY3" fmla="*/ 386453 h 740446"/>
              <a:gd name="connsiteX4" fmla="*/ 29369 w 52817"/>
              <a:gd name="connsiteY4" fmla="*/ 449953 h 740446"/>
              <a:gd name="connsiteX5" fmla="*/ 51594 w 52817"/>
              <a:gd name="connsiteY5" fmla="*/ 732528 h 740446"/>
              <a:gd name="connsiteX6" fmla="*/ 48419 w 52817"/>
              <a:gd name="connsiteY6" fmla="*/ 637278 h 740446"/>
              <a:gd name="connsiteX7" fmla="*/ 35719 w 52817"/>
              <a:gd name="connsiteY7" fmla="*/ 376928 h 740446"/>
              <a:gd name="connsiteX8" fmla="*/ 3969 w 52817"/>
              <a:gd name="connsiteY8" fmla="*/ 164203 h 740446"/>
              <a:gd name="connsiteX9" fmla="*/ 3969 w 52817"/>
              <a:gd name="connsiteY9" fmla="*/ 221353 h 740446"/>
              <a:gd name="connsiteX10" fmla="*/ 29369 w 52817"/>
              <a:gd name="connsiteY10" fmla="*/ 2278 h 74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17" h="740446">
                <a:moveTo>
                  <a:pt x="29369" y="2278"/>
                </a:moveTo>
                <a:cubicBezTo>
                  <a:pt x="30427" y="29265"/>
                  <a:pt x="12436" y="328774"/>
                  <a:pt x="10319" y="383278"/>
                </a:cubicBezTo>
                <a:cubicBezTo>
                  <a:pt x="8202" y="437782"/>
                  <a:pt x="11377" y="328774"/>
                  <a:pt x="16669" y="329303"/>
                </a:cubicBezTo>
                <a:cubicBezTo>
                  <a:pt x="21961" y="329832"/>
                  <a:pt x="39952" y="366345"/>
                  <a:pt x="42069" y="386453"/>
                </a:cubicBezTo>
                <a:cubicBezTo>
                  <a:pt x="44186" y="406561"/>
                  <a:pt x="27782" y="392274"/>
                  <a:pt x="29369" y="449953"/>
                </a:cubicBezTo>
                <a:cubicBezTo>
                  <a:pt x="30956" y="507632"/>
                  <a:pt x="48419" y="701307"/>
                  <a:pt x="51594" y="732528"/>
                </a:cubicBezTo>
                <a:cubicBezTo>
                  <a:pt x="54769" y="763749"/>
                  <a:pt x="51065" y="696545"/>
                  <a:pt x="48419" y="637278"/>
                </a:cubicBezTo>
                <a:cubicBezTo>
                  <a:pt x="45773" y="578011"/>
                  <a:pt x="43127" y="455774"/>
                  <a:pt x="35719" y="376928"/>
                </a:cubicBezTo>
                <a:cubicBezTo>
                  <a:pt x="28311" y="298082"/>
                  <a:pt x="9261" y="190132"/>
                  <a:pt x="3969" y="164203"/>
                </a:cubicBezTo>
                <a:cubicBezTo>
                  <a:pt x="-1323" y="138274"/>
                  <a:pt x="-1323" y="246224"/>
                  <a:pt x="3969" y="221353"/>
                </a:cubicBezTo>
                <a:cubicBezTo>
                  <a:pt x="9261" y="196482"/>
                  <a:pt x="28311" y="-24709"/>
                  <a:pt x="29369" y="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ADEF3585-AB9C-3DDC-D135-F5F3DBB5B332}"/>
              </a:ext>
            </a:extLst>
          </p:cNvPr>
          <p:cNvSpPr/>
          <p:nvPr/>
        </p:nvSpPr>
        <p:spPr>
          <a:xfrm>
            <a:off x="4060739" y="7486340"/>
            <a:ext cx="232482" cy="301935"/>
          </a:xfrm>
          <a:custGeom>
            <a:avLst/>
            <a:gdLst>
              <a:gd name="connsiteX0" fmla="*/ 231861 w 232482"/>
              <a:gd name="connsiteY0" fmla="*/ 310 h 301935"/>
              <a:gd name="connsiteX1" fmla="*/ 111211 w 232482"/>
              <a:gd name="connsiteY1" fmla="*/ 152710 h 301935"/>
              <a:gd name="connsiteX2" fmla="*/ 86 w 232482"/>
              <a:gd name="connsiteY2" fmla="*/ 301935 h 301935"/>
              <a:gd name="connsiteX3" fmla="*/ 92161 w 232482"/>
              <a:gd name="connsiteY3" fmla="*/ 152710 h 301935"/>
              <a:gd name="connsiteX4" fmla="*/ 57236 w 232482"/>
              <a:gd name="connsiteY4" fmla="*/ 193985 h 301935"/>
              <a:gd name="connsiteX5" fmla="*/ 231861 w 232482"/>
              <a:gd name="connsiteY5" fmla="*/ 310 h 30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482" h="301935">
                <a:moveTo>
                  <a:pt x="231861" y="310"/>
                </a:moveTo>
                <a:cubicBezTo>
                  <a:pt x="240857" y="-6569"/>
                  <a:pt x="149840" y="102439"/>
                  <a:pt x="111211" y="152710"/>
                </a:cubicBezTo>
                <a:cubicBezTo>
                  <a:pt x="72582" y="202981"/>
                  <a:pt x="3261" y="301935"/>
                  <a:pt x="86" y="301935"/>
                </a:cubicBezTo>
                <a:cubicBezTo>
                  <a:pt x="-3089" y="301935"/>
                  <a:pt x="82636" y="170702"/>
                  <a:pt x="92161" y="152710"/>
                </a:cubicBezTo>
                <a:cubicBezTo>
                  <a:pt x="101686" y="134718"/>
                  <a:pt x="37128" y="215681"/>
                  <a:pt x="57236" y="193985"/>
                </a:cubicBezTo>
                <a:cubicBezTo>
                  <a:pt x="77344" y="172289"/>
                  <a:pt x="222865" y="7189"/>
                  <a:pt x="231861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E8B484CA-CE53-95C6-4325-6DF9052098BA}"/>
              </a:ext>
            </a:extLst>
          </p:cNvPr>
          <p:cNvSpPr/>
          <p:nvPr/>
        </p:nvSpPr>
        <p:spPr>
          <a:xfrm>
            <a:off x="4292585" y="7493448"/>
            <a:ext cx="19106" cy="311359"/>
          </a:xfrm>
          <a:custGeom>
            <a:avLst/>
            <a:gdLst>
              <a:gd name="connsiteX0" fmla="*/ 15 w 19106"/>
              <a:gd name="connsiteY0" fmla="*/ 2727 h 311359"/>
              <a:gd name="connsiteX1" fmla="*/ 15890 w 19106"/>
              <a:gd name="connsiteY1" fmla="*/ 307527 h 311359"/>
              <a:gd name="connsiteX2" fmla="*/ 19065 w 19106"/>
              <a:gd name="connsiteY2" fmla="*/ 164652 h 311359"/>
              <a:gd name="connsiteX3" fmla="*/ 15 w 19106"/>
              <a:gd name="connsiteY3" fmla="*/ 2727 h 31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6" h="311359">
                <a:moveTo>
                  <a:pt x="15" y="2727"/>
                </a:moveTo>
                <a:cubicBezTo>
                  <a:pt x="-514" y="26539"/>
                  <a:pt x="12715" y="280539"/>
                  <a:pt x="15890" y="307527"/>
                </a:cubicBezTo>
                <a:cubicBezTo>
                  <a:pt x="19065" y="334515"/>
                  <a:pt x="18007" y="211748"/>
                  <a:pt x="19065" y="164652"/>
                </a:cubicBezTo>
                <a:cubicBezTo>
                  <a:pt x="20123" y="117556"/>
                  <a:pt x="544" y="-21085"/>
                  <a:pt x="15" y="2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C9AA95D4-1C36-01D5-33E9-9C2E3179019F}"/>
              </a:ext>
            </a:extLst>
          </p:cNvPr>
          <p:cNvSpPr/>
          <p:nvPr/>
        </p:nvSpPr>
        <p:spPr>
          <a:xfrm>
            <a:off x="4050780" y="7774731"/>
            <a:ext cx="275225" cy="39304"/>
          </a:xfrm>
          <a:custGeom>
            <a:avLst/>
            <a:gdLst>
              <a:gd name="connsiteX0" fmla="*/ 3695 w 275225"/>
              <a:gd name="connsiteY0" fmla="*/ 10369 h 39304"/>
              <a:gd name="connsiteX1" fmla="*/ 260870 w 275225"/>
              <a:gd name="connsiteY1" fmla="*/ 38944 h 39304"/>
              <a:gd name="connsiteX2" fmla="*/ 238645 w 275225"/>
              <a:gd name="connsiteY2" fmla="*/ 26244 h 39304"/>
              <a:gd name="connsiteX3" fmla="*/ 206895 w 275225"/>
              <a:gd name="connsiteY3" fmla="*/ 23069 h 39304"/>
              <a:gd name="connsiteX4" fmla="*/ 114820 w 275225"/>
              <a:gd name="connsiteY4" fmla="*/ 844 h 39304"/>
              <a:gd name="connsiteX5" fmla="*/ 3695 w 275225"/>
              <a:gd name="connsiteY5" fmla="*/ 10369 h 3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225" h="39304">
                <a:moveTo>
                  <a:pt x="3695" y="10369"/>
                </a:moveTo>
                <a:cubicBezTo>
                  <a:pt x="28037" y="16719"/>
                  <a:pt x="221712" y="36298"/>
                  <a:pt x="260870" y="38944"/>
                </a:cubicBezTo>
                <a:cubicBezTo>
                  <a:pt x="300028" y="41590"/>
                  <a:pt x="247641" y="28890"/>
                  <a:pt x="238645" y="26244"/>
                </a:cubicBezTo>
                <a:cubicBezTo>
                  <a:pt x="229649" y="23598"/>
                  <a:pt x="227532" y="27302"/>
                  <a:pt x="206895" y="23069"/>
                </a:cubicBezTo>
                <a:cubicBezTo>
                  <a:pt x="186258" y="18836"/>
                  <a:pt x="147628" y="4019"/>
                  <a:pt x="114820" y="844"/>
                </a:cubicBezTo>
                <a:cubicBezTo>
                  <a:pt x="82012" y="-2331"/>
                  <a:pt x="-20647" y="4019"/>
                  <a:pt x="3695" y="1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4153095E-6ECF-FF5C-CAAE-1D3196A63DAE}"/>
              </a:ext>
            </a:extLst>
          </p:cNvPr>
          <p:cNvSpPr/>
          <p:nvPr/>
        </p:nvSpPr>
        <p:spPr>
          <a:xfrm>
            <a:off x="4159246" y="7617896"/>
            <a:ext cx="103863" cy="159448"/>
          </a:xfrm>
          <a:custGeom>
            <a:avLst/>
            <a:gdLst>
              <a:gd name="connsiteX0" fmla="*/ 4 w 103863"/>
              <a:gd name="connsiteY0" fmla="*/ 132279 h 159448"/>
              <a:gd name="connsiteX1" fmla="*/ 57154 w 103863"/>
              <a:gd name="connsiteY1" fmla="*/ 62429 h 159448"/>
              <a:gd name="connsiteX2" fmla="*/ 88904 w 103863"/>
              <a:gd name="connsiteY2" fmla="*/ 11629 h 159448"/>
              <a:gd name="connsiteX3" fmla="*/ 85729 w 103863"/>
              <a:gd name="connsiteY3" fmla="*/ 46554 h 159448"/>
              <a:gd name="connsiteX4" fmla="*/ 98429 w 103863"/>
              <a:gd name="connsiteY4" fmla="*/ 157679 h 159448"/>
              <a:gd name="connsiteX5" fmla="*/ 98429 w 103863"/>
              <a:gd name="connsiteY5" fmla="*/ 106879 h 159448"/>
              <a:gd name="connsiteX6" fmla="*/ 101604 w 103863"/>
              <a:gd name="connsiteY6" fmla="*/ 2104 h 159448"/>
              <a:gd name="connsiteX7" fmla="*/ 60329 w 103863"/>
              <a:gd name="connsiteY7" fmla="*/ 43379 h 159448"/>
              <a:gd name="connsiteX8" fmla="*/ 4 w 103863"/>
              <a:gd name="connsiteY8" fmla="*/ 132279 h 1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63" h="159448">
                <a:moveTo>
                  <a:pt x="4" y="132279"/>
                </a:moveTo>
                <a:cubicBezTo>
                  <a:pt x="-525" y="135454"/>
                  <a:pt x="42337" y="82537"/>
                  <a:pt x="57154" y="62429"/>
                </a:cubicBezTo>
                <a:cubicBezTo>
                  <a:pt x="71971" y="42321"/>
                  <a:pt x="84142" y="14275"/>
                  <a:pt x="88904" y="11629"/>
                </a:cubicBezTo>
                <a:cubicBezTo>
                  <a:pt x="93666" y="8983"/>
                  <a:pt x="84142" y="22212"/>
                  <a:pt x="85729" y="46554"/>
                </a:cubicBezTo>
                <a:cubicBezTo>
                  <a:pt x="87317" y="70896"/>
                  <a:pt x="96312" y="147625"/>
                  <a:pt x="98429" y="157679"/>
                </a:cubicBezTo>
                <a:cubicBezTo>
                  <a:pt x="100546" y="167733"/>
                  <a:pt x="97900" y="132808"/>
                  <a:pt x="98429" y="106879"/>
                </a:cubicBezTo>
                <a:cubicBezTo>
                  <a:pt x="98958" y="80950"/>
                  <a:pt x="107954" y="12687"/>
                  <a:pt x="101604" y="2104"/>
                </a:cubicBezTo>
                <a:cubicBezTo>
                  <a:pt x="95254" y="-8479"/>
                  <a:pt x="73558" y="23271"/>
                  <a:pt x="60329" y="43379"/>
                </a:cubicBezTo>
                <a:cubicBezTo>
                  <a:pt x="47100" y="63487"/>
                  <a:pt x="533" y="129104"/>
                  <a:pt x="4" y="132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A4E65FA2-2B7A-88CC-6522-AE5A3499135A}"/>
              </a:ext>
            </a:extLst>
          </p:cNvPr>
          <p:cNvSpPr/>
          <p:nvPr/>
        </p:nvSpPr>
        <p:spPr>
          <a:xfrm>
            <a:off x="4146118" y="7740650"/>
            <a:ext cx="133988" cy="34646"/>
          </a:xfrm>
          <a:custGeom>
            <a:avLst/>
            <a:gdLst>
              <a:gd name="connsiteX0" fmla="*/ 432 w 133988"/>
              <a:gd name="connsiteY0" fmla="*/ 0 h 34646"/>
              <a:gd name="connsiteX1" fmla="*/ 130607 w 133988"/>
              <a:gd name="connsiteY1" fmla="*/ 31750 h 34646"/>
              <a:gd name="connsiteX2" fmla="*/ 89332 w 133988"/>
              <a:gd name="connsiteY2" fmla="*/ 31750 h 34646"/>
              <a:gd name="connsiteX3" fmla="*/ 432 w 133988"/>
              <a:gd name="connsiteY3" fmla="*/ 0 h 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88" h="34646">
                <a:moveTo>
                  <a:pt x="432" y="0"/>
                </a:moveTo>
                <a:cubicBezTo>
                  <a:pt x="7311" y="0"/>
                  <a:pt x="115790" y="26458"/>
                  <a:pt x="130607" y="31750"/>
                </a:cubicBezTo>
                <a:cubicBezTo>
                  <a:pt x="145424" y="37042"/>
                  <a:pt x="107853" y="33867"/>
                  <a:pt x="89332" y="31750"/>
                </a:cubicBezTo>
                <a:cubicBezTo>
                  <a:pt x="70811" y="29633"/>
                  <a:pt x="-6447" y="0"/>
                  <a:pt x="4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B0F7DCB9-8614-0330-57CC-3D4003A79A59}"/>
              </a:ext>
            </a:extLst>
          </p:cNvPr>
          <p:cNvSpPr/>
          <p:nvPr/>
        </p:nvSpPr>
        <p:spPr>
          <a:xfrm>
            <a:off x="3936856" y="7369097"/>
            <a:ext cx="194177" cy="105127"/>
          </a:xfrm>
          <a:custGeom>
            <a:avLst/>
            <a:gdLst>
              <a:gd name="connsiteX0" fmla="*/ 193819 w 194177"/>
              <a:gd name="connsiteY0" fmla="*/ 78 h 105127"/>
              <a:gd name="connsiteX1" fmla="*/ 149369 w 194177"/>
              <a:gd name="connsiteY1" fmla="*/ 79453 h 105127"/>
              <a:gd name="connsiteX2" fmla="*/ 108094 w 194177"/>
              <a:gd name="connsiteY2" fmla="*/ 101678 h 105127"/>
              <a:gd name="connsiteX3" fmla="*/ 144 w 194177"/>
              <a:gd name="connsiteY3" fmla="*/ 69928 h 105127"/>
              <a:gd name="connsiteX4" fmla="*/ 85869 w 194177"/>
              <a:gd name="connsiteY4" fmla="*/ 101678 h 105127"/>
              <a:gd name="connsiteX5" fmla="*/ 123969 w 194177"/>
              <a:gd name="connsiteY5" fmla="*/ 95328 h 105127"/>
              <a:gd name="connsiteX6" fmla="*/ 193819 w 194177"/>
              <a:gd name="connsiteY6" fmla="*/ 78 h 1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77" h="105127">
                <a:moveTo>
                  <a:pt x="193819" y="78"/>
                </a:moveTo>
                <a:cubicBezTo>
                  <a:pt x="198052" y="-2568"/>
                  <a:pt x="163656" y="62520"/>
                  <a:pt x="149369" y="79453"/>
                </a:cubicBezTo>
                <a:cubicBezTo>
                  <a:pt x="135082" y="96386"/>
                  <a:pt x="132965" y="103266"/>
                  <a:pt x="108094" y="101678"/>
                </a:cubicBezTo>
                <a:cubicBezTo>
                  <a:pt x="83223" y="100091"/>
                  <a:pt x="3848" y="69928"/>
                  <a:pt x="144" y="69928"/>
                </a:cubicBezTo>
                <a:cubicBezTo>
                  <a:pt x="-3560" y="69928"/>
                  <a:pt x="65232" y="97445"/>
                  <a:pt x="85869" y="101678"/>
                </a:cubicBezTo>
                <a:cubicBezTo>
                  <a:pt x="106506" y="105911"/>
                  <a:pt x="108094" y="108557"/>
                  <a:pt x="123969" y="95328"/>
                </a:cubicBezTo>
                <a:cubicBezTo>
                  <a:pt x="139844" y="82099"/>
                  <a:pt x="189586" y="2724"/>
                  <a:pt x="193819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B4539381-361E-407F-24EB-242C78B54BF9}"/>
              </a:ext>
            </a:extLst>
          </p:cNvPr>
          <p:cNvSpPr/>
          <p:nvPr/>
        </p:nvSpPr>
        <p:spPr>
          <a:xfrm>
            <a:off x="4016359" y="7372084"/>
            <a:ext cx="162131" cy="128564"/>
          </a:xfrm>
          <a:custGeom>
            <a:avLst/>
            <a:gdLst>
              <a:gd name="connsiteX0" fmla="*/ 161941 w 162131"/>
              <a:gd name="connsiteY0" fmla="*/ 266 h 128564"/>
              <a:gd name="connsiteX1" fmla="*/ 98441 w 162131"/>
              <a:gd name="connsiteY1" fmla="*/ 85991 h 128564"/>
              <a:gd name="connsiteX2" fmla="*/ 79391 w 162131"/>
              <a:gd name="connsiteY2" fmla="*/ 101866 h 128564"/>
              <a:gd name="connsiteX3" fmla="*/ 16 w 162131"/>
              <a:gd name="connsiteY3" fmla="*/ 117741 h 128564"/>
              <a:gd name="connsiteX4" fmla="*/ 73041 w 162131"/>
              <a:gd name="connsiteY4" fmla="*/ 120916 h 128564"/>
              <a:gd name="connsiteX5" fmla="*/ 161941 w 162131"/>
              <a:gd name="connsiteY5" fmla="*/ 266 h 12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31" h="128564">
                <a:moveTo>
                  <a:pt x="161941" y="266"/>
                </a:moveTo>
                <a:cubicBezTo>
                  <a:pt x="166174" y="-5555"/>
                  <a:pt x="98441" y="85991"/>
                  <a:pt x="98441" y="85991"/>
                </a:cubicBezTo>
                <a:cubicBezTo>
                  <a:pt x="84683" y="102924"/>
                  <a:pt x="95795" y="96574"/>
                  <a:pt x="79391" y="101866"/>
                </a:cubicBezTo>
                <a:cubicBezTo>
                  <a:pt x="62987" y="107158"/>
                  <a:pt x="1074" y="114566"/>
                  <a:pt x="16" y="117741"/>
                </a:cubicBezTo>
                <a:cubicBezTo>
                  <a:pt x="-1042" y="120916"/>
                  <a:pt x="50287" y="138379"/>
                  <a:pt x="73041" y="120916"/>
                </a:cubicBezTo>
                <a:cubicBezTo>
                  <a:pt x="95795" y="103454"/>
                  <a:pt x="157708" y="6087"/>
                  <a:pt x="16194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E61A656E-68E8-7EEF-A3FB-9431A269F144}"/>
              </a:ext>
            </a:extLst>
          </p:cNvPr>
          <p:cNvSpPr/>
          <p:nvPr/>
        </p:nvSpPr>
        <p:spPr>
          <a:xfrm>
            <a:off x="3660683" y="7416798"/>
            <a:ext cx="365491" cy="546208"/>
          </a:xfrm>
          <a:custGeom>
            <a:avLst/>
            <a:gdLst>
              <a:gd name="connsiteX0" fmla="*/ 276317 w 365491"/>
              <a:gd name="connsiteY0" fmla="*/ 2 h 546208"/>
              <a:gd name="connsiteX1" fmla="*/ 327117 w 365491"/>
              <a:gd name="connsiteY1" fmla="*/ 101602 h 546208"/>
              <a:gd name="connsiteX2" fmla="*/ 323942 w 365491"/>
              <a:gd name="connsiteY2" fmla="*/ 123827 h 546208"/>
              <a:gd name="connsiteX3" fmla="*/ 247742 w 365491"/>
              <a:gd name="connsiteY3" fmla="*/ 247652 h 546208"/>
              <a:gd name="connsiteX4" fmla="*/ 282667 w 365491"/>
              <a:gd name="connsiteY4" fmla="*/ 234952 h 546208"/>
              <a:gd name="connsiteX5" fmla="*/ 162017 w 365491"/>
              <a:gd name="connsiteY5" fmla="*/ 330202 h 546208"/>
              <a:gd name="connsiteX6" fmla="*/ 44542 w 365491"/>
              <a:gd name="connsiteY6" fmla="*/ 482602 h 546208"/>
              <a:gd name="connsiteX7" fmla="*/ 92 w 365491"/>
              <a:gd name="connsiteY7" fmla="*/ 546102 h 546208"/>
              <a:gd name="connsiteX8" fmla="*/ 54067 w 365491"/>
              <a:gd name="connsiteY8" fmla="*/ 469902 h 546208"/>
              <a:gd name="connsiteX9" fmla="*/ 342992 w 365491"/>
              <a:gd name="connsiteY9" fmla="*/ 123827 h 546208"/>
              <a:gd name="connsiteX10" fmla="*/ 342992 w 365491"/>
              <a:gd name="connsiteY10" fmla="*/ 98427 h 546208"/>
              <a:gd name="connsiteX11" fmla="*/ 276317 w 365491"/>
              <a:gd name="connsiteY11" fmla="*/ 2 h 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5491" h="546208">
                <a:moveTo>
                  <a:pt x="276317" y="2"/>
                </a:moveTo>
                <a:cubicBezTo>
                  <a:pt x="273671" y="531"/>
                  <a:pt x="319180" y="80965"/>
                  <a:pt x="327117" y="101602"/>
                </a:cubicBezTo>
                <a:cubicBezTo>
                  <a:pt x="335055" y="122240"/>
                  <a:pt x="337171" y="99485"/>
                  <a:pt x="323942" y="123827"/>
                </a:cubicBezTo>
                <a:cubicBezTo>
                  <a:pt x="310713" y="148169"/>
                  <a:pt x="254621" y="229131"/>
                  <a:pt x="247742" y="247652"/>
                </a:cubicBezTo>
                <a:cubicBezTo>
                  <a:pt x="240863" y="266173"/>
                  <a:pt x="296955" y="221194"/>
                  <a:pt x="282667" y="234952"/>
                </a:cubicBezTo>
                <a:cubicBezTo>
                  <a:pt x="268379" y="248710"/>
                  <a:pt x="201704" y="288927"/>
                  <a:pt x="162017" y="330202"/>
                </a:cubicBezTo>
                <a:cubicBezTo>
                  <a:pt x="122330" y="371477"/>
                  <a:pt x="71529" y="446619"/>
                  <a:pt x="44542" y="482602"/>
                </a:cubicBezTo>
                <a:cubicBezTo>
                  <a:pt x="17555" y="518585"/>
                  <a:pt x="-1496" y="548219"/>
                  <a:pt x="92" y="546102"/>
                </a:cubicBezTo>
                <a:cubicBezTo>
                  <a:pt x="1680" y="543985"/>
                  <a:pt x="-3083" y="540281"/>
                  <a:pt x="54067" y="469902"/>
                </a:cubicBezTo>
                <a:cubicBezTo>
                  <a:pt x="111217" y="399523"/>
                  <a:pt x="294838" y="185739"/>
                  <a:pt x="342992" y="123827"/>
                </a:cubicBezTo>
                <a:cubicBezTo>
                  <a:pt x="391146" y="61915"/>
                  <a:pt x="347754" y="118535"/>
                  <a:pt x="342992" y="98427"/>
                </a:cubicBezTo>
                <a:cubicBezTo>
                  <a:pt x="338230" y="78319"/>
                  <a:pt x="278963" y="-527"/>
                  <a:pt x="27631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6FD1E435-31EE-E5E7-8690-2B85A3E0138D}"/>
              </a:ext>
            </a:extLst>
          </p:cNvPr>
          <p:cNvSpPr/>
          <p:nvPr/>
        </p:nvSpPr>
        <p:spPr>
          <a:xfrm>
            <a:off x="3740150" y="7537450"/>
            <a:ext cx="298450" cy="396875"/>
          </a:xfrm>
          <a:custGeom>
            <a:avLst/>
            <a:gdLst>
              <a:gd name="connsiteX0" fmla="*/ 298450 w 298450"/>
              <a:gd name="connsiteY0" fmla="*/ 0 h 396875"/>
              <a:gd name="connsiteX1" fmla="*/ 193675 w 298450"/>
              <a:gd name="connsiteY1" fmla="*/ 139700 h 396875"/>
              <a:gd name="connsiteX2" fmla="*/ 0 w 298450"/>
              <a:gd name="connsiteY2" fmla="*/ 396875 h 396875"/>
              <a:gd name="connsiteX3" fmla="*/ 203200 w 298450"/>
              <a:gd name="connsiteY3" fmla="*/ 136525 h 396875"/>
              <a:gd name="connsiteX4" fmla="*/ 298450 w 298450"/>
              <a:gd name="connsiteY4" fmla="*/ 0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0" h="396875">
                <a:moveTo>
                  <a:pt x="298450" y="0"/>
                </a:moveTo>
                <a:lnTo>
                  <a:pt x="193675" y="139700"/>
                </a:lnTo>
                <a:lnTo>
                  <a:pt x="0" y="396875"/>
                </a:lnTo>
                <a:cubicBezTo>
                  <a:pt x="1587" y="396346"/>
                  <a:pt x="153988" y="196850"/>
                  <a:pt x="203200" y="136525"/>
                </a:cubicBezTo>
                <a:cubicBezTo>
                  <a:pt x="252412" y="76200"/>
                  <a:pt x="273843" y="55562"/>
                  <a:pt x="2984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107851A3-9081-3221-4759-4D93F305BEB1}"/>
              </a:ext>
            </a:extLst>
          </p:cNvPr>
          <p:cNvSpPr/>
          <p:nvPr/>
        </p:nvSpPr>
        <p:spPr>
          <a:xfrm>
            <a:off x="3809594" y="7857184"/>
            <a:ext cx="512617" cy="86677"/>
          </a:xfrm>
          <a:custGeom>
            <a:avLst/>
            <a:gdLst>
              <a:gd name="connsiteX0" fmla="*/ 406 w 512617"/>
              <a:gd name="connsiteY0" fmla="*/ 67616 h 86677"/>
              <a:gd name="connsiteX1" fmla="*/ 124231 w 512617"/>
              <a:gd name="connsiteY1" fmla="*/ 86666 h 86677"/>
              <a:gd name="connsiteX2" fmla="*/ 117881 w 512617"/>
              <a:gd name="connsiteY2" fmla="*/ 64441 h 86677"/>
              <a:gd name="connsiteX3" fmla="*/ 175031 w 512617"/>
              <a:gd name="connsiteY3" fmla="*/ 13641 h 86677"/>
              <a:gd name="connsiteX4" fmla="*/ 302031 w 512617"/>
              <a:gd name="connsiteY4" fmla="*/ 16816 h 86677"/>
              <a:gd name="connsiteX5" fmla="*/ 511581 w 512617"/>
              <a:gd name="connsiteY5" fmla="*/ 35866 h 86677"/>
              <a:gd name="connsiteX6" fmla="*/ 387756 w 512617"/>
              <a:gd name="connsiteY6" fmla="*/ 16816 h 86677"/>
              <a:gd name="connsiteX7" fmla="*/ 289331 w 512617"/>
              <a:gd name="connsiteY7" fmla="*/ 941 h 86677"/>
              <a:gd name="connsiteX8" fmla="*/ 216306 w 512617"/>
              <a:gd name="connsiteY8" fmla="*/ 7291 h 86677"/>
              <a:gd name="connsiteX9" fmla="*/ 136931 w 512617"/>
              <a:gd name="connsiteY9" fmla="*/ 51741 h 86677"/>
              <a:gd name="connsiteX10" fmla="*/ 136931 w 512617"/>
              <a:gd name="connsiteY10" fmla="*/ 70791 h 86677"/>
              <a:gd name="connsiteX11" fmla="*/ 86131 w 512617"/>
              <a:gd name="connsiteY11" fmla="*/ 77141 h 86677"/>
              <a:gd name="connsiteX12" fmla="*/ 406 w 512617"/>
              <a:gd name="connsiteY12" fmla="*/ 67616 h 8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2617" h="86677">
                <a:moveTo>
                  <a:pt x="406" y="67616"/>
                </a:moveTo>
                <a:cubicBezTo>
                  <a:pt x="6756" y="69204"/>
                  <a:pt x="104652" y="87195"/>
                  <a:pt x="124231" y="86666"/>
                </a:cubicBezTo>
                <a:cubicBezTo>
                  <a:pt x="143810" y="86137"/>
                  <a:pt x="109414" y="76612"/>
                  <a:pt x="117881" y="64441"/>
                </a:cubicBezTo>
                <a:cubicBezTo>
                  <a:pt x="126348" y="52270"/>
                  <a:pt x="144339" y="21578"/>
                  <a:pt x="175031" y="13641"/>
                </a:cubicBezTo>
                <a:cubicBezTo>
                  <a:pt x="205723" y="5704"/>
                  <a:pt x="245939" y="13112"/>
                  <a:pt x="302031" y="16816"/>
                </a:cubicBezTo>
                <a:cubicBezTo>
                  <a:pt x="358123" y="20520"/>
                  <a:pt x="497294" y="35866"/>
                  <a:pt x="511581" y="35866"/>
                </a:cubicBezTo>
                <a:cubicBezTo>
                  <a:pt x="525868" y="35866"/>
                  <a:pt x="387756" y="16816"/>
                  <a:pt x="387756" y="16816"/>
                </a:cubicBezTo>
                <a:cubicBezTo>
                  <a:pt x="350714" y="10995"/>
                  <a:pt x="317906" y="2528"/>
                  <a:pt x="289331" y="941"/>
                </a:cubicBezTo>
                <a:cubicBezTo>
                  <a:pt x="260756" y="-647"/>
                  <a:pt x="241706" y="-1176"/>
                  <a:pt x="216306" y="7291"/>
                </a:cubicBezTo>
                <a:cubicBezTo>
                  <a:pt x="190906" y="15758"/>
                  <a:pt x="150160" y="41158"/>
                  <a:pt x="136931" y="51741"/>
                </a:cubicBezTo>
                <a:cubicBezTo>
                  <a:pt x="123702" y="62324"/>
                  <a:pt x="145398" y="66558"/>
                  <a:pt x="136931" y="70791"/>
                </a:cubicBezTo>
                <a:cubicBezTo>
                  <a:pt x="128464" y="75024"/>
                  <a:pt x="108356" y="78728"/>
                  <a:pt x="86131" y="77141"/>
                </a:cubicBezTo>
                <a:cubicBezTo>
                  <a:pt x="63906" y="75554"/>
                  <a:pt x="-5944" y="66028"/>
                  <a:pt x="406" y="67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7076442B-B4C5-8700-C430-E6EF5B33EF2C}"/>
              </a:ext>
            </a:extLst>
          </p:cNvPr>
          <p:cNvSpPr/>
          <p:nvPr/>
        </p:nvSpPr>
        <p:spPr>
          <a:xfrm>
            <a:off x="4293993" y="7873998"/>
            <a:ext cx="153012" cy="123843"/>
          </a:xfrm>
          <a:custGeom>
            <a:avLst/>
            <a:gdLst>
              <a:gd name="connsiteX0" fmla="*/ 14482 w 153012"/>
              <a:gd name="connsiteY0" fmla="*/ 2 h 123843"/>
              <a:gd name="connsiteX1" fmla="*/ 20832 w 153012"/>
              <a:gd name="connsiteY1" fmla="*/ 101602 h 123843"/>
              <a:gd name="connsiteX2" fmla="*/ 30357 w 153012"/>
              <a:gd name="connsiteY2" fmla="*/ 114302 h 123843"/>
              <a:gd name="connsiteX3" fmla="*/ 4957 w 153012"/>
              <a:gd name="connsiteY3" fmla="*/ 104777 h 123843"/>
              <a:gd name="connsiteX4" fmla="*/ 144657 w 153012"/>
              <a:gd name="connsiteY4" fmla="*/ 123827 h 123843"/>
              <a:gd name="connsiteX5" fmla="*/ 125607 w 153012"/>
              <a:gd name="connsiteY5" fmla="*/ 107952 h 123843"/>
              <a:gd name="connsiteX6" fmla="*/ 30357 w 153012"/>
              <a:gd name="connsiteY6" fmla="*/ 98427 h 123843"/>
              <a:gd name="connsiteX7" fmla="*/ 14482 w 153012"/>
              <a:gd name="connsiteY7" fmla="*/ 2 h 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12" h="123843">
                <a:moveTo>
                  <a:pt x="14482" y="2"/>
                </a:moveTo>
                <a:cubicBezTo>
                  <a:pt x="12895" y="531"/>
                  <a:pt x="20832" y="101602"/>
                  <a:pt x="20832" y="101602"/>
                </a:cubicBezTo>
                <a:cubicBezTo>
                  <a:pt x="23478" y="120652"/>
                  <a:pt x="33003" y="113773"/>
                  <a:pt x="30357" y="114302"/>
                </a:cubicBezTo>
                <a:cubicBezTo>
                  <a:pt x="27711" y="114831"/>
                  <a:pt x="-14093" y="103190"/>
                  <a:pt x="4957" y="104777"/>
                </a:cubicBezTo>
                <a:cubicBezTo>
                  <a:pt x="24007" y="106364"/>
                  <a:pt x="144657" y="123827"/>
                  <a:pt x="144657" y="123827"/>
                </a:cubicBezTo>
                <a:cubicBezTo>
                  <a:pt x="164765" y="124356"/>
                  <a:pt x="144657" y="112185"/>
                  <a:pt x="125607" y="107952"/>
                </a:cubicBezTo>
                <a:cubicBezTo>
                  <a:pt x="106557" y="103719"/>
                  <a:pt x="47290" y="109539"/>
                  <a:pt x="30357" y="98427"/>
                </a:cubicBezTo>
                <a:cubicBezTo>
                  <a:pt x="13424" y="87315"/>
                  <a:pt x="16069" y="-527"/>
                  <a:pt x="1448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208E1A09-9A24-8E64-B5D4-E228F016123E}"/>
              </a:ext>
            </a:extLst>
          </p:cNvPr>
          <p:cNvSpPr/>
          <p:nvPr/>
        </p:nvSpPr>
        <p:spPr>
          <a:xfrm>
            <a:off x="3721070" y="7854872"/>
            <a:ext cx="293817" cy="130442"/>
          </a:xfrm>
          <a:custGeom>
            <a:avLst/>
            <a:gdLst>
              <a:gd name="connsiteX0" fmla="*/ 60355 w 293817"/>
              <a:gd name="connsiteY0" fmla="*/ 78 h 130442"/>
              <a:gd name="connsiteX1" fmla="*/ 3205 w 293817"/>
              <a:gd name="connsiteY1" fmla="*/ 79453 h 130442"/>
              <a:gd name="connsiteX2" fmla="*/ 19080 w 293817"/>
              <a:gd name="connsiteY2" fmla="*/ 101678 h 130442"/>
              <a:gd name="connsiteX3" fmla="*/ 117505 w 293817"/>
              <a:gd name="connsiteY3" fmla="*/ 127078 h 130442"/>
              <a:gd name="connsiteX4" fmla="*/ 288955 w 293817"/>
              <a:gd name="connsiteY4" fmla="*/ 127078 h 130442"/>
              <a:gd name="connsiteX5" fmla="*/ 234980 w 293817"/>
              <a:gd name="connsiteY5" fmla="*/ 130253 h 130442"/>
              <a:gd name="connsiteX6" fmla="*/ 111155 w 293817"/>
              <a:gd name="connsiteY6" fmla="*/ 120728 h 130442"/>
              <a:gd name="connsiteX7" fmla="*/ 34955 w 293817"/>
              <a:gd name="connsiteY7" fmla="*/ 95328 h 130442"/>
              <a:gd name="connsiteX8" fmla="*/ 60355 w 293817"/>
              <a:gd name="connsiteY8" fmla="*/ 78 h 13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817" h="130442">
                <a:moveTo>
                  <a:pt x="60355" y="78"/>
                </a:moveTo>
                <a:cubicBezTo>
                  <a:pt x="55063" y="-2568"/>
                  <a:pt x="10084" y="62520"/>
                  <a:pt x="3205" y="79453"/>
                </a:cubicBezTo>
                <a:cubicBezTo>
                  <a:pt x="-3674" y="96386"/>
                  <a:pt x="30" y="93741"/>
                  <a:pt x="19080" y="101678"/>
                </a:cubicBezTo>
                <a:cubicBezTo>
                  <a:pt x="38130" y="109615"/>
                  <a:pt x="72526" y="122845"/>
                  <a:pt x="117505" y="127078"/>
                </a:cubicBezTo>
                <a:cubicBezTo>
                  <a:pt x="162484" y="131311"/>
                  <a:pt x="269376" y="126549"/>
                  <a:pt x="288955" y="127078"/>
                </a:cubicBezTo>
                <a:cubicBezTo>
                  <a:pt x="308534" y="127607"/>
                  <a:pt x="264613" y="131311"/>
                  <a:pt x="234980" y="130253"/>
                </a:cubicBezTo>
                <a:cubicBezTo>
                  <a:pt x="205347" y="129195"/>
                  <a:pt x="144492" y="126549"/>
                  <a:pt x="111155" y="120728"/>
                </a:cubicBezTo>
                <a:cubicBezTo>
                  <a:pt x="77818" y="114907"/>
                  <a:pt x="43951" y="110674"/>
                  <a:pt x="34955" y="95328"/>
                </a:cubicBezTo>
                <a:cubicBezTo>
                  <a:pt x="25959" y="79982"/>
                  <a:pt x="65647" y="2724"/>
                  <a:pt x="6035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364F763D-ACBC-2033-91BB-C5CEF021256C}"/>
              </a:ext>
            </a:extLst>
          </p:cNvPr>
          <p:cNvSpPr/>
          <p:nvPr/>
        </p:nvSpPr>
        <p:spPr>
          <a:xfrm>
            <a:off x="3641584" y="7988088"/>
            <a:ext cx="407483" cy="29174"/>
          </a:xfrm>
          <a:custGeom>
            <a:avLst/>
            <a:gdLst>
              <a:gd name="connsiteX0" fmla="*/ 141 w 407483"/>
              <a:gd name="connsiteY0" fmla="*/ 212 h 29174"/>
              <a:gd name="connsiteX1" fmla="*/ 381141 w 407483"/>
              <a:gd name="connsiteY1" fmla="*/ 28787 h 29174"/>
              <a:gd name="connsiteX2" fmla="*/ 336691 w 407483"/>
              <a:gd name="connsiteY2" fmla="*/ 16087 h 29174"/>
              <a:gd name="connsiteX3" fmla="*/ 141 w 407483"/>
              <a:gd name="connsiteY3" fmla="*/ 212 h 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83" h="29174">
                <a:moveTo>
                  <a:pt x="141" y="212"/>
                </a:moveTo>
                <a:cubicBezTo>
                  <a:pt x="7549" y="2329"/>
                  <a:pt x="325049" y="26141"/>
                  <a:pt x="381141" y="28787"/>
                </a:cubicBezTo>
                <a:cubicBezTo>
                  <a:pt x="437233" y="31433"/>
                  <a:pt x="394899" y="19791"/>
                  <a:pt x="336691" y="16087"/>
                </a:cubicBezTo>
                <a:cubicBezTo>
                  <a:pt x="278483" y="12383"/>
                  <a:pt x="-7267" y="-1905"/>
                  <a:pt x="141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9186DB57-22BD-8B5D-BB95-46EAEF8EF953}"/>
              </a:ext>
            </a:extLst>
          </p:cNvPr>
          <p:cNvSpPr/>
          <p:nvPr/>
        </p:nvSpPr>
        <p:spPr>
          <a:xfrm>
            <a:off x="3984448" y="7905692"/>
            <a:ext cx="54236" cy="99073"/>
          </a:xfrm>
          <a:custGeom>
            <a:avLst/>
            <a:gdLst>
              <a:gd name="connsiteX0" fmla="*/ 54152 w 54236"/>
              <a:gd name="connsiteY0" fmla="*/ 58 h 99073"/>
              <a:gd name="connsiteX1" fmla="*/ 12877 w 54236"/>
              <a:gd name="connsiteY1" fmla="*/ 47683 h 99073"/>
              <a:gd name="connsiteX2" fmla="*/ 22402 w 54236"/>
              <a:gd name="connsiteY2" fmla="*/ 98483 h 99073"/>
              <a:gd name="connsiteX3" fmla="*/ 19227 w 54236"/>
              <a:gd name="connsiteY3" fmla="*/ 73083 h 99073"/>
              <a:gd name="connsiteX4" fmla="*/ 177 w 54236"/>
              <a:gd name="connsiteY4" fmla="*/ 38158 h 99073"/>
              <a:gd name="connsiteX5" fmla="*/ 54152 w 54236"/>
              <a:gd name="connsiteY5" fmla="*/ 58 h 9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36" h="99073">
                <a:moveTo>
                  <a:pt x="54152" y="58"/>
                </a:moveTo>
                <a:cubicBezTo>
                  <a:pt x="56269" y="1646"/>
                  <a:pt x="18169" y="31279"/>
                  <a:pt x="12877" y="47683"/>
                </a:cubicBezTo>
                <a:cubicBezTo>
                  <a:pt x="7585" y="64087"/>
                  <a:pt x="21344" y="94250"/>
                  <a:pt x="22402" y="98483"/>
                </a:cubicBezTo>
                <a:cubicBezTo>
                  <a:pt x="23460" y="102716"/>
                  <a:pt x="22931" y="83137"/>
                  <a:pt x="19227" y="73083"/>
                </a:cubicBezTo>
                <a:cubicBezTo>
                  <a:pt x="15523" y="63029"/>
                  <a:pt x="-1940" y="46625"/>
                  <a:pt x="177" y="38158"/>
                </a:cubicBezTo>
                <a:cubicBezTo>
                  <a:pt x="2294" y="29691"/>
                  <a:pt x="52035" y="-1530"/>
                  <a:pt x="5415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1A241A0E-E81A-3D71-B649-7D7FB94C7132}"/>
              </a:ext>
            </a:extLst>
          </p:cNvPr>
          <p:cNvSpPr/>
          <p:nvPr/>
        </p:nvSpPr>
        <p:spPr>
          <a:xfrm>
            <a:off x="4019946" y="7935721"/>
            <a:ext cx="209276" cy="87508"/>
          </a:xfrm>
          <a:custGeom>
            <a:avLst/>
            <a:gdLst>
              <a:gd name="connsiteX0" fmla="*/ 21829 w 209276"/>
              <a:gd name="connsiteY0" fmla="*/ 77979 h 87508"/>
              <a:gd name="connsiteX1" fmla="*/ 9129 w 209276"/>
              <a:gd name="connsiteY1" fmla="*/ 14479 h 87508"/>
              <a:gd name="connsiteX2" fmla="*/ 44054 w 209276"/>
              <a:gd name="connsiteY2" fmla="*/ 8129 h 87508"/>
              <a:gd name="connsiteX3" fmla="*/ 186929 w 209276"/>
              <a:gd name="connsiteY3" fmla="*/ 24004 h 87508"/>
              <a:gd name="connsiteX4" fmla="*/ 148829 w 209276"/>
              <a:gd name="connsiteY4" fmla="*/ 87504 h 87508"/>
              <a:gd name="connsiteX5" fmla="*/ 209154 w 209276"/>
              <a:gd name="connsiteY5" fmla="*/ 27179 h 87508"/>
              <a:gd name="connsiteX6" fmla="*/ 129779 w 209276"/>
              <a:gd name="connsiteY6" fmla="*/ 4954 h 87508"/>
              <a:gd name="connsiteX7" fmla="*/ 5954 w 209276"/>
              <a:gd name="connsiteY7" fmla="*/ 4954 h 87508"/>
              <a:gd name="connsiteX8" fmla="*/ 21829 w 209276"/>
              <a:gd name="connsiteY8" fmla="*/ 77979 h 8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76" h="87508">
                <a:moveTo>
                  <a:pt x="21829" y="77979"/>
                </a:moveTo>
                <a:cubicBezTo>
                  <a:pt x="22358" y="79566"/>
                  <a:pt x="5425" y="26121"/>
                  <a:pt x="9129" y="14479"/>
                </a:cubicBezTo>
                <a:cubicBezTo>
                  <a:pt x="12833" y="2837"/>
                  <a:pt x="14421" y="6542"/>
                  <a:pt x="44054" y="8129"/>
                </a:cubicBezTo>
                <a:cubicBezTo>
                  <a:pt x="73687" y="9716"/>
                  <a:pt x="169467" y="10775"/>
                  <a:pt x="186929" y="24004"/>
                </a:cubicBezTo>
                <a:cubicBezTo>
                  <a:pt x="204392" y="37233"/>
                  <a:pt x="145125" y="86975"/>
                  <a:pt x="148829" y="87504"/>
                </a:cubicBezTo>
                <a:cubicBezTo>
                  <a:pt x="152533" y="88033"/>
                  <a:pt x="212329" y="40937"/>
                  <a:pt x="209154" y="27179"/>
                </a:cubicBezTo>
                <a:cubicBezTo>
                  <a:pt x="205979" y="13421"/>
                  <a:pt x="163646" y="8658"/>
                  <a:pt x="129779" y="4954"/>
                </a:cubicBezTo>
                <a:cubicBezTo>
                  <a:pt x="95912" y="1250"/>
                  <a:pt x="25533" y="-4042"/>
                  <a:pt x="5954" y="4954"/>
                </a:cubicBezTo>
                <a:cubicBezTo>
                  <a:pt x="-13625" y="13950"/>
                  <a:pt x="21300" y="76392"/>
                  <a:pt x="21829" y="7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3B6E5E77-A068-1EEF-1DAA-8E363B509980}"/>
              </a:ext>
            </a:extLst>
          </p:cNvPr>
          <p:cNvSpPr/>
          <p:nvPr/>
        </p:nvSpPr>
        <p:spPr>
          <a:xfrm>
            <a:off x="4025156" y="7915185"/>
            <a:ext cx="241472" cy="89401"/>
          </a:xfrm>
          <a:custGeom>
            <a:avLst/>
            <a:gdLst>
              <a:gd name="connsiteX0" fmla="*/ 744 w 241472"/>
              <a:gd name="connsiteY0" fmla="*/ 90 h 89401"/>
              <a:gd name="connsiteX1" fmla="*/ 143619 w 241472"/>
              <a:gd name="connsiteY1" fmla="*/ 12790 h 89401"/>
              <a:gd name="connsiteX2" fmla="*/ 226169 w 241472"/>
              <a:gd name="connsiteY2" fmla="*/ 31840 h 89401"/>
              <a:gd name="connsiteX3" fmla="*/ 226169 w 241472"/>
              <a:gd name="connsiteY3" fmla="*/ 54065 h 89401"/>
              <a:gd name="connsiteX4" fmla="*/ 194419 w 241472"/>
              <a:gd name="connsiteY4" fmla="*/ 88990 h 89401"/>
              <a:gd name="connsiteX5" fmla="*/ 238869 w 241472"/>
              <a:gd name="connsiteY5" fmla="*/ 28665 h 89401"/>
              <a:gd name="connsiteX6" fmla="*/ 210294 w 241472"/>
              <a:gd name="connsiteY6" fmla="*/ 19140 h 89401"/>
              <a:gd name="connsiteX7" fmla="*/ 744 w 241472"/>
              <a:gd name="connsiteY7" fmla="*/ 90 h 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472" h="89401">
                <a:moveTo>
                  <a:pt x="744" y="90"/>
                </a:moveTo>
                <a:cubicBezTo>
                  <a:pt x="-10368" y="-968"/>
                  <a:pt x="106048" y="7498"/>
                  <a:pt x="143619" y="12790"/>
                </a:cubicBezTo>
                <a:cubicBezTo>
                  <a:pt x="181190" y="18082"/>
                  <a:pt x="226169" y="31840"/>
                  <a:pt x="226169" y="31840"/>
                </a:cubicBezTo>
                <a:cubicBezTo>
                  <a:pt x="239927" y="38719"/>
                  <a:pt x="231461" y="44540"/>
                  <a:pt x="226169" y="54065"/>
                </a:cubicBezTo>
                <a:cubicBezTo>
                  <a:pt x="220877" y="63590"/>
                  <a:pt x="192302" y="93223"/>
                  <a:pt x="194419" y="88990"/>
                </a:cubicBezTo>
                <a:cubicBezTo>
                  <a:pt x="196536" y="84757"/>
                  <a:pt x="236223" y="40307"/>
                  <a:pt x="238869" y="28665"/>
                </a:cubicBezTo>
                <a:cubicBezTo>
                  <a:pt x="241515" y="17023"/>
                  <a:pt x="249982" y="23373"/>
                  <a:pt x="210294" y="19140"/>
                </a:cubicBezTo>
                <a:cubicBezTo>
                  <a:pt x="170606" y="14907"/>
                  <a:pt x="11856" y="1148"/>
                  <a:pt x="744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A09862BD-12E4-A7B6-EFFE-077318E4C1E6}"/>
              </a:ext>
            </a:extLst>
          </p:cNvPr>
          <p:cNvSpPr/>
          <p:nvPr/>
        </p:nvSpPr>
        <p:spPr>
          <a:xfrm>
            <a:off x="4181231" y="8029346"/>
            <a:ext cx="349740" cy="51656"/>
          </a:xfrm>
          <a:custGeom>
            <a:avLst/>
            <a:gdLst>
              <a:gd name="connsiteX0" fmla="*/ 244 w 349740"/>
              <a:gd name="connsiteY0" fmla="*/ 229 h 51656"/>
              <a:gd name="connsiteX1" fmla="*/ 333619 w 349740"/>
              <a:gd name="connsiteY1" fmla="*/ 51029 h 51656"/>
              <a:gd name="connsiteX2" fmla="*/ 295519 w 349740"/>
              <a:gd name="connsiteY2" fmla="*/ 28804 h 51656"/>
              <a:gd name="connsiteX3" fmla="*/ 279644 w 349740"/>
              <a:gd name="connsiteY3" fmla="*/ 31979 h 51656"/>
              <a:gd name="connsiteX4" fmla="*/ 244 w 349740"/>
              <a:gd name="connsiteY4" fmla="*/ 229 h 5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40" h="51656">
                <a:moveTo>
                  <a:pt x="244" y="229"/>
                </a:moveTo>
                <a:cubicBezTo>
                  <a:pt x="9240" y="3404"/>
                  <a:pt x="284407" y="46267"/>
                  <a:pt x="333619" y="51029"/>
                </a:cubicBezTo>
                <a:cubicBezTo>
                  <a:pt x="382832" y="55792"/>
                  <a:pt x="304515" y="31979"/>
                  <a:pt x="295519" y="28804"/>
                </a:cubicBezTo>
                <a:cubicBezTo>
                  <a:pt x="286523" y="25629"/>
                  <a:pt x="326211" y="36212"/>
                  <a:pt x="279644" y="31979"/>
                </a:cubicBezTo>
                <a:cubicBezTo>
                  <a:pt x="233077" y="27746"/>
                  <a:pt x="-8752" y="-2946"/>
                  <a:pt x="244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5CF62A8D-5798-1E17-7541-45048932ECBD}"/>
              </a:ext>
            </a:extLst>
          </p:cNvPr>
          <p:cNvSpPr/>
          <p:nvPr/>
        </p:nvSpPr>
        <p:spPr>
          <a:xfrm>
            <a:off x="4241800" y="8010525"/>
            <a:ext cx="261038" cy="29214"/>
          </a:xfrm>
          <a:custGeom>
            <a:avLst/>
            <a:gdLst>
              <a:gd name="connsiteX0" fmla="*/ 0 w 261038"/>
              <a:gd name="connsiteY0" fmla="*/ 0 h 29214"/>
              <a:gd name="connsiteX1" fmla="*/ 241300 w 261038"/>
              <a:gd name="connsiteY1" fmla="*/ 28575 h 29214"/>
              <a:gd name="connsiteX2" fmla="*/ 222250 w 261038"/>
              <a:gd name="connsiteY2" fmla="*/ 19050 h 29214"/>
              <a:gd name="connsiteX3" fmla="*/ 0 w 261038"/>
              <a:gd name="connsiteY3" fmla="*/ 0 h 2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038" h="29214">
                <a:moveTo>
                  <a:pt x="0" y="0"/>
                </a:moveTo>
                <a:cubicBezTo>
                  <a:pt x="3175" y="1587"/>
                  <a:pt x="241300" y="28575"/>
                  <a:pt x="241300" y="28575"/>
                </a:cubicBezTo>
                <a:cubicBezTo>
                  <a:pt x="278342" y="31750"/>
                  <a:pt x="258233" y="22225"/>
                  <a:pt x="222250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DA656400-A05A-5623-F43D-D80536197B21}"/>
              </a:ext>
            </a:extLst>
          </p:cNvPr>
          <p:cNvSpPr/>
          <p:nvPr/>
        </p:nvSpPr>
        <p:spPr>
          <a:xfrm>
            <a:off x="4460816" y="7464292"/>
            <a:ext cx="50909" cy="577983"/>
          </a:xfrm>
          <a:custGeom>
            <a:avLst/>
            <a:gdLst>
              <a:gd name="connsiteX0" fmla="*/ 3234 w 50909"/>
              <a:gd name="connsiteY0" fmla="*/ 133 h 577983"/>
              <a:gd name="connsiteX1" fmla="*/ 59 w 50909"/>
              <a:gd name="connsiteY1" fmla="*/ 95383 h 577983"/>
              <a:gd name="connsiteX2" fmla="*/ 6409 w 50909"/>
              <a:gd name="connsiteY2" fmla="*/ 146183 h 577983"/>
              <a:gd name="connsiteX3" fmla="*/ 44509 w 50909"/>
              <a:gd name="connsiteY3" fmla="*/ 203333 h 577983"/>
              <a:gd name="connsiteX4" fmla="*/ 22284 w 50909"/>
              <a:gd name="connsiteY4" fmla="*/ 231908 h 577983"/>
              <a:gd name="connsiteX5" fmla="*/ 15934 w 50909"/>
              <a:gd name="connsiteY5" fmla="*/ 270008 h 577983"/>
              <a:gd name="connsiteX6" fmla="*/ 22284 w 50909"/>
              <a:gd name="connsiteY6" fmla="*/ 454158 h 577983"/>
              <a:gd name="connsiteX7" fmla="*/ 19109 w 50909"/>
              <a:gd name="connsiteY7" fmla="*/ 530358 h 577983"/>
              <a:gd name="connsiteX8" fmla="*/ 28634 w 50909"/>
              <a:gd name="connsiteY8" fmla="*/ 577983 h 577983"/>
              <a:gd name="connsiteX9" fmla="*/ 12759 w 50909"/>
              <a:gd name="connsiteY9" fmla="*/ 498608 h 577983"/>
              <a:gd name="connsiteX10" fmla="*/ 6409 w 50909"/>
              <a:gd name="connsiteY10" fmla="*/ 260483 h 577983"/>
              <a:gd name="connsiteX11" fmla="*/ 28634 w 50909"/>
              <a:gd name="connsiteY11" fmla="*/ 206508 h 577983"/>
              <a:gd name="connsiteX12" fmla="*/ 50859 w 50909"/>
              <a:gd name="connsiteY12" fmla="*/ 190633 h 577983"/>
              <a:gd name="connsiteX13" fmla="*/ 22284 w 50909"/>
              <a:gd name="connsiteY13" fmla="*/ 143008 h 577983"/>
              <a:gd name="connsiteX14" fmla="*/ 3234 w 50909"/>
              <a:gd name="connsiteY14" fmla="*/ 117608 h 577983"/>
              <a:gd name="connsiteX15" fmla="*/ 3234 w 50909"/>
              <a:gd name="connsiteY15" fmla="*/ 133 h 5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909" h="577983">
                <a:moveTo>
                  <a:pt x="3234" y="133"/>
                </a:moveTo>
                <a:cubicBezTo>
                  <a:pt x="2705" y="-3571"/>
                  <a:pt x="-470" y="71041"/>
                  <a:pt x="59" y="95383"/>
                </a:cubicBezTo>
                <a:cubicBezTo>
                  <a:pt x="588" y="119725"/>
                  <a:pt x="-999" y="128191"/>
                  <a:pt x="6409" y="146183"/>
                </a:cubicBezTo>
                <a:cubicBezTo>
                  <a:pt x="13817" y="164175"/>
                  <a:pt x="41863" y="189046"/>
                  <a:pt x="44509" y="203333"/>
                </a:cubicBezTo>
                <a:cubicBezTo>
                  <a:pt x="47155" y="217620"/>
                  <a:pt x="27046" y="220796"/>
                  <a:pt x="22284" y="231908"/>
                </a:cubicBezTo>
                <a:cubicBezTo>
                  <a:pt x="17522" y="243020"/>
                  <a:pt x="15934" y="232966"/>
                  <a:pt x="15934" y="270008"/>
                </a:cubicBezTo>
                <a:cubicBezTo>
                  <a:pt x="15934" y="307050"/>
                  <a:pt x="21755" y="410766"/>
                  <a:pt x="22284" y="454158"/>
                </a:cubicBezTo>
                <a:cubicBezTo>
                  <a:pt x="22813" y="497550"/>
                  <a:pt x="18051" y="509721"/>
                  <a:pt x="19109" y="530358"/>
                </a:cubicBezTo>
                <a:cubicBezTo>
                  <a:pt x="20167" y="550995"/>
                  <a:pt x="28634" y="577983"/>
                  <a:pt x="28634" y="577983"/>
                </a:cubicBezTo>
                <a:cubicBezTo>
                  <a:pt x="27576" y="572692"/>
                  <a:pt x="16463" y="551525"/>
                  <a:pt x="12759" y="498608"/>
                </a:cubicBezTo>
                <a:cubicBezTo>
                  <a:pt x="9055" y="445691"/>
                  <a:pt x="3763" y="309166"/>
                  <a:pt x="6409" y="260483"/>
                </a:cubicBezTo>
                <a:cubicBezTo>
                  <a:pt x="9055" y="211800"/>
                  <a:pt x="21226" y="218150"/>
                  <a:pt x="28634" y="206508"/>
                </a:cubicBezTo>
                <a:cubicBezTo>
                  <a:pt x="36042" y="194866"/>
                  <a:pt x="51917" y="201216"/>
                  <a:pt x="50859" y="190633"/>
                </a:cubicBezTo>
                <a:cubicBezTo>
                  <a:pt x="49801" y="180050"/>
                  <a:pt x="30221" y="155179"/>
                  <a:pt x="22284" y="143008"/>
                </a:cubicBezTo>
                <a:cubicBezTo>
                  <a:pt x="14347" y="130837"/>
                  <a:pt x="6938" y="139304"/>
                  <a:pt x="3234" y="117608"/>
                </a:cubicBezTo>
                <a:cubicBezTo>
                  <a:pt x="-470" y="95912"/>
                  <a:pt x="3763" y="3837"/>
                  <a:pt x="323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C8C43315-33FB-9A77-3B38-3D4902FCDC21}"/>
              </a:ext>
            </a:extLst>
          </p:cNvPr>
          <p:cNvSpPr/>
          <p:nvPr/>
        </p:nvSpPr>
        <p:spPr>
          <a:xfrm>
            <a:off x="4485330" y="7467600"/>
            <a:ext cx="96204" cy="618783"/>
          </a:xfrm>
          <a:custGeom>
            <a:avLst/>
            <a:gdLst>
              <a:gd name="connsiteX0" fmla="*/ 16820 w 96204"/>
              <a:gd name="connsiteY0" fmla="*/ 0 h 618783"/>
              <a:gd name="connsiteX1" fmla="*/ 16820 w 96204"/>
              <a:gd name="connsiteY1" fmla="*/ 101600 h 618783"/>
              <a:gd name="connsiteX2" fmla="*/ 32695 w 96204"/>
              <a:gd name="connsiteY2" fmla="*/ 149225 h 618783"/>
              <a:gd name="connsiteX3" fmla="*/ 58095 w 96204"/>
              <a:gd name="connsiteY3" fmla="*/ 174625 h 618783"/>
              <a:gd name="connsiteX4" fmla="*/ 96195 w 96204"/>
              <a:gd name="connsiteY4" fmla="*/ 190500 h 618783"/>
              <a:gd name="connsiteX5" fmla="*/ 61270 w 96204"/>
              <a:gd name="connsiteY5" fmla="*/ 212725 h 618783"/>
              <a:gd name="connsiteX6" fmla="*/ 19995 w 96204"/>
              <a:gd name="connsiteY6" fmla="*/ 257175 h 618783"/>
              <a:gd name="connsiteX7" fmla="*/ 16820 w 96204"/>
              <a:gd name="connsiteY7" fmla="*/ 384175 h 618783"/>
              <a:gd name="connsiteX8" fmla="*/ 26345 w 96204"/>
              <a:gd name="connsiteY8" fmla="*/ 511175 h 618783"/>
              <a:gd name="connsiteX9" fmla="*/ 35870 w 96204"/>
              <a:gd name="connsiteY9" fmla="*/ 609600 h 618783"/>
              <a:gd name="connsiteX10" fmla="*/ 32695 w 96204"/>
              <a:gd name="connsiteY10" fmla="*/ 577850 h 618783"/>
              <a:gd name="connsiteX11" fmla="*/ 19995 w 96204"/>
              <a:gd name="connsiteY11" fmla="*/ 285750 h 618783"/>
              <a:gd name="connsiteX12" fmla="*/ 26345 w 96204"/>
              <a:gd name="connsiteY12" fmla="*/ 244475 h 618783"/>
              <a:gd name="connsiteX13" fmla="*/ 77145 w 96204"/>
              <a:gd name="connsiteY13" fmla="*/ 190500 h 618783"/>
              <a:gd name="connsiteX14" fmla="*/ 39045 w 96204"/>
              <a:gd name="connsiteY14" fmla="*/ 155575 h 618783"/>
              <a:gd name="connsiteX15" fmla="*/ 945 w 96204"/>
              <a:gd name="connsiteY15" fmla="*/ 101600 h 618783"/>
              <a:gd name="connsiteX16" fmla="*/ 16820 w 96204"/>
              <a:gd name="connsiteY16" fmla="*/ 0 h 61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204" h="618783">
                <a:moveTo>
                  <a:pt x="16820" y="0"/>
                </a:moveTo>
                <a:cubicBezTo>
                  <a:pt x="19466" y="0"/>
                  <a:pt x="14174" y="76729"/>
                  <a:pt x="16820" y="101600"/>
                </a:cubicBezTo>
                <a:cubicBezTo>
                  <a:pt x="19466" y="126471"/>
                  <a:pt x="25816" y="137054"/>
                  <a:pt x="32695" y="149225"/>
                </a:cubicBezTo>
                <a:cubicBezTo>
                  <a:pt x="39574" y="161396"/>
                  <a:pt x="47512" y="167746"/>
                  <a:pt x="58095" y="174625"/>
                </a:cubicBezTo>
                <a:cubicBezTo>
                  <a:pt x="68678" y="181504"/>
                  <a:pt x="95666" y="184150"/>
                  <a:pt x="96195" y="190500"/>
                </a:cubicBezTo>
                <a:cubicBezTo>
                  <a:pt x="96724" y="196850"/>
                  <a:pt x="73970" y="201613"/>
                  <a:pt x="61270" y="212725"/>
                </a:cubicBezTo>
                <a:cubicBezTo>
                  <a:pt x="48570" y="223837"/>
                  <a:pt x="27403" y="228600"/>
                  <a:pt x="19995" y="257175"/>
                </a:cubicBezTo>
                <a:cubicBezTo>
                  <a:pt x="12587" y="285750"/>
                  <a:pt x="15762" y="341842"/>
                  <a:pt x="16820" y="384175"/>
                </a:cubicBezTo>
                <a:cubicBezTo>
                  <a:pt x="17878" y="426508"/>
                  <a:pt x="23170" y="473604"/>
                  <a:pt x="26345" y="511175"/>
                </a:cubicBezTo>
                <a:cubicBezTo>
                  <a:pt x="29520" y="548746"/>
                  <a:pt x="34812" y="598488"/>
                  <a:pt x="35870" y="609600"/>
                </a:cubicBezTo>
                <a:cubicBezTo>
                  <a:pt x="36928" y="620712"/>
                  <a:pt x="35341" y="631825"/>
                  <a:pt x="32695" y="577850"/>
                </a:cubicBezTo>
                <a:cubicBezTo>
                  <a:pt x="30049" y="523875"/>
                  <a:pt x="21053" y="341312"/>
                  <a:pt x="19995" y="285750"/>
                </a:cubicBezTo>
                <a:cubicBezTo>
                  <a:pt x="18937" y="230188"/>
                  <a:pt x="16820" y="260350"/>
                  <a:pt x="26345" y="244475"/>
                </a:cubicBezTo>
                <a:cubicBezTo>
                  <a:pt x="35870" y="228600"/>
                  <a:pt x="75028" y="205317"/>
                  <a:pt x="77145" y="190500"/>
                </a:cubicBezTo>
                <a:cubicBezTo>
                  <a:pt x="79262" y="175683"/>
                  <a:pt x="51745" y="170392"/>
                  <a:pt x="39045" y="155575"/>
                </a:cubicBezTo>
                <a:cubicBezTo>
                  <a:pt x="26345" y="140758"/>
                  <a:pt x="6237" y="126471"/>
                  <a:pt x="945" y="101600"/>
                </a:cubicBezTo>
                <a:cubicBezTo>
                  <a:pt x="-4347" y="76729"/>
                  <a:pt x="14174" y="0"/>
                  <a:pt x="168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A3B0D35A-60C8-45BC-4775-E5DD19F35CB4}"/>
              </a:ext>
            </a:extLst>
          </p:cNvPr>
          <p:cNvSpPr/>
          <p:nvPr/>
        </p:nvSpPr>
        <p:spPr>
          <a:xfrm>
            <a:off x="4686116" y="7086382"/>
            <a:ext cx="159203" cy="489299"/>
          </a:xfrm>
          <a:custGeom>
            <a:avLst/>
            <a:gdLst>
              <a:gd name="connsiteX0" fmla="*/ 114484 w 159203"/>
              <a:gd name="connsiteY0" fmla="*/ 218 h 489299"/>
              <a:gd name="connsiteX1" fmla="*/ 149409 w 159203"/>
              <a:gd name="connsiteY1" fmla="*/ 95468 h 489299"/>
              <a:gd name="connsiteX2" fmla="*/ 130359 w 159203"/>
              <a:gd name="connsiteY2" fmla="*/ 247868 h 489299"/>
              <a:gd name="connsiteX3" fmla="*/ 130359 w 159203"/>
              <a:gd name="connsiteY3" fmla="*/ 231993 h 489299"/>
              <a:gd name="connsiteX4" fmla="*/ 111309 w 159203"/>
              <a:gd name="connsiteY4" fmla="*/ 403443 h 489299"/>
              <a:gd name="connsiteX5" fmla="*/ 108134 w 159203"/>
              <a:gd name="connsiteY5" fmla="*/ 425668 h 489299"/>
              <a:gd name="connsiteX6" fmla="*/ 184 w 159203"/>
              <a:gd name="connsiteY6" fmla="*/ 489168 h 489299"/>
              <a:gd name="connsiteX7" fmla="*/ 82734 w 159203"/>
              <a:gd name="connsiteY7" fmla="*/ 438368 h 489299"/>
              <a:gd name="connsiteX8" fmla="*/ 101784 w 159203"/>
              <a:gd name="connsiteY8" fmla="*/ 314543 h 489299"/>
              <a:gd name="connsiteX9" fmla="*/ 158934 w 159203"/>
              <a:gd name="connsiteY9" fmla="*/ 120868 h 489299"/>
              <a:gd name="connsiteX10" fmla="*/ 114484 w 159203"/>
              <a:gd name="connsiteY10" fmla="*/ 218 h 4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203" h="489299">
                <a:moveTo>
                  <a:pt x="114484" y="218"/>
                </a:moveTo>
                <a:cubicBezTo>
                  <a:pt x="112897" y="-4015"/>
                  <a:pt x="146763" y="54193"/>
                  <a:pt x="149409" y="95468"/>
                </a:cubicBezTo>
                <a:cubicBezTo>
                  <a:pt x="152055" y="136743"/>
                  <a:pt x="133534" y="225114"/>
                  <a:pt x="130359" y="247868"/>
                </a:cubicBezTo>
                <a:cubicBezTo>
                  <a:pt x="127184" y="270622"/>
                  <a:pt x="133534" y="206064"/>
                  <a:pt x="130359" y="231993"/>
                </a:cubicBezTo>
                <a:cubicBezTo>
                  <a:pt x="127184" y="257922"/>
                  <a:pt x="115013" y="371164"/>
                  <a:pt x="111309" y="403443"/>
                </a:cubicBezTo>
                <a:cubicBezTo>
                  <a:pt x="107605" y="435722"/>
                  <a:pt x="126655" y="411381"/>
                  <a:pt x="108134" y="425668"/>
                </a:cubicBezTo>
                <a:cubicBezTo>
                  <a:pt x="89613" y="439955"/>
                  <a:pt x="4417" y="487051"/>
                  <a:pt x="184" y="489168"/>
                </a:cubicBezTo>
                <a:cubicBezTo>
                  <a:pt x="-4049" y="491285"/>
                  <a:pt x="65801" y="467472"/>
                  <a:pt x="82734" y="438368"/>
                </a:cubicBezTo>
                <a:cubicBezTo>
                  <a:pt x="99667" y="409264"/>
                  <a:pt x="89084" y="367460"/>
                  <a:pt x="101784" y="314543"/>
                </a:cubicBezTo>
                <a:cubicBezTo>
                  <a:pt x="114484" y="261626"/>
                  <a:pt x="154701" y="169022"/>
                  <a:pt x="158934" y="120868"/>
                </a:cubicBezTo>
                <a:cubicBezTo>
                  <a:pt x="163167" y="72714"/>
                  <a:pt x="116071" y="4451"/>
                  <a:pt x="11448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50BF9745-6FFA-17CF-D461-E41C695475EA}"/>
              </a:ext>
            </a:extLst>
          </p:cNvPr>
          <p:cNvSpPr/>
          <p:nvPr/>
        </p:nvSpPr>
        <p:spPr>
          <a:xfrm>
            <a:off x="4816475" y="7073632"/>
            <a:ext cx="553358" cy="47893"/>
          </a:xfrm>
          <a:custGeom>
            <a:avLst/>
            <a:gdLst>
              <a:gd name="connsiteX0" fmla="*/ 0 w 553358"/>
              <a:gd name="connsiteY0" fmla="*/ 47893 h 47893"/>
              <a:gd name="connsiteX1" fmla="*/ 307975 w 553358"/>
              <a:gd name="connsiteY1" fmla="*/ 22493 h 47893"/>
              <a:gd name="connsiteX2" fmla="*/ 549275 w 553358"/>
              <a:gd name="connsiteY2" fmla="*/ 3443 h 47893"/>
              <a:gd name="connsiteX3" fmla="*/ 425450 w 553358"/>
              <a:gd name="connsiteY3" fmla="*/ 3443 h 47893"/>
              <a:gd name="connsiteX4" fmla="*/ 0 w 553358"/>
              <a:gd name="connsiteY4" fmla="*/ 47893 h 4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358" h="47893">
                <a:moveTo>
                  <a:pt x="0" y="47893"/>
                </a:moveTo>
                <a:lnTo>
                  <a:pt x="307975" y="22493"/>
                </a:lnTo>
                <a:lnTo>
                  <a:pt x="549275" y="3443"/>
                </a:lnTo>
                <a:cubicBezTo>
                  <a:pt x="568854" y="268"/>
                  <a:pt x="516466" y="-2378"/>
                  <a:pt x="425450" y="3443"/>
                </a:cubicBezTo>
                <a:cubicBezTo>
                  <a:pt x="334434" y="9264"/>
                  <a:pt x="168804" y="23816"/>
                  <a:pt x="0" y="47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671CD1D7-33EC-A264-9142-5DCE63982164}"/>
              </a:ext>
            </a:extLst>
          </p:cNvPr>
          <p:cNvSpPr/>
          <p:nvPr/>
        </p:nvSpPr>
        <p:spPr>
          <a:xfrm>
            <a:off x="4568407" y="7556356"/>
            <a:ext cx="197272" cy="428876"/>
          </a:xfrm>
          <a:custGeom>
            <a:avLst/>
            <a:gdLst>
              <a:gd name="connsiteX0" fmla="*/ 117893 w 197272"/>
              <a:gd name="connsiteY0" fmla="*/ 144 h 428876"/>
              <a:gd name="connsiteX1" fmla="*/ 175043 w 197272"/>
              <a:gd name="connsiteY1" fmla="*/ 63644 h 428876"/>
              <a:gd name="connsiteX2" fmla="*/ 155993 w 197272"/>
              <a:gd name="connsiteY2" fmla="*/ 146194 h 428876"/>
              <a:gd name="connsiteX3" fmla="*/ 168693 w 197272"/>
              <a:gd name="connsiteY3" fmla="*/ 130319 h 428876"/>
              <a:gd name="connsiteX4" fmla="*/ 140118 w 197272"/>
              <a:gd name="connsiteY4" fmla="*/ 241444 h 428876"/>
              <a:gd name="connsiteX5" fmla="*/ 117893 w 197272"/>
              <a:gd name="connsiteY5" fmla="*/ 311294 h 428876"/>
              <a:gd name="connsiteX6" fmla="*/ 82968 w 197272"/>
              <a:gd name="connsiteY6" fmla="*/ 365269 h 428876"/>
              <a:gd name="connsiteX7" fmla="*/ 418 w 197272"/>
              <a:gd name="connsiteY7" fmla="*/ 428769 h 428876"/>
              <a:gd name="connsiteX8" fmla="*/ 54393 w 197272"/>
              <a:gd name="connsiteY8" fmla="*/ 377969 h 428876"/>
              <a:gd name="connsiteX9" fmla="*/ 130593 w 197272"/>
              <a:gd name="connsiteY9" fmla="*/ 289069 h 428876"/>
              <a:gd name="connsiteX10" fmla="*/ 197268 w 197272"/>
              <a:gd name="connsiteY10" fmla="*/ 54119 h 428876"/>
              <a:gd name="connsiteX11" fmla="*/ 117893 w 197272"/>
              <a:gd name="connsiteY11" fmla="*/ 144 h 4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272" h="428876">
                <a:moveTo>
                  <a:pt x="117893" y="144"/>
                </a:moveTo>
                <a:cubicBezTo>
                  <a:pt x="114189" y="1731"/>
                  <a:pt x="168693" y="39302"/>
                  <a:pt x="175043" y="63644"/>
                </a:cubicBezTo>
                <a:cubicBezTo>
                  <a:pt x="181393" y="87986"/>
                  <a:pt x="157051" y="135082"/>
                  <a:pt x="155993" y="146194"/>
                </a:cubicBezTo>
                <a:cubicBezTo>
                  <a:pt x="154935" y="157306"/>
                  <a:pt x="171339" y="114444"/>
                  <a:pt x="168693" y="130319"/>
                </a:cubicBezTo>
                <a:cubicBezTo>
                  <a:pt x="166047" y="146194"/>
                  <a:pt x="148585" y="211282"/>
                  <a:pt x="140118" y="241444"/>
                </a:cubicBezTo>
                <a:cubicBezTo>
                  <a:pt x="131651" y="271607"/>
                  <a:pt x="127418" y="290657"/>
                  <a:pt x="117893" y="311294"/>
                </a:cubicBezTo>
                <a:cubicBezTo>
                  <a:pt x="108368" y="331931"/>
                  <a:pt x="102547" y="345690"/>
                  <a:pt x="82968" y="365269"/>
                </a:cubicBezTo>
                <a:cubicBezTo>
                  <a:pt x="63389" y="384848"/>
                  <a:pt x="5180" y="426652"/>
                  <a:pt x="418" y="428769"/>
                </a:cubicBezTo>
                <a:cubicBezTo>
                  <a:pt x="-4344" y="430886"/>
                  <a:pt x="32697" y="401252"/>
                  <a:pt x="54393" y="377969"/>
                </a:cubicBezTo>
                <a:cubicBezTo>
                  <a:pt x="76089" y="354686"/>
                  <a:pt x="106781" y="343044"/>
                  <a:pt x="130593" y="289069"/>
                </a:cubicBezTo>
                <a:cubicBezTo>
                  <a:pt x="154405" y="235094"/>
                  <a:pt x="197797" y="98569"/>
                  <a:pt x="197268" y="54119"/>
                </a:cubicBezTo>
                <a:cubicBezTo>
                  <a:pt x="196739" y="9669"/>
                  <a:pt x="121597" y="-1443"/>
                  <a:pt x="11789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5E1E6070-46D3-E2B6-1B58-DDC800B1E57C}"/>
              </a:ext>
            </a:extLst>
          </p:cNvPr>
          <p:cNvSpPr/>
          <p:nvPr/>
        </p:nvSpPr>
        <p:spPr>
          <a:xfrm>
            <a:off x="4562441" y="7949511"/>
            <a:ext cx="579717" cy="48391"/>
          </a:xfrm>
          <a:custGeom>
            <a:avLst/>
            <a:gdLst>
              <a:gd name="connsiteX0" fmla="*/ 34 w 579717"/>
              <a:gd name="connsiteY0" fmla="*/ 48314 h 48391"/>
              <a:gd name="connsiteX1" fmla="*/ 92109 w 579717"/>
              <a:gd name="connsiteY1" fmla="*/ 22914 h 48391"/>
              <a:gd name="connsiteX2" fmla="*/ 241334 w 579717"/>
              <a:gd name="connsiteY2" fmla="*/ 26089 h 48391"/>
              <a:gd name="connsiteX3" fmla="*/ 190534 w 579717"/>
              <a:gd name="connsiteY3" fmla="*/ 19739 h 48391"/>
              <a:gd name="connsiteX4" fmla="*/ 577884 w 579717"/>
              <a:gd name="connsiteY4" fmla="*/ 689 h 48391"/>
              <a:gd name="connsiteX5" fmla="*/ 346109 w 579717"/>
              <a:gd name="connsiteY5" fmla="*/ 3864 h 48391"/>
              <a:gd name="connsiteX6" fmla="*/ 174659 w 579717"/>
              <a:gd name="connsiteY6" fmla="*/ 3864 h 48391"/>
              <a:gd name="connsiteX7" fmla="*/ 101634 w 579717"/>
              <a:gd name="connsiteY7" fmla="*/ 13389 h 48391"/>
              <a:gd name="connsiteX8" fmla="*/ 34 w 579717"/>
              <a:gd name="connsiteY8" fmla="*/ 48314 h 4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17" h="48391">
                <a:moveTo>
                  <a:pt x="34" y="48314"/>
                </a:moveTo>
                <a:cubicBezTo>
                  <a:pt x="-1553" y="49901"/>
                  <a:pt x="51892" y="26618"/>
                  <a:pt x="92109" y="22914"/>
                </a:cubicBezTo>
                <a:cubicBezTo>
                  <a:pt x="132326" y="19210"/>
                  <a:pt x="224930" y="26618"/>
                  <a:pt x="241334" y="26089"/>
                </a:cubicBezTo>
                <a:cubicBezTo>
                  <a:pt x="257738" y="25560"/>
                  <a:pt x="134442" y="23972"/>
                  <a:pt x="190534" y="19739"/>
                </a:cubicBezTo>
                <a:cubicBezTo>
                  <a:pt x="246626" y="15506"/>
                  <a:pt x="551955" y="3335"/>
                  <a:pt x="577884" y="689"/>
                </a:cubicBezTo>
                <a:cubicBezTo>
                  <a:pt x="603813" y="-1957"/>
                  <a:pt x="346109" y="3864"/>
                  <a:pt x="346109" y="3864"/>
                </a:cubicBezTo>
                <a:cubicBezTo>
                  <a:pt x="278905" y="4393"/>
                  <a:pt x="215405" y="2277"/>
                  <a:pt x="174659" y="3864"/>
                </a:cubicBezTo>
                <a:cubicBezTo>
                  <a:pt x="133913" y="5451"/>
                  <a:pt x="126505" y="8097"/>
                  <a:pt x="101634" y="13389"/>
                </a:cubicBezTo>
                <a:cubicBezTo>
                  <a:pt x="76763" y="18681"/>
                  <a:pt x="1621" y="46727"/>
                  <a:pt x="34" y="48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B218FA89-0EA3-1365-364A-65756C99E514}"/>
              </a:ext>
            </a:extLst>
          </p:cNvPr>
          <p:cNvSpPr/>
          <p:nvPr/>
        </p:nvSpPr>
        <p:spPr>
          <a:xfrm>
            <a:off x="4759276" y="7140215"/>
            <a:ext cx="130283" cy="422635"/>
          </a:xfrm>
          <a:custGeom>
            <a:avLst/>
            <a:gdLst>
              <a:gd name="connsiteX0" fmla="*/ 98474 w 130283"/>
              <a:gd name="connsiteY0" fmla="*/ 360 h 422635"/>
              <a:gd name="connsiteX1" fmla="*/ 114349 w 130283"/>
              <a:gd name="connsiteY1" fmla="*/ 82910 h 422635"/>
              <a:gd name="connsiteX2" fmla="*/ 69899 w 130283"/>
              <a:gd name="connsiteY2" fmla="*/ 298810 h 422635"/>
              <a:gd name="connsiteX3" fmla="*/ 73074 w 130283"/>
              <a:gd name="connsiteY3" fmla="*/ 292460 h 422635"/>
              <a:gd name="connsiteX4" fmla="*/ 73074 w 130283"/>
              <a:gd name="connsiteY4" fmla="*/ 359135 h 422635"/>
              <a:gd name="connsiteX5" fmla="*/ 47674 w 130283"/>
              <a:gd name="connsiteY5" fmla="*/ 387710 h 422635"/>
              <a:gd name="connsiteX6" fmla="*/ 49 w 130283"/>
              <a:gd name="connsiteY6" fmla="*/ 422635 h 422635"/>
              <a:gd name="connsiteX7" fmla="*/ 57199 w 130283"/>
              <a:gd name="connsiteY7" fmla="*/ 387710 h 422635"/>
              <a:gd name="connsiteX8" fmla="*/ 73074 w 130283"/>
              <a:gd name="connsiteY8" fmla="*/ 359135 h 422635"/>
              <a:gd name="connsiteX9" fmla="*/ 92124 w 130283"/>
              <a:gd name="connsiteY9" fmla="*/ 194035 h 422635"/>
              <a:gd name="connsiteX10" fmla="*/ 130224 w 130283"/>
              <a:gd name="connsiteY10" fmla="*/ 57510 h 422635"/>
              <a:gd name="connsiteX11" fmla="*/ 98474 w 130283"/>
              <a:gd name="connsiteY11" fmla="*/ 360 h 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283" h="422635">
                <a:moveTo>
                  <a:pt x="98474" y="360"/>
                </a:moveTo>
                <a:cubicBezTo>
                  <a:pt x="95828" y="4593"/>
                  <a:pt x="119111" y="33168"/>
                  <a:pt x="114349" y="82910"/>
                </a:cubicBezTo>
                <a:cubicBezTo>
                  <a:pt x="109587" y="132652"/>
                  <a:pt x="76778" y="263885"/>
                  <a:pt x="69899" y="298810"/>
                </a:cubicBezTo>
                <a:cubicBezTo>
                  <a:pt x="63020" y="333735"/>
                  <a:pt x="72545" y="282406"/>
                  <a:pt x="73074" y="292460"/>
                </a:cubicBezTo>
                <a:cubicBezTo>
                  <a:pt x="73603" y="302514"/>
                  <a:pt x="77307" y="343260"/>
                  <a:pt x="73074" y="359135"/>
                </a:cubicBezTo>
                <a:cubicBezTo>
                  <a:pt x="68841" y="375010"/>
                  <a:pt x="59845" y="377127"/>
                  <a:pt x="47674" y="387710"/>
                </a:cubicBezTo>
                <a:cubicBezTo>
                  <a:pt x="35503" y="398293"/>
                  <a:pt x="-1538" y="422635"/>
                  <a:pt x="49" y="422635"/>
                </a:cubicBezTo>
                <a:cubicBezTo>
                  <a:pt x="1636" y="422635"/>
                  <a:pt x="45028" y="398293"/>
                  <a:pt x="57199" y="387710"/>
                </a:cubicBezTo>
                <a:cubicBezTo>
                  <a:pt x="69370" y="377127"/>
                  <a:pt x="67253" y="391414"/>
                  <a:pt x="73074" y="359135"/>
                </a:cubicBezTo>
                <a:cubicBezTo>
                  <a:pt x="78895" y="326856"/>
                  <a:pt x="82599" y="244306"/>
                  <a:pt x="92124" y="194035"/>
                </a:cubicBezTo>
                <a:cubicBezTo>
                  <a:pt x="101649" y="143764"/>
                  <a:pt x="128637" y="85027"/>
                  <a:pt x="130224" y="57510"/>
                </a:cubicBezTo>
                <a:cubicBezTo>
                  <a:pt x="131811" y="29993"/>
                  <a:pt x="101120" y="-3873"/>
                  <a:pt x="98474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00293E70-17A7-DBC6-2404-ABA4F09F724E}"/>
              </a:ext>
            </a:extLst>
          </p:cNvPr>
          <p:cNvSpPr/>
          <p:nvPr/>
        </p:nvSpPr>
        <p:spPr>
          <a:xfrm>
            <a:off x="4854561" y="7108745"/>
            <a:ext cx="271175" cy="44866"/>
          </a:xfrm>
          <a:custGeom>
            <a:avLst/>
            <a:gdLst>
              <a:gd name="connsiteX0" fmla="*/ 14 w 271175"/>
              <a:gd name="connsiteY0" fmla="*/ 44530 h 44866"/>
              <a:gd name="connsiteX1" fmla="*/ 174639 w 271175"/>
              <a:gd name="connsiteY1" fmla="*/ 15955 h 44866"/>
              <a:gd name="connsiteX2" fmla="*/ 269889 w 271175"/>
              <a:gd name="connsiteY2" fmla="*/ 80 h 44866"/>
              <a:gd name="connsiteX3" fmla="*/ 225439 w 271175"/>
              <a:gd name="connsiteY3" fmla="*/ 22305 h 44866"/>
              <a:gd name="connsiteX4" fmla="*/ 165114 w 271175"/>
              <a:gd name="connsiteY4" fmla="*/ 31830 h 44866"/>
              <a:gd name="connsiteX5" fmla="*/ 14 w 271175"/>
              <a:gd name="connsiteY5" fmla="*/ 44530 h 4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75" h="44866">
                <a:moveTo>
                  <a:pt x="14" y="44530"/>
                </a:moveTo>
                <a:cubicBezTo>
                  <a:pt x="1602" y="41884"/>
                  <a:pt x="174639" y="15955"/>
                  <a:pt x="174639" y="15955"/>
                </a:cubicBezTo>
                <a:cubicBezTo>
                  <a:pt x="219618" y="8547"/>
                  <a:pt x="261422" y="-978"/>
                  <a:pt x="269889" y="80"/>
                </a:cubicBezTo>
                <a:cubicBezTo>
                  <a:pt x="278356" y="1138"/>
                  <a:pt x="242901" y="17013"/>
                  <a:pt x="225439" y="22305"/>
                </a:cubicBezTo>
                <a:cubicBezTo>
                  <a:pt x="207977" y="27597"/>
                  <a:pt x="198451" y="30243"/>
                  <a:pt x="165114" y="31830"/>
                </a:cubicBezTo>
                <a:cubicBezTo>
                  <a:pt x="131777" y="33417"/>
                  <a:pt x="-1574" y="47176"/>
                  <a:pt x="14" y="44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2B573408-DF86-D285-B111-FBB091537C74}"/>
              </a:ext>
            </a:extLst>
          </p:cNvPr>
          <p:cNvSpPr/>
          <p:nvPr/>
        </p:nvSpPr>
        <p:spPr>
          <a:xfrm>
            <a:off x="5079991" y="7123451"/>
            <a:ext cx="41390" cy="209405"/>
          </a:xfrm>
          <a:custGeom>
            <a:avLst/>
            <a:gdLst>
              <a:gd name="connsiteX0" fmla="*/ 41284 w 41390"/>
              <a:gd name="connsiteY0" fmla="*/ 1249 h 209405"/>
              <a:gd name="connsiteX1" fmla="*/ 12709 w 41390"/>
              <a:gd name="connsiteY1" fmla="*/ 80624 h 209405"/>
              <a:gd name="connsiteX2" fmla="*/ 38109 w 41390"/>
              <a:gd name="connsiteY2" fmla="*/ 207624 h 209405"/>
              <a:gd name="connsiteX3" fmla="*/ 28584 w 41390"/>
              <a:gd name="connsiteY3" fmla="*/ 147299 h 209405"/>
              <a:gd name="connsiteX4" fmla="*/ 9 w 41390"/>
              <a:gd name="connsiteY4" fmla="*/ 39349 h 209405"/>
              <a:gd name="connsiteX5" fmla="*/ 41284 w 41390"/>
              <a:gd name="connsiteY5" fmla="*/ 1249 h 20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90" h="209405">
                <a:moveTo>
                  <a:pt x="41284" y="1249"/>
                </a:moveTo>
                <a:cubicBezTo>
                  <a:pt x="43401" y="8128"/>
                  <a:pt x="13238" y="46228"/>
                  <a:pt x="12709" y="80624"/>
                </a:cubicBezTo>
                <a:cubicBezTo>
                  <a:pt x="12180" y="115020"/>
                  <a:pt x="35463" y="196511"/>
                  <a:pt x="38109" y="207624"/>
                </a:cubicBezTo>
                <a:cubicBezTo>
                  <a:pt x="40755" y="218737"/>
                  <a:pt x="34934" y="175345"/>
                  <a:pt x="28584" y="147299"/>
                </a:cubicBezTo>
                <a:cubicBezTo>
                  <a:pt x="22234" y="119253"/>
                  <a:pt x="-520" y="61574"/>
                  <a:pt x="9" y="39349"/>
                </a:cubicBezTo>
                <a:cubicBezTo>
                  <a:pt x="538" y="17124"/>
                  <a:pt x="39167" y="-5630"/>
                  <a:pt x="41284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4239A0EE-F628-575E-D71A-0BF90D6139DB}"/>
              </a:ext>
            </a:extLst>
          </p:cNvPr>
          <p:cNvSpPr/>
          <p:nvPr/>
        </p:nvSpPr>
        <p:spPr>
          <a:xfrm>
            <a:off x="4822326" y="7193383"/>
            <a:ext cx="110693" cy="395237"/>
          </a:xfrm>
          <a:custGeom>
            <a:avLst/>
            <a:gdLst>
              <a:gd name="connsiteX0" fmla="*/ 95749 w 110693"/>
              <a:gd name="connsiteY0" fmla="*/ 1167 h 395237"/>
              <a:gd name="connsiteX1" fmla="*/ 89399 w 110693"/>
              <a:gd name="connsiteY1" fmla="*/ 137692 h 395237"/>
              <a:gd name="connsiteX2" fmla="*/ 48124 w 110693"/>
              <a:gd name="connsiteY2" fmla="*/ 283742 h 395237"/>
              <a:gd name="connsiteX3" fmla="*/ 25899 w 110693"/>
              <a:gd name="connsiteY3" fmla="*/ 344067 h 395237"/>
              <a:gd name="connsiteX4" fmla="*/ 83049 w 110693"/>
              <a:gd name="connsiteY4" fmla="*/ 277392 h 395237"/>
              <a:gd name="connsiteX5" fmla="*/ 499 w 110693"/>
              <a:gd name="connsiteY5" fmla="*/ 394867 h 395237"/>
              <a:gd name="connsiteX6" fmla="*/ 51299 w 110693"/>
              <a:gd name="connsiteY6" fmla="*/ 305967 h 395237"/>
              <a:gd name="connsiteX7" fmla="*/ 108449 w 110693"/>
              <a:gd name="connsiteY7" fmla="*/ 83717 h 395237"/>
              <a:gd name="connsiteX8" fmla="*/ 95749 w 110693"/>
              <a:gd name="connsiteY8" fmla="*/ 1167 h 39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93" h="395237">
                <a:moveTo>
                  <a:pt x="95749" y="1167"/>
                </a:moveTo>
                <a:cubicBezTo>
                  <a:pt x="92574" y="10163"/>
                  <a:pt x="97336" y="90596"/>
                  <a:pt x="89399" y="137692"/>
                </a:cubicBezTo>
                <a:cubicBezTo>
                  <a:pt x="81462" y="184788"/>
                  <a:pt x="58707" y="249346"/>
                  <a:pt x="48124" y="283742"/>
                </a:cubicBezTo>
                <a:cubicBezTo>
                  <a:pt x="37541" y="318138"/>
                  <a:pt x="20078" y="345125"/>
                  <a:pt x="25899" y="344067"/>
                </a:cubicBezTo>
                <a:cubicBezTo>
                  <a:pt x="31720" y="343009"/>
                  <a:pt x="87282" y="268925"/>
                  <a:pt x="83049" y="277392"/>
                </a:cubicBezTo>
                <a:cubicBezTo>
                  <a:pt x="78816" y="285859"/>
                  <a:pt x="5791" y="390105"/>
                  <a:pt x="499" y="394867"/>
                </a:cubicBezTo>
                <a:cubicBezTo>
                  <a:pt x="-4793" y="399630"/>
                  <a:pt x="33307" y="357825"/>
                  <a:pt x="51299" y="305967"/>
                </a:cubicBezTo>
                <a:cubicBezTo>
                  <a:pt x="69291" y="254109"/>
                  <a:pt x="99982" y="130813"/>
                  <a:pt x="108449" y="83717"/>
                </a:cubicBezTo>
                <a:cubicBezTo>
                  <a:pt x="116916" y="36621"/>
                  <a:pt x="98924" y="-7829"/>
                  <a:pt x="95749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E3A049E9-1C35-8D82-E572-1DE3D3FC2BD3}"/>
              </a:ext>
            </a:extLst>
          </p:cNvPr>
          <p:cNvSpPr/>
          <p:nvPr/>
        </p:nvSpPr>
        <p:spPr>
          <a:xfrm>
            <a:off x="4733292" y="7559305"/>
            <a:ext cx="151133" cy="336920"/>
          </a:xfrm>
          <a:custGeom>
            <a:avLst/>
            <a:gdLst>
              <a:gd name="connsiteX0" fmla="*/ 108583 w 151133"/>
              <a:gd name="connsiteY0" fmla="*/ 370 h 336920"/>
              <a:gd name="connsiteX1" fmla="*/ 105408 w 151133"/>
              <a:gd name="connsiteY1" fmla="*/ 98795 h 336920"/>
              <a:gd name="connsiteX2" fmla="*/ 57783 w 151133"/>
              <a:gd name="connsiteY2" fmla="*/ 241670 h 336920"/>
              <a:gd name="connsiteX3" fmla="*/ 32383 w 151133"/>
              <a:gd name="connsiteY3" fmla="*/ 321045 h 336920"/>
              <a:gd name="connsiteX4" fmla="*/ 41908 w 151133"/>
              <a:gd name="connsiteY4" fmla="*/ 330570 h 336920"/>
              <a:gd name="connsiteX5" fmla="*/ 3808 w 151133"/>
              <a:gd name="connsiteY5" fmla="*/ 336920 h 336920"/>
              <a:gd name="connsiteX6" fmla="*/ 149858 w 151133"/>
              <a:gd name="connsiteY6" fmla="*/ 330570 h 336920"/>
              <a:gd name="connsiteX7" fmla="*/ 73658 w 151133"/>
              <a:gd name="connsiteY7" fmla="*/ 321045 h 336920"/>
              <a:gd name="connsiteX8" fmla="*/ 51433 w 151133"/>
              <a:gd name="connsiteY8" fmla="*/ 286120 h 336920"/>
              <a:gd name="connsiteX9" fmla="*/ 80008 w 151133"/>
              <a:gd name="connsiteY9" fmla="*/ 190870 h 336920"/>
              <a:gd name="connsiteX10" fmla="*/ 86358 w 151133"/>
              <a:gd name="connsiteY10" fmla="*/ 108320 h 336920"/>
              <a:gd name="connsiteX11" fmla="*/ 89533 w 151133"/>
              <a:gd name="connsiteY11" fmla="*/ 133720 h 336920"/>
              <a:gd name="connsiteX12" fmla="*/ 108583 w 151133"/>
              <a:gd name="connsiteY12" fmla="*/ 370 h 33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133" h="336920">
                <a:moveTo>
                  <a:pt x="108583" y="370"/>
                </a:moveTo>
                <a:cubicBezTo>
                  <a:pt x="111229" y="-5451"/>
                  <a:pt x="113875" y="58579"/>
                  <a:pt x="105408" y="98795"/>
                </a:cubicBezTo>
                <a:cubicBezTo>
                  <a:pt x="96941" y="139011"/>
                  <a:pt x="69954" y="204629"/>
                  <a:pt x="57783" y="241670"/>
                </a:cubicBezTo>
                <a:cubicBezTo>
                  <a:pt x="45612" y="278711"/>
                  <a:pt x="32383" y="321045"/>
                  <a:pt x="32383" y="321045"/>
                </a:cubicBezTo>
                <a:cubicBezTo>
                  <a:pt x="29737" y="335862"/>
                  <a:pt x="46670" y="327924"/>
                  <a:pt x="41908" y="330570"/>
                </a:cubicBezTo>
                <a:cubicBezTo>
                  <a:pt x="37146" y="333216"/>
                  <a:pt x="-14184" y="336920"/>
                  <a:pt x="3808" y="336920"/>
                </a:cubicBezTo>
                <a:cubicBezTo>
                  <a:pt x="21800" y="336920"/>
                  <a:pt x="138216" y="333216"/>
                  <a:pt x="149858" y="330570"/>
                </a:cubicBezTo>
                <a:cubicBezTo>
                  <a:pt x="161500" y="327924"/>
                  <a:pt x="90062" y="328453"/>
                  <a:pt x="73658" y="321045"/>
                </a:cubicBezTo>
                <a:cubicBezTo>
                  <a:pt x="57254" y="313637"/>
                  <a:pt x="50375" y="307816"/>
                  <a:pt x="51433" y="286120"/>
                </a:cubicBezTo>
                <a:cubicBezTo>
                  <a:pt x="52491" y="264424"/>
                  <a:pt x="74187" y="220503"/>
                  <a:pt x="80008" y="190870"/>
                </a:cubicBezTo>
                <a:cubicBezTo>
                  <a:pt x="85829" y="161237"/>
                  <a:pt x="84770" y="117845"/>
                  <a:pt x="86358" y="108320"/>
                </a:cubicBezTo>
                <a:cubicBezTo>
                  <a:pt x="87945" y="98795"/>
                  <a:pt x="85300" y="147478"/>
                  <a:pt x="89533" y="133720"/>
                </a:cubicBezTo>
                <a:cubicBezTo>
                  <a:pt x="93766" y="119962"/>
                  <a:pt x="105937" y="6191"/>
                  <a:pt x="10858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5578FFB8-283D-B09B-93AC-E8D49AA4D7C3}"/>
              </a:ext>
            </a:extLst>
          </p:cNvPr>
          <p:cNvSpPr/>
          <p:nvPr/>
        </p:nvSpPr>
        <p:spPr>
          <a:xfrm>
            <a:off x="4930617" y="7173722"/>
            <a:ext cx="186820" cy="395773"/>
          </a:xfrm>
          <a:custGeom>
            <a:avLst/>
            <a:gdLst>
              <a:gd name="connsiteX0" fmla="*/ 158 w 186820"/>
              <a:gd name="connsiteY0" fmla="*/ 14478 h 395773"/>
              <a:gd name="connsiteX1" fmla="*/ 120808 w 186820"/>
              <a:gd name="connsiteY1" fmla="*/ 1778 h 395773"/>
              <a:gd name="connsiteX2" fmla="*/ 114458 w 186820"/>
              <a:gd name="connsiteY2" fmla="*/ 58928 h 395773"/>
              <a:gd name="connsiteX3" fmla="*/ 123983 w 186820"/>
              <a:gd name="connsiteY3" fmla="*/ 62103 h 395773"/>
              <a:gd name="connsiteX4" fmla="*/ 184308 w 186820"/>
              <a:gd name="connsiteY4" fmla="*/ 385953 h 395773"/>
              <a:gd name="connsiteX5" fmla="*/ 171608 w 186820"/>
              <a:gd name="connsiteY5" fmla="*/ 287528 h 395773"/>
              <a:gd name="connsiteX6" fmla="*/ 136683 w 186820"/>
              <a:gd name="connsiteY6" fmla="*/ 39878 h 395773"/>
              <a:gd name="connsiteX7" fmla="*/ 130333 w 186820"/>
              <a:gd name="connsiteY7" fmla="*/ 11303 h 395773"/>
              <a:gd name="connsiteX8" fmla="*/ 95408 w 186820"/>
              <a:gd name="connsiteY8" fmla="*/ 14478 h 395773"/>
              <a:gd name="connsiteX9" fmla="*/ 158 w 186820"/>
              <a:gd name="connsiteY9" fmla="*/ 14478 h 39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820" h="395773">
                <a:moveTo>
                  <a:pt x="158" y="14478"/>
                </a:moveTo>
                <a:cubicBezTo>
                  <a:pt x="4391" y="12361"/>
                  <a:pt x="101758" y="-5630"/>
                  <a:pt x="120808" y="1778"/>
                </a:cubicBezTo>
                <a:cubicBezTo>
                  <a:pt x="139858" y="9186"/>
                  <a:pt x="113929" y="48874"/>
                  <a:pt x="114458" y="58928"/>
                </a:cubicBezTo>
                <a:cubicBezTo>
                  <a:pt x="114987" y="68982"/>
                  <a:pt x="112341" y="7599"/>
                  <a:pt x="123983" y="62103"/>
                </a:cubicBezTo>
                <a:cubicBezTo>
                  <a:pt x="135625" y="116607"/>
                  <a:pt x="176371" y="348382"/>
                  <a:pt x="184308" y="385953"/>
                </a:cubicBezTo>
                <a:cubicBezTo>
                  <a:pt x="192245" y="423524"/>
                  <a:pt x="179546" y="345207"/>
                  <a:pt x="171608" y="287528"/>
                </a:cubicBezTo>
                <a:cubicBezTo>
                  <a:pt x="163671" y="229849"/>
                  <a:pt x="143562" y="85916"/>
                  <a:pt x="136683" y="39878"/>
                </a:cubicBezTo>
                <a:cubicBezTo>
                  <a:pt x="129804" y="-6160"/>
                  <a:pt x="137212" y="15536"/>
                  <a:pt x="130333" y="11303"/>
                </a:cubicBezTo>
                <a:cubicBezTo>
                  <a:pt x="123454" y="7070"/>
                  <a:pt x="112870" y="13420"/>
                  <a:pt x="95408" y="14478"/>
                </a:cubicBezTo>
                <a:cubicBezTo>
                  <a:pt x="77946" y="15536"/>
                  <a:pt x="-4075" y="16595"/>
                  <a:pt x="158" y="14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0AF0BFDE-1FF7-EE26-AD55-D301C8E369E4}"/>
              </a:ext>
            </a:extLst>
          </p:cNvPr>
          <p:cNvSpPr/>
          <p:nvPr/>
        </p:nvSpPr>
        <p:spPr>
          <a:xfrm>
            <a:off x="5127406" y="7121521"/>
            <a:ext cx="32833" cy="206722"/>
          </a:xfrm>
          <a:custGeom>
            <a:avLst/>
            <a:gdLst>
              <a:gd name="connsiteX0" fmla="*/ 22444 w 32833"/>
              <a:gd name="connsiteY0" fmla="*/ 4 h 206722"/>
              <a:gd name="connsiteX1" fmla="*/ 25619 w 32833"/>
              <a:gd name="connsiteY1" fmla="*/ 57154 h 206722"/>
              <a:gd name="connsiteX2" fmla="*/ 16094 w 32833"/>
              <a:gd name="connsiteY2" fmla="*/ 117479 h 206722"/>
              <a:gd name="connsiteX3" fmla="*/ 219 w 32833"/>
              <a:gd name="connsiteY3" fmla="*/ 206379 h 206722"/>
              <a:gd name="connsiteX4" fmla="*/ 28794 w 32833"/>
              <a:gd name="connsiteY4" fmla="*/ 82554 h 206722"/>
              <a:gd name="connsiteX5" fmla="*/ 31969 w 32833"/>
              <a:gd name="connsiteY5" fmla="*/ 53979 h 206722"/>
              <a:gd name="connsiteX6" fmla="*/ 22444 w 32833"/>
              <a:gd name="connsiteY6" fmla="*/ 4 h 2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33" h="206722">
                <a:moveTo>
                  <a:pt x="22444" y="4"/>
                </a:moveTo>
                <a:cubicBezTo>
                  <a:pt x="21386" y="533"/>
                  <a:pt x="26677" y="37575"/>
                  <a:pt x="25619" y="57154"/>
                </a:cubicBezTo>
                <a:cubicBezTo>
                  <a:pt x="24561" y="76733"/>
                  <a:pt x="20327" y="92608"/>
                  <a:pt x="16094" y="117479"/>
                </a:cubicBezTo>
                <a:cubicBezTo>
                  <a:pt x="11861" y="142350"/>
                  <a:pt x="-1898" y="212200"/>
                  <a:pt x="219" y="206379"/>
                </a:cubicBezTo>
                <a:cubicBezTo>
                  <a:pt x="2336" y="200558"/>
                  <a:pt x="23502" y="107954"/>
                  <a:pt x="28794" y="82554"/>
                </a:cubicBezTo>
                <a:cubicBezTo>
                  <a:pt x="34086" y="57154"/>
                  <a:pt x="33027" y="63504"/>
                  <a:pt x="31969" y="53979"/>
                </a:cubicBezTo>
                <a:cubicBezTo>
                  <a:pt x="30911" y="44454"/>
                  <a:pt x="23502" y="-525"/>
                  <a:pt x="2244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754C784D-4F4B-D2F8-D057-2F8564D408C1}"/>
              </a:ext>
            </a:extLst>
          </p:cNvPr>
          <p:cNvSpPr/>
          <p:nvPr/>
        </p:nvSpPr>
        <p:spPr>
          <a:xfrm>
            <a:off x="5146357" y="7095303"/>
            <a:ext cx="224238" cy="26376"/>
          </a:xfrm>
          <a:custGeom>
            <a:avLst/>
            <a:gdLst>
              <a:gd name="connsiteX0" fmla="*/ 318 w 224238"/>
              <a:gd name="connsiteY0" fmla="*/ 26222 h 26376"/>
              <a:gd name="connsiteX1" fmla="*/ 136843 w 224238"/>
              <a:gd name="connsiteY1" fmla="*/ 3997 h 26376"/>
              <a:gd name="connsiteX2" fmla="*/ 222568 w 224238"/>
              <a:gd name="connsiteY2" fmla="*/ 822 h 26376"/>
              <a:gd name="connsiteX3" fmla="*/ 178118 w 224238"/>
              <a:gd name="connsiteY3" fmla="*/ 13522 h 26376"/>
              <a:gd name="connsiteX4" fmla="*/ 318 w 224238"/>
              <a:gd name="connsiteY4" fmla="*/ 26222 h 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8" h="26376">
                <a:moveTo>
                  <a:pt x="318" y="26222"/>
                </a:moveTo>
                <a:cubicBezTo>
                  <a:pt x="-6561" y="24635"/>
                  <a:pt x="99801" y="8230"/>
                  <a:pt x="136843" y="3997"/>
                </a:cubicBezTo>
                <a:cubicBezTo>
                  <a:pt x="173885" y="-236"/>
                  <a:pt x="215689" y="-765"/>
                  <a:pt x="222568" y="822"/>
                </a:cubicBezTo>
                <a:cubicBezTo>
                  <a:pt x="229447" y="2409"/>
                  <a:pt x="215160" y="10347"/>
                  <a:pt x="178118" y="13522"/>
                </a:cubicBezTo>
                <a:cubicBezTo>
                  <a:pt x="141076" y="16697"/>
                  <a:pt x="7197" y="27809"/>
                  <a:pt x="318" y="26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DE70A21C-2CFE-4FA6-1DB8-27B8B4DAE06A}"/>
              </a:ext>
            </a:extLst>
          </p:cNvPr>
          <p:cNvSpPr/>
          <p:nvPr/>
        </p:nvSpPr>
        <p:spPr>
          <a:xfrm>
            <a:off x="5169017" y="7106922"/>
            <a:ext cx="190473" cy="836934"/>
          </a:xfrm>
          <a:custGeom>
            <a:avLst/>
            <a:gdLst>
              <a:gd name="connsiteX0" fmla="*/ 190383 w 190473"/>
              <a:gd name="connsiteY0" fmla="*/ 1903 h 836934"/>
              <a:gd name="connsiteX1" fmla="*/ 145933 w 190473"/>
              <a:gd name="connsiteY1" fmla="*/ 65403 h 836934"/>
              <a:gd name="connsiteX2" fmla="*/ 123708 w 190473"/>
              <a:gd name="connsiteY2" fmla="*/ 211453 h 836934"/>
              <a:gd name="connsiteX3" fmla="*/ 104658 w 190473"/>
              <a:gd name="connsiteY3" fmla="*/ 389253 h 836934"/>
              <a:gd name="connsiteX4" fmla="*/ 111008 w 190473"/>
              <a:gd name="connsiteY4" fmla="*/ 351153 h 836934"/>
              <a:gd name="connsiteX5" fmla="*/ 72908 w 190473"/>
              <a:gd name="connsiteY5" fmla="*/ 455928 h 836934"/>
              <a:gd name="connsiteX6" fmla="*/ 53858 w 190473"/>
              <a:gd name="connsiteY6" fmla="*/ 557528 h 836934"/>
              <a:gd name="connsiteX7" fmla="*/ 9408 w 190473"/>
              <a:gd name="connsiteY7" fmla="*/ 757553 h 836934"/>
              <a:gd name="connsiteX8" fmla="*/ 6233 w 190473"/>
              <a:gd name="connsiteY8" fmla="*/ 836928 h 836934"/>
              <a:gd name="connsiteX9" fmla="*/ 6233 w 190473"/>
              <a:gd name="connsiteY9" fmla="*/ 754378 h 836934"/>
              <a:gd name="connsiteX10" fmla="*/ 88783 w 190473"/>
              <a:gd name="connsiteY10" fmla="*/ 363853 h 836934"/>
              <a:gd name="connsiteX11" fmla="*/ 101483 w 190473"/>
              <a:gd name="connsiteY11" fmla="*/ 309878 h 836934"/>
              <a:gd name="connsiteX12" fmla="*/ 133233 w 190473"/>
              <a:gd name="connsiteY12" fmla="*/ 132078 h 836934"/>
              <a:gd name="connsiteX13" fmla="*/ 190383 w 190473"/>
              <a:gd name="connsiteY13" fmla="*/ 1903 h 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473" h="836934">
                <a:moveTo>
                  <a:pt x="190383" y="1903"/>
                </a:moveTo>
                <a:cubicBezTo>
                  <a:pt x="192500" y="-9209"/>
                  <a:pt x="157045" y="30478"/>
                  <a:pt x="145933" y="65403"/>
                </a:cubicBezTo>
                <a:cubicBezTo>
                  <a:pt x="134820" y="100328"/>
                  <a:pt x="130587" y="157478"/>
                  <a:pt x="123708" y="211453"/>
                </a:cubicBezTo>
                <a:cubicBezTo>
                  <a:pt x="116829" y="265428"/>
                  <a:pt x="106775" y="365970"/>
                  <a:pt x="104658" y="389253"/>
                </a:cubicBezTo>
                <a:cubicBezTo>
                  <a:pt x="102541" y="412536"/>
                  <a:pt x="116300" y="340041"/>
                  <a:pt x="111008" y="351153"/>
                </a:cubicBezTo>
                <a:cubicBezTo>
                  <a:pt x="105716" y="362266"/>
                  <a:pt x="82433" y="421532"/>
                  <a:pt x="72908" y="455928"/>
                </a:cubicBezTo>
                <a:cubicBezTo>
                  <a:pt x="63383" y="490324"/>
                  <a:pt x="64441" y="507257"/>
                  <a:pt x="53858" y="557528"/>
                </a:cubicBezTo>
                <a:cubicBezTo>
                  <a:pt x="43275" y="607799"/>
                  <a:pt x="17345" y="710986"/>
                  <a:pt x="9408" y="757553"/>
                </a:cubicBezTo>
                <a:cubicBezTo>
                  <a:pt x="1471" y="804120"/>
                  <a:pt x="6762" y="837457"/>
                  <a:pt x="6233" y="836928"/>
                </a:cubicBezTo>
                <a:cubicBezTo>
                  <a:pt x="5704" y="836399"/>
                  <a:pt x="-7525" y="833224"/>
                  <a:pt x="6233" y="754378"/>
                </a:cubicBezTo>
                <a:cubicBezTo>
                  <a:pt x="19991" y="675532"/>
                  <a:pt x="72908" y="437936"/>
                  <a:pt x="88783" y="363853"/>
                </a:cubicBezTo>
                <a:cubicBezTo>
                  <a:pt x="104658" y="289770"/>
                  <a:pt x="94075" y="348507"/>
                  <a:pt x="101483" y="309878"/>
                </a:cubicBezTo>
                <a:cubicBezTo>
                  <a:pt x="108891" y="271249"/>
                  <a:pt x="119475" y="180232"/>
                  <a:pt x="133233" y="132078"/>
                </a:cubicBezTo>
                <a:cubicBezTo>
                  <a:pt x="146991" y="83924"/>
                  <a:pt x="188266" y="13015"/>
                  <a:pt x="190383" y="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6903B029-22AD-66D0-DEF2-1C4DC6E5FE76}"/>
              </a:ext>
            </a:extLst>
          </p:cNvPr>
          <p:cNvSpPr/>
          <p:nvPr/>
        </p:nvSpPr>
        <p:spPr>
          <a:xfrm>
            <a:off x="5124206" y="7174978"/>
            <a:ext cx="70813" cy="405455"/>
          </a:xfrm>
          <a:custGeom>
            <a:avLst/>
            <a:gdLst>
              <a:gd name="connsiteX0" fmla="*/ 70094 w 70813"/>
              <a:gd name="connsiteY0" fmla="*/ 522 h 405455"/>
              <a:gd name="connsiteX1" fmla="*/ 22469 w 70813"/>
              <a:gd name="connsiteY1" fmla="*/ 244997 h 405455"/>
              <a:gd name="connsiteX2" fmla="*/ 244 w 70813"/>
              <a:gd name="connsiteY2" fmla="*/ 400572 h 405455"/>
              <a:gd name="connsiteX3" fmla="*/ 12944 w 70813"/>
              <a:gd name="connsiteY3" fmla="*/ 349772 h 405455"/>
              <a:gd name="connsiteX4" fmla="*/ 47869 w 70813"/>
              <a:gd name="connsiteY4" fmla="*/ 184672 h 405455"/>
              <a:gd name="connsiteX5" fmla="*/ 70094 w 70813"/>
              <a:gd name="connsiteY5" fmla="*/ 522 h 4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13" h="405455">
                <a:moveTo>
                  <a:pt x="70094" y="522"/>
                </a:moveTo>
                <a:cubicBezTo>
                  <a:pt x="65861" y="10576"/>
                  <a:pt x="34111" y="178322"/>
                  <a:pt x="22469" y="244997"/>
                </a:cubicBezTo>
                <a:cubicBezTo>
                  <a:pt x="10827" y="311672"/>
                  <a:pt x="1831" y="383110"/>
                  <a:pt x="244" y="400572"/>
                </a:cubicBezTo>
                <a:cubicBezTo>
                  <a:pt x="-1343" y="418034"/>
                  <a:pt x="5006" y="385755"/>
                  <a:pt x="12944" y="349772"/>
                </a:cubicBezTo>
                <a:cubicBezTo>
                  <a:pt x="20881" y="313789"/>
                  <a:pt x="36757" y="241293"/>
                  <a:pt x="47869" y="184672"/>
                </a:cubicBezTo>
                <a:cubicBezTo>
                  <a:pt x="58981" y="128051"/>
                  <a:pt x="74327" y="-9532"/>
                  <a:pt x="70094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AC337049-D293-BE12-3DC8-B0D529B1C84D}"/>
              </a:ext>
            </a:extLst>
          </p:cNvPr>
          <p:cNvSpPr/>
          <p:nvPr/>
        </p:nvSpPr>
        <p:spPr>
          <a:xfrm>
            <a:off x="5197387" y="7140294"/>
            <a:ext cx="113048" cy="403788"/>
          </a:xfrm>
          <a:custGeom>
            <a:avLst/>
            <a:gdLst>
              <a:gd name="connsiteX0" fmla="*/ 88 w 113048"/>
              <a:gd name="connsiteY0" fmla="*/ 16156 h 403788"/>
              <a:gd name="connsiteX1" fmla="*/ 92163 w 113048"/>
              <a:gd name="connsiteY1" fmla="*/ 19331 h 403788"/>
              <a:gd name="connsiteX2" fmla="*/ 73113 w 113048"/>
              <a:gd name="connsiteY2" fmla="*/ 63781 h 403788"/>
              <a:gd name="connsiteX3" fmla="*/ 54063 w 113048"/>
              <a:gd name="connsiteY3" fmla="*/ 190781 h 403788"/>
              <a:gd name="connsiteX4" fmla="*/ 66763 w 113048"/>
              <a:gd name="connsiteY4" fmla="*/ 168556 h 403788"/>
              <a:gd name="connsiteX5" fmla="*/ 38188 w 113048"/>
              <a:gd name="connsiteY5" fmla="*/ 282856 h 403788"/>
              <a:gd name="connsiteX6" fmla="*/ 25488 w 113048"/>
              <a:gd name="connsiteY6" fmla="*/ 400331 h 403788"/>
              <a:gd name="connsiteX7" fmla="*/ 25488 w 113048"/>
              <a:gd name="connsiteY7" fmla="*/ 349531 h 403788"/>
              <a:gd name="connsiteX8" fmla="*/ 73113 w 113048"/>
              <a:gd name="connsiteY8" fmla="*/ 120931 h 403788"/>
              <a:gd name="connsiteX9" fmla="*/ 111213 w 113048"/>
              <a:gd name="connsiteY9" fmla="*/ 6631 h 403788"/>
              <a:gd name="connsiteX10" fmla="*/ 88 w 113048"/>
              <a:gd name="connsiteY10" fmla="*/ 16156 h 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048" h="403788">
                <a:moveTo>
                  <a:pt x="88" y="16156"/>
                </a:moveTo>
                <a:cubicBezTo>
                  <a:pt x="-3087" y="18273"/>
                  <a:pt x="79992" y="11394"/>
                  <a:pt x="92163" y="19331"/>
                </a:cubicBezTo>
                <a:cubicBezTo>
                  <a:pt x="104334" y="27268"/>
                  <a:pt x="79463" y="35206"/>
                  <a:pt x="73113" y="63781"/>
                </a:cubicBezTo>
                <a:cubicBezTo>
                  <a:pt x="66763" y="92356"/>
                  <a:pt x="55121" y="173319"/>
                  <a:pt x="54063" y="190781"/>
                </a:cubicBezTo>
                <a:cubicBezTo>
                  <a:pt x="53005" y="208243"/>
                  <a:pt x="69409" y="153210"/>
                  <a:pt x="66763" y="168556"/>
                </a:cubicBezTo>
                <a:cubicBezTo>
                  <a:pt x="64117" y="183902"/>
                  <a:pt x="45067" y="244227"/>
                  <a:pt x="38188" y="282856"/>
                </a:cubicBezTo>
                <a:cubicBezTo>
                  <a:pt x="31309" y="321485"/>
                  <a:pt x="27605" y="389219"/>
                  <a:pt x="25488" y="400331"/>
                </a:cubicBezTo>
                <a:cubicBezTo>
                  <a:pt x="23371" y="411443"/>
                  <a:pt x="17551" y="396098"/>
                  <a:pt x="25488" y="349531"/>
                </a:cubicBezTo>
                <a:cubicBezTo>
                  <a:pt x="33425" y="302964"/>
                  <a:pt x="58826" y="178081"/>
                  <a:pt x="73113" y="120931"/>
                </a:cubicBezTo>
                <a:cubicBezTo>
                  <a:pt x="87401" y="63781"/>
                  <a:pt x="121267" y="25152"/>
                  <a:pt x="111213" y="6631"/>
                </a:cubicBezTo>
                <a:cubicBezTo>
                  <a:pt x="101159" y="-11890"/>
                  <a:pt x="3263" y="14039"/>
                  <a:pt x="88" y="16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527833CF-FF77-BA36-3F4E-9466B842CE5F}"/>
              </a:ext>
            </a:extLst>
          </p:cNvPr>
          <p:cNvSpPr/>
          <p:nvPr/>
        </p:nvSpPr>
        <p:spPr>
          <a:xfrm>
            <a:off x="4655429" y="7623076"/>
            <a:ext cx="291992" cy="323713"/>
          </a:xfrm>
          <a:custGeom>
            <a:avLst/>
            <a:gdLst>
              <a:gd name="connsiteX0" fmla="*/ 138821 w 291992"/>
              <a:gd name="connsiteY0" fmla="*/ 99 h 323713"/>
              <a:gd name="connsiteX1" fmla="*/ 62621 w 291992"/>
              <a:gd name="connsiteY1" fmla="*/ 235049 h 323713"/>
              <a:gd name="connsiteX2" fmla="*/ 5471 w 291992"/>
              <a:gd name="connsiteY2" fmla="*/ 317599 h 323713"/>
              <a:gd name="connsiteX3" fmla="*/ 2296 w 291992"/>
              <a:gd name="connsiteY3" fmla="*/ 317599 h 323713"/>
              <a:gd name="connsiteX4" fmla="*/ 119771 w 291992"/>
              <a:gd name="connsiteY4" fmla="*/ 308074 h 323713"/>
              <a:gd name="connsiteX5" fmla="*/ 291221 w 291992"/>
              <a:gd name="connsiteY5" fmla="*/ 311249 h 323713"/>
              <a:gd name="connsiteX6" fmla="*/ 176921 w 291992"/>
              <a:gd name="connsiteY6" fmla="*/ 298549 h 323713"/>
              <a:gd name="connsiteX7" fmla="*/ 34046 w 291992"/>
              <a:gd name="connsiteY7" fmla="*/ 298549 h 323713"/>
              <a:gd name="connsiteX8" fmla="*/ 107071 w 291992"/>
              <a:gd name="connsiteY8" fmla="*/ 206474 h 323713"/>
              <a:gd name="connsiteX9" fmla="*/ 138821 w 291992"/>
              <a:gd name="connsiteY9" fmla="*/ 99 h 32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992" h="323713">
                <a:moveTo>
                  <a:pt x="138821" y="99"/>
                </a:moveTo>
                <a:cubicBezTo>
                  <a:pt x="131413" y="4862"/>
                  <a:pt x="84846" y="182132"/>
                  <a:pt x="62621" y="235049"/>
                </a:cubicBezTo>
                <a:cubicBezTo>
                  <a:pt x="40396" y="287966"/>
                  <a:pt x="15525" y="303841"/>
                  <a:pt x="5471" y="317599"/>
                </a:cubicBezTo>
                <a:cubicBezTo>
                  <a:pt x="-4583" y="331357"/>
                  <a:pt x="2296" y="317599"/>
                  <a:pt x="2296" y="317599"/>
                </a:cubicBezTo>
                <a:lnTo>
                  <a:pt x="119771" y="308074"/>
                </a:lnTo>
                <a:cubicBezTo>
                  <a:pt x="167925" y="307016"/>
                  <a:pt x="281696" y="312837"/>
                  <a:pt x="291221" y="311249"/>
                </a:cubicBezTo>
                <a:cubicBezTo>
                  <a:pt x="300746" y="309662"/>
                  <a:pt x="219783" y="300666"/>
                  <a:pt x="176921" y="298549"/>
                </a:cubicBezTo>
                <a:cubicBezTo>
                  <a:pt x="134059" y="296432"/>
                  <a:pt x="45688" y="313895"/>
                  <a:pt x="34046" y="298549"/>
                </a:cubicBezTo>
                <a:cubicBezTo>
                  <a:pt x="22404" y="283203"/>
                  <a:pt x="91725" y="249866"/>
                  <a:pt x="107071" y="206474"/>
                </a:cubicBezTo>
                <a:cubicBezTo>
                  <a:pt x="122417" y="163082"/>
                  <a:pt x="146229" y="-4664"/>
                  <a:pt x="13882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06146F23-DD2E-9595-ABB0-AC7A43421D20}"/>
              </a:ext>
            </a:extLst>
          </p:cNvPr>
          <p:cNvSpPr/>
          <p:nvPr/>
        </p:nvSpPr>
        <p:spPr>
          <a:xfrm>
            <a:off x="4892628" y="7656234"/>
            <a:ext cx="73077" cy="299052"/>
          </a:xfrm>
          <a:custGeom>
            <a:avLst/>
            <a:gdLst>
              <a:gd name="connsiteX0" fmla="*/ 73072 w 73077"/>
              <a:gd name="connsiteY0" fmla="*/ 1866 h 299052"/>
              <a:gd name="connsiteX1" fmla="*/ 22272 w 73077"/>
              <a:gd name="connsiteY1" fmla="*/ 160616 h 299052"/>
              <a:gd name="connsiteX2" fmla="*/ 12747 w 73077"/>
              <a:gd name="connsiteY2" fmla="*/ 220941 h 299052"/>
              <a:gd name="connsiteX3" fmla="*/ 54022 w 73077"/>
              <a:gd name="connsiteY3" fmla="*/ 297141 h 299052"/>
              <a:gd name="connsiteX4" fmla="*/ 31797 w 73077"/>
              <a:gd name="connsiteY4" fmla="*/ 271741 h 299052"/>
              <a:gd name="connsiteX5" fmla="*/ 47 w 73077"/>
              <a:gd name="connsiteY5" fmla="*/ 224116 h 299052"/>
              <a:gd name="connsiteX6" fmla="*/ 25447 w 73077"/>
              <a:gd name="connsiteY6" fmla="*/ 81241 h 299052"/>
              <a:gd name="connsiteX7" fmla="*/ 73072 w 73077"/>
              <a:gd name="connsiteY7" fmla="*/ 1866 h 2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77" h="299052">
                <a:moveTo>
                  <a:pt x="73072" y="1866"/>
                </a:moveTo>
                <a:cubicBezTo>
                  <a:pt x="72543" y="15095"/>
                  <a:pt x="32326" y="124104"/>
                  <a:pt x="22272" y="160616"/>
                </a:cubicBezTo>
                <a:cubicBezTo>
                  <a:pt x="12218" y="197128"/>
                  <a:pt x="7455" y="198187"/>
                  <a:pt x="12747" y="220941"/>
                </a:cubicBezTo>
                <a:cubicBezTo>
                  <a:pt x="18039" y="243695"/>
                  <a:pt x="50847" y="288674"/>
                  <a:pt x="54022" y="297141"/>
                </a:cubicBezTo>
                <a:cubicBezTo>
                  <a:pt x="57197" y="305608"/>
                  <a:pt x="40793" y="283912"/>
                  <a:pt x="31797" y="271741"/>
                </a:cubicBezTo>
                <a:cubicBezTo>
                  <a:pt x="22801" y="259570"/>
                  <a:pt x="1105" y="255866"/>
                  <a:pt x="47" y="224116"/>
                </a:cubicBezTo>
                <a:cubicBezTo>
                  <a:pt x="-1011" y="192366"/>
                  <a:pt x="15922" y="113520"/>
                  <a:pt x="25447" y="81241"/>
                </a:cubicBezTo>
                <a:cubicBezTo>
                  <a:pt x="34972" y="48962"/>
                  <a:pt x="73601" y="-11363"/>
                  <a:pt x="73072" y="1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 843">
            <a:extLst>
              <a:ext uri="{FF2B5EF4-FFF2-40B4-BE49-F238E27FC236}">
                <a16:creationId xmlns:a16="http://schemas.microsoft.com/office/drawing/2014/main" id="{796561B0-5C7D-40FC-9ACA-B28155321FEF}"/>
              </a:ext>
            </a:extLst>
          </p:cNvPr>
          <p:cNvSpPr/>
          <p:nvPr/>
        </p:nvSpPr>
        <p:spPr>
          <a:xfrm>
            <a:off x="4871874" y="7416540"/>
            <a:ext cx="113306" cy="472445"/>
          </a:xfrm>
          <a:custGeom>
            <a:avLst/>
            <a:gdLst>
              <a:gd name="connsiteX0" fmla="*/ 112876 w 113306"/>
              <a:gd name="connsiteY0" fmla="*/ 260 h 472445"/>
              <a:gd name="connsiteX1" fmla="*/ 65251 w 113306"/>
              <a:gd name="connsiteY1" fmla="*/ 187585 h 472445"/>
              <a:gd name="connsiteX2" fmla="*/ 14451 w 113306"/>
              <a:gd name="connsiteY2" fmla="*/ 378085 h 472445"/>
              <a:gd name="connsiteX3" fmla="*/ 1751 w 113306"/>
              <a:gd name="connsiteY3" fmla="*/ 463810 h 472445"/>
              <a:gd name="connsiteX4" fmla="*/ 46201 w 113306"/>
              <a:gd name="connsiteY4" fmla="*/ 174885 h 472445"/>
              <a:gd name="connsiteX5" fmla="*/ 36676 w 113306"/>
              <a:gd name="connsiteY5" fmla="*/ 228860 h 472445"/>
              <a:gd name="connsiteX6" fmla="*/ 112876 w 113306"/>
              <a:gd name="connsiteY6" fmla="*/ 260 h 4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06" h="472445">
                <a:moveTo>
                  <a:pt x="112876" y="260"/>
                </a:moveTo>
                <a:cubicBezTo>
                  <a:pt x="117638" y="-6619"/>
                  <a:pt x="81655" y="124614"/>
                  <a:pt x="65251" y="187585"/>
                </a:cubicBezTo>
                <a:cubicBezTo>
                  <a:pt x="48847" y="250556"/>
                  <a:pt x="25034" y="332048"/>
                  <a:pt x="14451" y="378085"/>
                </a:cubicBezTo>
                <a:cubicBezTo>
                  <a:pt x="3868" y="424122"/>
                  <a:pt x="-3541" y="497677"/>
                  <a:pt x="1751" y="463810"/>
                </a:cubicBezTo>
                <a:cubicBezTo>
                  <a:pt x="7043" y="429943"/>
                  <a:pt x="40380" y="214043"/>
                  <a:pt x="46201" y="174885"/>
                </a:cubicBezTo>
                <a:cubicBezTo>
                  <a:pt x="52022" y="135727"/>
                  <a:pt x="26093" y="256906"/>
                  <a:pt x="36676" y="228860"/>
                </a:cubicBezTo>
                <a:cubicBezTo>
                  <a:pt x="47259" y="200814"/>
                  <a:pt x="108114" y="7139"/>
                  <a:pt x="112876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 844">
            <a:extLst>
              <a:ext uri="{FF2B5EF4-FFF2-40B4-BE49-F238E27FC236}">
                <a16:creationId xmlns:a16="http://schemas.microsoft.com/office/drawing/2014/main" id="{F28A1F56-5FA0-7632-DB53-0F76544BBFEB}"/>
              </a:ext>
            </a:extLst>
          </p:cNvPr>
          <p:cNvSpPr/>
          <p:nvPr/>
        </p:nvSpPr>
        <p:spPr>
          <a:xfrm>
            <a:off x="4996715" y="7423146"/>
            <a:ext cx="39423" cy="451371"/>
          </a:xfrm>
          <a:custGeom>
            <a:avLst/>
            <a:gdLst>
              <a:gd name="connsiteX0" fmla="*/ 10260 w 39423"/>
              <a:gd name="connsiteY0" fmla="*/ 4 h 451371"/>
              <a:gd name="connsiteX1" fmla="*/ 22960 w 39423"/>
              <a:gd name="connsiteY1" fmla="*/ 231779 h 451371"/>
              <a:gd name="connsiteX2" fmla="*/ 38835 w 39423"/>
              <a:gd name="connsiteY2" fmla="*/ 450854 h 451371"/>
              <a:gd name="connsiteX3" fmla="*/ 735 w 39423"/>
              <a:gd name="connsiteY3" fmla="*/ 168279 h 451371"/>
              <a:gd name="connsiteX4" fmla="*/ 13435 w 39423"/>
              <a:gd name="connsiteY4" fmla="*/ 225429 h 451371"/>
              <a:gd name="connsiteX5" fmla="*/ 10260 w 39423"/>
              <a:gd name="connsiteY5" fmla="*/ 4 h 45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23" h="451371">
                <a:moveTo>
                  <a:pt x="10260" y="4"/>
                </a:moveTo>
                <a:cubicBezTo>
                  <a:pt x="11848" y="1062"/>
                  <a:pt x="18198" y="156637"/>
                  <a:pt x="22960" y="231779"/>
                </a:cubicBezTo>
                <a:cubicBezTo>
                  <a:pt x="27722" y="306921"/>
                  <a:pt x="42539" y="461437"/>
                  <a:pt x="38835" y="450854"/>
                </a:cubicBezTo>
                <a:cubicBezTo>
                  <a:pt x="35131" y="440271"/>
                  <a:pt x="4968" y="205850"/>
                  <a:pt x="735" y="168279"/>
                </a:cubicBezTo>
                <a:cubicBezTo>
                  <a:pt x="-3498" y="130708"/>
                  <a:pt x="11848" y="251358"/>
                  <a:pt x="13435" y="225429"/>
                </a:cubicBezTo>
                <a:cubicBezTo>
                  <a:pt x="15023" y="199500"/>
                  <a:pt x="8672" y="-1054"/>
                  <a:pt x="102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 845">
            <a:extLst>
              <a:ext uri="{FF2B5EF4-FFF2-40B4-BE49-F238E27FC236}">
                <a16:creationId xmlns:a16="http://schemas.microsoft.com/office/drawing/2014/main" id="{8EA8B5CE-80E4-28B8-72FD-934206E1A3D0}"/>
              </a:ext>
            </a:extLst>
          </p:cNvPr>
          <p:cNvSpPr/>
          <p:nvPr/>
        </p:nvSpPr>
        <p:spPr>
          <a:xfrm>
            <a:off x="5000363" y="7384498"/>
            <a:ext cx="254273" cy="504426"/>
          </a:xfrm>
          <a:custGeom>
            <a:avLst/>
            <a:gdLst>
              <a:gd name="connsiteX0" fmla="*/ 254262 w 254273"/>
              <a:gd name="connsiteY0" fmla="*/ 552 h 504426"/>
              <a:gd name="connsiteX1" fmla="*/ 165362 w 254273"/>
              <a:gd name="connsiteY1" fmla="*/ 343452 h 504426"/>
              <a:gd name="connsiteX2" fmla="*/ 124087 w 254273"/>
              <a:gd name="connsiteY2" fmla="*/ 495852 h 504426"/>
              <a:gd name="connsiteX3" fmla="*/ 136787 w 254273"/>
              <a:gd name="connsiteY3" fmla="*/ 486327 h 504426"/>
              <a:gd name="connsiteX4" fmla="*/ 127262 w 254273"/>
              <a:gd name="connsiteY4" fmla="*/ 495852 h 504426"/>
              <a:gd name="connsiteX5" fmla="*/ 92337 w 254273"/>
              <a:gd name="connsiteY5" fmla="*/ 495852 h 504426"/>
              <a:gd name="connsiteX6" fmla="*/ 262 w 254273"/>
              <a:gd name="connsiteY6" fmla="*/ 483152 h 504426"/>
              <a:gd name="connsiteX7" fmla="*/ 124087 w 254273"/>
              <a:gd name="connsiteY7" fmla="*/ 489502 h 504426"/>
              <a:gd name="connsiteX8" fmla="*/ 136787 w 254273"/>
              <a:gd name="connsiteY8" fmla="*/ 429177 h 504426"/>
              <a:gd name="connsiteX9" fmla="*/ 197112 w 254273"/>
              <a:gd name="connsiteY9" fmla="*/ 175177 h 504426"/>
              <a:gd name="connsiteX10" fmla="*/ 171712 w 254273"/>
              <a:gd name="connsiteY10" fmla="*/ 260902 h 504426"/>
              <a:gd name="connsiteX11" fmla="*/ 254262 w 254273"/>
              <a:gd name="connsiteY11" fmla="*/ 552 h 50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273" h="504426">
                <a:moveTo>
                  <a:pt x="254262" y="552"/>
                </a:moveTo>
                <a:cubicBezTo>
                  <a:pt x="253204" y="14310"/>
                  <a:pt x="187058" y="260902"/>
                  <a:pt x="165362" y="343452"/>
                </a:cubicBezTo>
                <a:cubicBezTo>
                  <a:pt x="143666" y="426002"/>
                  <a:pt x="128849" y="472040"/>
                  <a:pt x="124087" y="495852"/>
                </a:cubicBezTo>
                <a:cubicBezTo>
                  <a:pt x="119325" y="519664"/>
                  <a:pt x="136258" y="486327"/>
                  <a:pt x="136787" y="486327"/>
                </a:cubicBezTo>
                <a:cubicBezTo>
                  <a:pt x="137316" y="486327"/>
                  <a:pt x="134670" y="494265"/>
                  <a:pt x="127262" y="495852"/>
                </a:cubicBezTo>
                <a:cubicBezTo>
                  <a:pt x="119854" y="497439"/>
                  <a:pt x="113504" y="497969"/>
                  <a:pt x="92337" y="495852"/>
                </a:cubicBezTo>
                <a:cubicBezTo>
                  <a:pt x="71170" y="493735"/>
                  <a:pt x="-5029" y="484210"/>
                  <a:pt x="262" y="483152"/>
                </a:cubicBezTo>
                <a:cubicBezTo>
                  <a:pt x="5553" y="482094"/>
                  <a:pt x="101333" y="498498"/>
                  <a:pt x="124087" y="489502"/>
                </a:cubicBezTo>
                <a:cubicBezTo>
                  <a:pt x="146841" y="480506"/>
                  <a:pt x="124616" y="481565"/>
                  <a:pt x="136787" y="429177"/>
                </a:cubicBezTo>
                <a:cubicBezTo>
                  <a:pt x="148958" y="376789"/>
                  <a:pt x="191291" y="203223"/>
                  <a:pt x="197112" y="175177"/>
                </a:cubicBezTo>
                <a:cubicBezTo>
                  <a:pt x="202933" y="147131"/>
                  <a:pt x="161658" y="287360"/>
                  <a:pt x="171712" y="260902"/>
                </a:cubicBezTo>
                <a:cubicBezTo>
                  <a:pt x="181766" y="234444"/>
                  <a:pt x="255320" y="-13206"/>
                  <a:pt x="254262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 846">
            <a:extLst>
              <a:ext uri="{FF2B5EF4-FFF2-40B4-BE49-F238E27FC236}">
                <a16:creationId xmlns:a16="http://schemas.microsoft.com/office/drawing/2014/main" id="{86C99005-1B2D-A599-8D0C-5635937CB3EB}"/>
              </a:ext>
            </a:extLst>
          </p:cNvPr>
          <p:cNvSpPr/>
          <p:nvPr/>
        </p:nvSpPr>
        <p:spPr>
          <a:xfrm>
            <a:off x="4940267" y="7635817"/>
            <a:ext cx="241956" cy="298714"/>
          </a:xfrm>
          <a:custGeom>
            <a:avLst/>
            <a:gdLst>
              <a:gd name="connsiteX0" fmla="*/ 28608 w 241956"/>
              <a:gd name="connsiteY0" fmla="*/ 58 h 298714"/>
              <a:gd name="connsiteX1" fmla="*/ 41308 w 241956"/>
              <a:gd name="connsiteY1" fmla="*/ 120708 h 298714"/>
              <a:gd name="connsiteX2" fmla="*/ 54008 w 241956"/>
              <a:gd name="connsiteY2" fmla="*/ 209608 h 298714"/>
              <a:gd name="connsiteX3" fmla="*/ 50833 w 241956"/>
              <a:gd name="connsiteY3" fmla="*/ 238183 h 298714"/>
              <a:gd name="connsiteX4" fmla="*/ 31783 w 241956"/>
              <a:gd name="connsiteY4" fmla="*/ 269933 h 298714"/>
              <a:gd name="connsiteX5" fmla="*/ 33 w 241956"/>
              <a:gd name="connsiteY5" fmla="*/ 298508 h 298714"/>
              <a:gd name="connsiteX6" fmla="*/ 38133 w 241956"/>
              <a:gd name="connsiteY6" fmla="*/ 282633 h 298714"/>
              <a:gd name="connsiteX7" fmla="*/ 142908 w 241956"/>
              <a:gd name="connsiteY7" fmla="*/ 279458 h 298714"/>
              <a:gd name="connsiteX8" fmla="*/ 241333 w 241956"/>
              <a:gd name="connsiteY8" fmla="*/ 292158 h 298714"/>
              <a:gd name="connsiteX9" fmla="*/ 177833 w 241956"/>
              <a:gd name="connsiteY9" fmla="*/ 273108 h 298714"/>
              <a:gd name="connsiteX10" fmla="*/ 41308 w 241956"/>
              <a:gd name="connsiteY10" fmla="*/ 269933 h 298714"/>
              <a:gd name="connsiteX11" fmla="*/ 60358 w 241956"/>
              <a:gd name="connsiteY11" fmla="*/ 222308 h 298714"/>
              <a:gd name="connsiteX12" fmla="*/ 63533 w 241956"/>
              <a:gd name="connsiteY12" fmla="*/ 136583 h 298714"/>
              <a:gd name="connsiteX13" fmla="*/ 28608 w 241956"/>
              <a:gd name="connsiteY13" fmla="*/ 58 h 2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956" h="298714">
                <a:moveTo>
                  <a:pt x="28608" y="58"/>
                </a:moveTo>
                <a:cubicBezTo>
                  <a:pt x="24904" y="-2588"/>
                  <a:pt x="37075" y="85783"/>
                  <a:pt x="41308" y="120708"/>
                </a:cubicBezTo>
                <a:cubicBezTo>
                  <a:pt x="45541" y="155633"/>
                  <a:pt x="52421" y="190029"/>
                  <a:pt x="54008" y="209608"/>
                </a:cubicBezTo>
                <a:cubicBezTo>
                  <a:pt x="55595" y="229187"/>
                  <a:pt x="54537" y="228129"/>
                  <a:pt x="50833" y="238183"/>
                </a:cubicBezTo>
                <a:cubicBezTo>
                  <a:pt x="47129" y="248237"/>
                  <a:pt x="40250" y="259879"/>
                  <a:pt x="31783" y="269933"/>
                </a:cubicBezTo>
                <a:cubicBezTo>
                  <a:pt x="23316" y="279987"/>
                  <a:pt x="-1025" y="296391"/>
                  <a:pt x="33" y="298508"/>
                </a:cubicBezTo>
                <a:cubicBezTo>
                  <a:pt x="1091" y="300625"/>
                  <a:pt x="14320" y="285808"/>
                  <a:pt x="38133" y="282633"/>
                </a:cubicBezTo>
                <a:cubicBezTo>
                  <a:pt x="61946" y="279458"/>
                  <a:pt x="109041" y="277871"/>
                  <a:pt x="142908" y="279458"/>
                </a:cubicBezTo>
                <a:cubicBezTo>
                  <a:pt x="176775" y="281045"/>
                  <a:pt x="235512" y="293216"/>
                  <a:pt x="241333" y="292158"/>
                </a:cubicBezTo>
                <a:cubicBezTo>
                  <a:pt x="247154" y="291100"/>
                  <a:pt x="211171" y="276812"/>
                  <a:pt x="177833" y="273108"/>
                </a:cubicBezTo>
                <a:cubicBezTo>
                  <a:pt x="144495" y="269404"/>
                  <a:pt x="60887" y="278400"/>
                  <a:pt x="41308" y="269933"/>
                </a:cubicBezTo>
                <a:cubicBezTo>
                  <a:pt x="21729" y="261466"/>
                  <a:pt x="56654" y="244533"/>
                  <a:pt x="60358" y="222308"/>
                </a:cubicBezTo>
                <a:cubicBezTo>
                  <a:pt x="64062" y="200083"/>
                  <a:pt x="66179" y="167275"/>
                  <a:pt x="63533" y="136583"/>
                </a:cubicBezTo>
                <a:cubicBezTo>
                  <a:pt x="60887" y="105891"/>
                  <a:pt x="32312" y="2704"/>
                  <a:pt x="2860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 847">
            <a:extLst>
              <a:ext uri="{FF2B5EF4-FFF2-40B4-BE49-F238E27FC236}">
                <a16:creationId xmlns:a16="http://schemas.microsoft.com/office/drawing/2014/main" id="{A1C03AD6-E07D-F544-12DD-F16BD2F3D0F3}"/>
              </a:ext>
            </a:extLst>
          </p:cNvPr>
          <p:cNvSpPr/>
          <p:nvPr/>
        </p:nvSpPr>
        <p:spPr>
          <a:xfrm>
            <a:off x="5885454" y="7121520"/>
            <a:ext cx="44255" cy="308274"/>
          </a:xfrm>
          <a:custGeom>
            <a:avLst/>
            <a:gdLst>
              <a:gd name="connsiteX0" fmla="*/ 42271 w 44255"/>
              <a:gd name="connsiteY0" fmla="*/ 5 h 308274"/>
              <a:gd name="connsiteX1" fmla="*/ 29571 w 44255"/>
              <a:gd name="connsiteY1" fmla="*/ 82555 h 308274"/>
              <a:gd name="connsiteX2" fmla="*/ 7346 w 44255"/>
              <a:gd name="connsiteY2" fmla="*/ 250830 h 308274"/>
              <a:gd name="connsiteX3" fmla="*/ 996 w 44255"/>
              <a:gd name="connsiteY3" fmla="*/ 307980 h 308274"/>
              <a:gd name="connsiteX4" fmla="*/ 4171 w 44255"/>
              <a:gd name="connsiteY4" fmla="*/ 231780 h 308274"/>
              <a:gd name="connsiteX5" fmla="*/ 39096 w 44255"/>
              <a:gd name="connsiteY5" fmla="*/ 85730 h 308274"/>
              <a:gd name="connsiteX6" fmla="*/ 42271 w 44255"/>
              <a:gd name="connsiteY6" fmla="*/ 5 h 3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5" h="308274">
                <a:moveTo>
                  <a:pt x="42271" y="5"/>
                </a:moveTo>
                <a:cubicBezTo>
                  <a:pt x="40684" y="-524"/>
                  <a:pt x="35392" y="40751"/>
                  <a:pt x="29571" y="82555"/>
                </a:cubicBezTo>
                <a:cubicBezTo>
                  <a:pt x="23750" y="124359"/>
                  <a:pt x="12108" y="213259"/>
                  <a:pt x="7346" y="250830"/>
                </a:cubicBezTo>
                <a:cubicBezTo>
                  <a:pt x="2584" y="288401"/>
                  <a:pt x="1525" y="311155"/>
                  <a:pt x="996" y="307980"/>
                </a:cubicBezTo>
                <a:cubicBezTo>
                  <a:pt x="467" y="304805"/>
                  <a:pt x="-2179" y="268822"/>
                  <a:pt x="4171" y="231780"/>
                </a:cubicBezTo>
                <a:cubicBezTo>
                  <a:pt x="10521" y="194738"/>
                  <a:pt x="31159" y="121184"/>
                  <a:pt x="39096" y="85730"/>
                </a:cubicBezTo>
                <a:cubicBezTo>
                  <a:pt x="47033" y="50276"/>
                  <a:pt x="43858" y="534"/>
                  <a:pt x="422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 848">
            <a:extLst>
              <a:ext uri="{FF2B5EF4-FFF2-40B4-BE49-F238E27FC236}">
                <a16:creationId xmlns:a16="http://schemas.microsoft.com/office/drawing/2014/main" id="{863F6468-4702-4B0A-E648-11B248EDB974}"/>
              </a:ext>
            </a:extLst>
          </p:cNvPr>
          <p:cNvSpPr/>
          <p:nvPr/>
        </p:nvSpPr>
        <p:spPr>
          <a:xfrm>
            <a:off x="5503937" y="7097351"/>
            <a:ext cx="423789" cy="87914"/>
          </a:xfrm>
          <a:custGeom>
            <a:avLst/>
            <a:gdLst>
              <a:gd name="connsiteX0" fmla="*/ 1513 w 423789"/>
              <a:gd name="connsiteY0" fmla="*/ 87674 h 87914"/>
              <a:gd name="connsiteX1" fmla="*/ 74538 w 423789"/>
              <a:gd name="connsiteY1" fmla="*/ 27349 h 87914"/>
              <a:gd name="connsiteX2" fmla="*/ 249163 w 423789"/>
              <a:gd name="connsiteY2" fmla="*/ 17824 h 87914"/>
              <a:gd name="connsiteX3" fmla="*/ 207888 w 423789"/>
              <a:gd name="connsiteY3" fmla="*/ 20999 h 87914"/>
              <a:gd name="connsiteX4" fmla="*/ 423788 w 423789"/>
              <a:gd name="connsiteY4" fmla="*/ 20999 h 87914"/>
              <a:gd name="connsiteX5" fmla="*/ 211063 w 423789"/>
              <a:gd name="connsiteY5" fmla="*/ 20999 h 87914"/>
              <a:gd name="connsiteX6" fmla="*/ 134863 w 423789"/>
              <a:gd name="connsiteY6" fmla="*/ 1949 h 87914"/>
              <a:gd name="connsiteX7" fmla="*/ 1513 w 423789"/>
              <a:gd name="connsiteY7" fmla="*/ 87674 h 8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789" h="87914">
                <a:moveTo>
                  <a:pt x="1513" y="87674"/>
                </a:moveTo>
                <a:cubicBezTo>
                  <a:pt x="-8541" y="91907"/>
                  <a:pt x="33263" y="38991"/>
                  <a:pt x="74538" y="27349"/>
                </a:cubicBezTo>
                <a:cubicBezTo>
                  <a:pt x="115813" y="15707"/>
                  <a:pt x="226938" y="18882"/>
                  <a:pt x="249163" y="17824"/>
                </a:cubicBezTo>
                <a:cubicBezTo>
                  <a:pt x="271388" y="16766"/>
                  <a:pt x="178784" y="20470"/>
                  <a:pt x="207888" y="20999"/>
                </a:cubicBezTo>
                <a:cubicBezTo>
                  <a:pt x="236992" y="21528"/>
                  <a:pt x="423788" y="20999"/>
                  <a:pt x="423788" y="20999"/>
                </a:cubicBezTo>
                <a:cubicBezTo>
                  <a:pt x="424317" y="20999"/>
                  <a:pt x="259217" y="24174"/>
                  <a:pt x="211063" y="20999"/>
                </a:cubicBezTo>
                <a:cubicBezTo>
                  <a:pt x="162909" y="17824"/>
                  <a:pt x="167671" y="-7047"/>
                  <a:pt x="134863" y="1949"/>
                </a:cubicBezTo>
                <a:cubicBezTo>
                  <a:pt x="102055" y="10945"/>
                  <a:pt x="11567" y="83441"/>
                  <a:pt x="1513" y="87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 849">
            <a:extLst>
              <a:ext uri="{FF2B5EF4-FFF2-40B4-BE49-F238E27FC236}">
                <a16:creationId xmlns:a16="http://schemas.microsoft.com/office/drawing/2014/main" id="{7A668815-313C-155A-017F-933AD1389DB6}"/>
              </a:ext>
            </a:extLst>
          </p:cNvPr>
          <p:cNvSpPr/>
          <p:nvPr/>
        </p:nvSpPr>
        <p:spPr>
          <a:xfrm>
            <a:off x="5689481" y="7105576"/>
            <a:ext cx="250066" cy="19174"/>
          </a:xfrm>
          <a:custGeom>
            <a:avLst/>
            <a:gdLst>
              <a:gd name="connsiteX0" fmla="*/ 119 w 250066"/>
              <a:gd name="connsiteY0" fmla="*/ 74 h 19174"/>
              <a:gd name="connsiteX1" fmla="*/ 235069 w 250066"/>
              <a:gd name="connsiteY1" fmla="*/ 12774 h 19174"/>
              <a:gd name="connsiteX2" fmla="*/ 203319 w 250066"/>
              <a:gd name="connsiteY2" fmla="*/ 19124 h 19174"/>
              <a:gd name="connsiteX3" fmla="*/ 119 w 250066"/>
              <a:gd name="connsiteY3" fmla="*/ 74 h 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066" h="19174">
                <a:moveTo>
                  <a:pt x="119" y="74"/>
                </a:moveTo>
                <a:cubicBezTo>
                  <a:pt x="5410" y="-984"/>
                  <a:pt x="201202" y="9599"/>
                  <a:pt x="235069" y="12774"/>
                </a:cubicBezTo>
                <a:cubicBezTo>
                  <a:pt x="268936" y="15949"/>
                  <a:pt x="239831" y="19653"/>
                  <a:pt x="203319" y="19124"/>
                </a:cubicBezTo>
                <a:cubicBezTo>
                  <a:pt x="166807" y="18595"/>
                  <a:pt x="-5172" y="1132"/>
                  <a:pt x="11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 850">
            <a:extLst>
              <a:ext uri="{FF2B5EF4-FFF2-40B4-BE49-F238E27FC236}">
                <a16:creationId xmlns:a16="http://schemas.microsoft.com/office/drawing/2014/main" id="{57E82D75-49D8-BB92-62FC-C5AD9E96F5EA}"/>
              </a:ext>
            </a:extLst>
          </p:cNvPr>
          <p:cNvSpPr/>
          <p:nvPr/>
        </p:nvSpPr>
        <p:spPr>
          <a:xfrm>
            <a:off x="5320820" y="7169148"/>
            <a:ext cx="181582" cy="377959"/>
          </a:xfrm>
          <a:custGeom>
            <a:avLst/>
            <a:gdLst>
              <a:gd name="connsiteX0" fmla="*/ 181455 w 181582"/>
              <a:gd name="connsiteY0" fmla="*/ 2 h 377959"/>
              <a:gd name="connsiteX1" fmla="*/ 133830 w 181582"/>
              <a:gd name="connsiteY1" fmla="*/ 104777 h 377959"/>
              <a:gd name="connsiteX2" fmla="*/ 105255 w 181582"/>
              <a:gd name="connsiteY2" fmla="*/ 247652 h 377959"/>
              <a:gd name="connsiteX3" fmla="*/ 86205 w 181582"/>
              <a:gd name="connsiteY3" fmla="*/ 301627 h 377959"/>
              <a:gd name="connsiteX4" fmla="*/ 57630 w 181582"/>
              <a:gd name="connsiteY4" fmla="*/ 330202 h 377959"/>
              <a:gd name="connsiteX5" fmla="*/ 480 w 181582"/>
              <a:gd name="connsiteY5" fmla="*/ 377827 h 377959"/>
              <a:gd name="connsiteX6" fmla="*/ 92555 w 181582"/>
              <a:gd name="connsiteY6" fmla="*/ 314327 h 377959"/>
              <a:gd name="connsiteX7" fmla="*/ 98905 w 181582"/>
              <a:gd name="connsiteY7" fmla="*/ 206377 h 377959"/>
              <a:gd name="connsiteX8" fmla="*/ 146530 w 181582"/>
              <a:gd name="connsiteY8" fmla="*/ 101602 h 377959"/>
              <a:gd name="connsiteX9" fmla="*/ 181455 w 181582"/>
              <a:gd name="connsiteY9" fmla="*/ 2 h 3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82" h="377959">
                <a:moveTo>
                  <a:pt x="181455" y="2"/>
                </a:moveTo>
                <a:cubicBezTo>
                  <a:pt x="179338" y="531"/>
                  <a:pt x="146530" y="63502"/>
                  <a:pt x="133830" y="104777"/>
                </a:cubicBezTo>
                <a:cubicBezTo>
                  <a:pt x="121130" y="146052"/>
                  <a:pt x="113192" y="214844"/>
                  <a:pt x="105255" y="247652"/>
                </a:cubicBezTo>
                <a:cubicBezTo>
                  <a:pt x="97318" y="280460"/>
                  <a:pt x="94142" y="287869"/>
                  <a:pt x="86205" y="301627"/>
                </a:cubicBezTo>
                <a:cubicBezTo>
                  <a:pt x="78267" y="315385"/>
                  <a:pt x="71917" y="317502"/>
                  <a:pt x="57630" y="330202"/>
                </a:cubicBezTo>
                <a:cubicBezTo>
                  <a:pt x="43342" y="342902"/>
                  <a:pt x="-5341" y="380473"/>
                  <a:pt x="480" y="377827"/>
                </a:cubicBezTo>
                <a:cubicBezTo>
                  <a:pt x="6301" y="375181"/>
                  <a:pt x="76151" y="342902"/>
                  <a:pt x="92555" y="314327"/>
                </a:cubicBezTo>
                <a:cubicBezTo>
                  <a:pt x="108959" y="285752"/>
                  <a:pt x="89909" y="241831"/>
                  <a:pt x="98905" y="206377"/>
                </a:cubicBezTo>
                <a:cubicBezTo>
                  <a:pt x="107901" y="170923"/>
                  <a:pt x="134359" y="131235"/>
                  <a:pt x="146530" y="101602"/>
                </a:cubicBezTo>
                <a:cubicBezTo>
                  <a:pt x="158701" y="71969"/>
                  <a:pt x="183572" y="-527"/>
                  <a:pt x="18145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 851">
            <a:extLst>
              <a:ext uri="{FF2B5EF4-FFF2-40B4-BE49-F238E27FC236}">
                <a16:creationId xmlns:a16="http://schemas.microsoft.com/office/drawing/2014/main" id="{BF23582E-1663-9976-0DE0-F4B62E05A43A}"/>
              </a:ext>
            </a:extLst>
          </p:cNvPr>
          <p:cNvSpPr/>
          <p:nvPr/>
        </p:nvSpPr>
        <p:spPr>
          <a:xfrm>
            <a:off x="5872381" y="7164264"/>
            <a:ext cx="23606" cy="184351"/>
          </a:xfrm>
          <a:custGeom>
            <a:avLst/>
            <a:gdLst>
              <a:gd name="connsiteX0" fmla="*/ 23594 w 23606"/>
              <a:gd name="connsiteY0" fmla="*/ 1711 h 184351"/>
              <a:gd name="connsiteX1" fmla="*/ 4544 w 23606"/>
              <a:gd name="connsiteY1" fmla="*/ 62036 h 184351"/>
              <a:gd name="connsiteX2" fmla="*/ 4544 w 23606"/>
              <a:gd name="connsiteY2" fmla="*/ 182686 h 184351"/>
              <a:gd name="connsiteX3" fmla="*/ 1369 w 23606"/>
              <a:gd name="connsiteY3" fmla="*/ 125536 h 184351"/>
              <a:gd name="connsiteX4" fmla="*/ 23594 w 23606"/>
              <a:gd name="connsiteY4" fmla="*/ 1711 h 1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6" h="184351">
                <a:moveTo>
                  <a:pt x="23594" y="1711"/>
                </a:moveTo>
                <a:cubicBezTo>
                  <a:pt x="24123" y="-8872"/>
                  <a:pt x="7719" y="31873"/>
                  <a:pt x="4544" y="62036"/>
                </a:cubicBezTo>
                <a:cubicBezTo>
                  <a:pt x="1369" y="92199"/>
                  <a:pt x="5073" y="172103"/>
                  <a:pt x="4544" y="182686"/>
                </a:cubicBezTo>
                <a:cubicBezTo>
                  <a:pt x="4015" y="193269"/>
                  <a:pt x="-2864" y="150936"/>
                  <a:pt x="1369" y="125536"/>
                </a:cubicBezTo>
                <a:cubicBezTo>
                  <a:pt x="5602" y="100136"/>
                  <a:pt x="23065" y="12294"/>
                  <a:pt x="23594" y="1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 852">
            <a:extLst>
              <a:ext uri="{FF2B5EF4-FFF2-40B4-BE49-F238E27FC236}">
                <a16:creationId xmlns:a16="http://schemas.microsoft.com/office/drawing/2014/main" id="{7FC633A4-383F-8B76-7846-215CE8F68610}"/>
              </a:ext>
            </a:extLst>
          </p:cNvPr>
          <p:cNvSpPr/>
          <p:nvPr/>
        </p:nvSpPr>
        <p:spPr>
          <a:xfrm>
            <a:off x="5540248" y="7125891"/>
            <a:ext cx="339265" cy="72278"/>
          </a:xfrm>
          <a:custGeom>
            <a:avLst/>
            <a:gdLst>
              <a:gd name="connsiteX0" fmla="*/ 127 w 339265"/>
              <a:gd name="connsiteY0" fmla="*/ 71834 h 72278"/>
              <a:gd name="connsiteX1" fmla="*/ 57277 w 339265"/>
              <a:gd name="connsiteY1" fmla="*/ 33734 h 72278"/>
              <a:gd name="connsiteX2" fmla="*/ 123952 w 339265"/>
              <a:gd name="connsiteY2" fmla="*/ 24209 h 72278"/>
              <a:gd name="connsiteX3" fmla="*/ 336677 w 339265"/>
              <a:gd name="connsiteY3" fmla="*/ 24209 h 72278"/>
              <a:gd name="connsiteX4" fmla="*/ 247777 w 339265"/>
              <a:gd name="connsiteY4" fmla="*/ 14684 h 72278"/>
              <a:gd name="connsiteX5" fmla="*/ 139827 w 339265"/>
              <a:gd name="connsiteY5" fmla="*/ 1984 h 72278"/>
              <a:gd name="connsiteX6" fmla="*/ 73152 w 339265"/>
              <a:gd name="connsiteY6" fmla="*/ 5159 h 72278"/>
              <a:gd name="connsiteX7" fmla="*/ 127 w 339265"/>
              <a:gd name="connsiteY7" fmla="*/ 71834 h 7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265" h="72278">
                <a:moveTo>
                  <a:pt x="127" y="71834"/>
                </a:moveTo>
                <a:cubicBezTo>
                  <a:pt x="-2519" y="76596"/>
                  <a:pt x="36640" y="41671"/>
                  <a:pt x="57277" y="33734"/>
                </a:cubicBezTo>
                <a:cubicBezTo>
                  <a:pt x="77915" y="25796"/>
                  <a:pt x="77385" y="25796"/>
                  <a:pt x="123952" y="24209"/>
                </a:cubicBezTo>
                <a:cubicBezTo>
                  <a:pt x="170519" y="22621"/>
                  <a:pt x="316040" y="25796"/>
                  <a:pt x="336677" y="24209"/>
                </a:cubicBezTo>
                <a:cubicBezTo>
                  <a:pt x="357314" y="22622"/>
                  <a:pt x="247777" y="14684"/>
                  <a:pt x="247777" y="14684"/>
                </a:cubicBezTo>
                <a:cubicBezTo>
                  <a:pt x="214969" y="10980"/>
                  <a:pt x="168931" y="3571"/>
                  <a:pt x="139827" y="1984"/>
                </a:cubicBezTo>
                <a:cubicBezTo>
                  <a:pt x="110723" y="397"/>
                  <a:pt x="97494" y="-2778"/>
                  <a:pt x="73152" y="5159"/>
                </a:cubicBezTo>
                <a:cubicBezTo>
                  <a:pt x="48810" y="13096"/>
                  <a:pt x="2773" y="67072"/>
                  <a:pt x="127" y="7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 853">
            <a:extLst>
              <a:ext uri="{FF2B5EF4-FFF2-40B4-BE49-F238E27FC236}">
                <a16:creationId xmlns:a16="http://schemas.microsoft.com/office/drawing/2014/main" id="{A0C224F6-0086-E648-8589-20E6FE9E4BC9}"/>
              </a:ext>
            </a:extLst>
          </p:cNvPr>
          <p:cNvSpPr/>
          <p:nvPr/>
        </p:nvSpPr>
        <p:spPr>
          <a:xfrm>
            <a:off x="5645145" y="7178662"/>
            <a:ext cx="219525" cy="111657"/>
          </a:xfrm>
          <a:custGeom>
            <a:avLst/>
            <a:gdLst>
              <a:gd name="connsiteX0" fmla="*/ 5 w 219525"/>
              <a:gd name="connsiteY0" fmla="*/ 15888 h 111657"/>
              <a:gd name="connsiteX1" fmla="*/ 193680 w 219525"/>
              <a:gd name="connsiteY1" fmla="*/ 9538 h 111657"/>
              <a:gd name="connsiteX2" fmla="*/ 193680 w 219525"/>
              <a:gd name="connsiteY2" fmla="*/ 41288 h 111657"/>
              <a:gd name="connsiteX3" fmla="*/ 212730 w 219525"/>
              <a:gd name="connsiteY3" fmla="*/ 111138 h 111657"/>
              <a:gd name="connsiteX4" fmla="*/ 206380 w 219525"/>
              <a:gd name="connsiteY4" fmla="*/ 69863 h 111657"/>
              <a:gd name="connsiteX5" fmla="*/ 219080 w 219525"/>
              <a:gd name="connsiteY5" fmla="*/ 9538 h 111657"/>
              <a:gd name="connsiteX6" fmla="*/ 187330 w 219525"/>
              <a:gd name="connsiteY6" fmla="*/ 13 h 111657"/>
              <a:gd name="connsiteX7" fmla="*/ 5 w 219525"/>
              <a:gd name="connsiteY7" fmla="*/ 15888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25" h="111657">
                <a:moveTo>
                  <a:pt x="5" y="15888"/>
                </a:moveTo>
                <a:cubicBezTo>
                  <a:pt x="1063" y="17476"/>
                  <a:pt x="161401" y="5305"/>
                  <a:pt x="193680" y="9538"/>
                </a:cubicBezTo>
                <a:cubicBezTo>
                  <a:pt x="225959" y="13771"/>
                  <a:pt x="190505" y="24355"/>
                  <a:pt x="193680" y="41288"/>
                </a:cubicBezTo>
                <a:cubicBezTo>
                  <a:pt x="196855" y="58221"/>
                  <a:pt x="210613" y="106376"/>
                  <a:pt x="212730" y="111138"/>
                </a:cubicBezTo>
                <a:cubicBezTo>
                  <a:pt x="214847" y="115900"/>
                  <a:pt x="205322" y="86796"/>
                  <a:pt x="206380" y="69863"/>
                </a:cubicBezTo>
                <a:cubicBezTo>
                  <a:pt x="207438" y="52930"/>
                  <a:pt x="222255" y="21180"/>
                  <a:pt x="219080" y="9538"/>
                </a:cubicBezTo>
                <a:cubicBezTo>
                  <a:pt x="215905" y="-2104"/>
                  <a:pt x="223313" y="542"/>
                  <a:pt x="187330" y="13"/>
                </a:cubicBezTo>
                <a:cubicBezTo>
                  <a:pt x="151347" y="-516"/>
                  <a:pt x="-1053" y="14300"/>
                  <a:pt x="5" y="15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 854">
            <a:extLst>
              <a:ext uri="{FF2B5EF4-FFF2-40B4-BE49-F238E27FC236}">
                <a16:creationId xmlns:a16="http://schemas.microsoft.com/office/drawing/2014/main" id="{1BA85264-E9F8-E923-D779-13F70BF92CF8}"/>
              </a:ext>
            </a:extLst>
          </p:cNvPr>
          <p:cNvSpPr/>
          <p:nvPr/>
        </p:nvSpPr>
        <p:spPr>
          <a:xfrm>
            <a:off x="5441877" y="7185378"/>
            <a:ext cx="209648" cy="383961"/>
          </a:xfrm>
          <a:custGeom>
            <a:avLst/>
            <a:gdLst>
              <a:gd name="connsiteX0" fmla="*/ 209623 w 209648"/>
              <a:gd name="connsiteY0" fmla="*/ 2822 h 383961"/>
              <a:gd name="connsiteX1" fmla="*/ 117548 w 209648"/>
              <a:gd name="connsiteY1" fmla="*/ 56797 h 383961"/>
              <a:gd name="connsiteX2" fmla="*/ 88973 w 209648"/>
              <a:gd name="connsiteY2" fmla="*/ 132997 h 383961"/>
              <a:gd name="connsiteX3" fmla="*/ 60398 w 209648"/>
              <a:gd name="connsiteY3" fmla="*/ 288572 h 383961"/>
              <a:gd name="connsiteX4" fmla="*/ 12773 w 209648"/>
              <a:gd name="connsiteY4" fmla="*/ 358422 h 383961"/>
              <a:gd name="connsiteX5" fmla="*/ 3248 w 209648"/>
              <a:gd name="connsiteY5" fmla="*/ 377472 h 383961"/>
              <a:gd name="connsiteX6" fmla="*/ 60398 w 209648"/>
              <a:gd name="connsiteY6" fmla="*/ 253647 h 383961"/>
              <a:gd name="connsiteX7" fmla="*/ 108023 w 209648"/>
              <a:gd name="connsiteY7" fmla="*/ 34572 h 383961"/>
              <a:gd name="connsiteX8" fmla="*/ 209623 w 209648"/>
              <a:gd name="connsiteY8" fmla="*/ 2822 h 3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48" h="383961">
                <a:moveTo>
                  <a:pt x="209623" y="2822"/>
                </a:moveTo>
                <a:cubicBezTo>
                  <a:pt x="211210" y="6526"/>
                  <a:pt x="137656" y="35101"/>
                  <a:pt x="117548" y="56797"/>
                </a:cubicBezTo>
                <a:cubicBezTo>
                  <a:pt x="97440" y="78493"/>
                  <a:pt x="98498" y="94368"/>
                  <a:pt x="88973" y="132997"/>
                </a:cubicBezTo>
                <a:cubicBezTo>
                  <a:pt x="79448" y="171626"/>
                  <a:pt x="73098" y="251001"/>
                  <a:pt x="60398" y="288572"/>
                </a:cubicBezTo>
                <a:cubicBezTo>
                  <a:pt x="47698" y="326143"/>
                  <a:pt x="22298" y="343605"/>
                  <a:pt x="12773" y="358422"/>
                </a:cubicBezTo>
                <a:cubicBezTo>
                  <a:pt x="3248" y="373239"/>
                  <a:pt x="-4689" y="394934"/>
                  <a:pt x="3248" y="377472"/>
                </a:cubicBezTo>
                <a:cubicBezTo>
                  <a:pt x="11185" y="360010"/>
                  <a:pt x="42936" y="310797"/>
                  <a:pt x="60398" y="253647"/>
                </a:cubicBezTo>
                <a:cubicBezTo>
                  <a:pt x="77860" y="196497"/>
                  <a:pt x="86856" y="76905"/>
                  <a:pt x="108023" y="34572"/>
                </a:cubicBezTo>
                <a:cubicBezTo>
                  <a:pt x="129190" y="-7761"/>
                  <a:pt x="208036" y="-882"/>
                  <a:pt x="209623" y="2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 855">
            <a:extLst>
              <a:ext uri="{FF2B5EF4-FFF2-40B4-BE49-F238E27FC236}">
                <a16:creationId xmlns:a16="http://schemas.microsoft.com/office/drawing/2014/main" id="{7687473D-BD02-75EF-11AA-332677336F44}"/>
              </a:ext>
            </a:extLst>
          </p:cNvPr>
          <p:cNvSpPr/>
          <p:nvPr/>
        </p:nvSpPr>
        <p:spPr>
          <a:xfrm>
            <a:off x="5384237" y="7533702"/>
            <a:ext cx="316274" cy="370780"/>
          </a:xfrm>
          <a:custGeom>
            <a:avLst/>
            <a:gdLst>
              <a:gd name="connsiteX0" fmla="*/ 51363 w 316274"/>
              <a:gd name="connsiteY0" fmla="*/ 573 h 370780"/>
              <a:gd name="connsiteX1" fmla="*/ 51363 w 316274"/>
              <a:gd name="connsiteY1" fmla="*/ 83123 h 370780"/>
              <a:gd name="connsiteX2" fmla="*/ 563 w 316274"/>
              <a:gd name="connsiteY2" fmla="*/ 248223 h 370780"/>
              <a:gd name="connsiteX3" fmla="*/ 22788 w 316274"/>
              <a:gd name="connsiteY3" fmla="*/ 343473 h 370780"/>
              <a:gd name="connsiteX4" fmla="*/ 22788 w 316274"/>
              <a:gd name="connsiteY4" fmla="*/ 346648 h 370780"/>
              <a:gd name="connsiteX5" fmla="*/ 137088 w 316274"/>
              <a:gd name="connsiteY5" fmla="*/ 368873 h 370780"/>
              <a:gd name="connsiteX6" fmla="*/ 314888 w 316274"/>
              <a:gd name="connsiteY6" fmla="*/ 368873 h 370780"/>
              <a:gd name="connsiteX7" fmla="*/ 213288 w 316274"/>
              <a:gd name="connsiteY7" fmla="*/ 362523 h 370780"/>
              <a:gd name="connsiteX8" fmla="*/ 95813 w 316274"/>
              <a:gd name="connsiteY8" fmla="*/ 362523 h 370780"/>
              <a:gd name="connsiteX9" fmla="*/ 54538 w 316274"/>
              <a:gd name="connsiteY9" fmla="*/ 356173 h 370780"/>
              <a:gd name="connsiteX10" fmla="*/ 16438 w 316274"/>
              <a:gd name="connsiteY10" fmla="*/ 308548 h 370780"/>
              <a:gd name="connsiteX11" fmla="*/ 38663 w 316274"/>
              <a:gd name="connsiteY11" fmla="*/ 172023 h 370780"/>
              <a:gd name="connsiteX12" fmla="*/ 79938 w 316274"/>
              <a:gd name="connsiteY12" fmla="*/ 95823 h 370780"/>
              <a:gd name="connsiteX13" fmla="*/ 73588 w 316274"/>
              <a:gd name="connsiteY13" fmla="*/ 121223 h 370780"/>
              <a:gd name="connsiteX14" fmla="*/ 51363 w 316274"/>
              <a:gd name="connsiteY14" fmla="*/ 573 h 37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274" h="370780">
                <a:moveTo>
                  <a:pt x="51363" y="573"/>
                </a:moveTo>
                <a:cubicBezTo>
                  <a:pt x="47659" y="-5777"/>
                  <a:pt x="59830" y="41848"/>
                  <a:pt x="51363" y="83123"/>
                </a:cubicBezTo>
                <a:cubicBezTo>
                  <a:pt x="42896" y="124398"/>
                  <a:pt x="5325" y="204831"/>
                  <a:pt x="563" y="248223"/>
                </a:cubicBezTo>
                <a:cubicBezTo>
                  <a:pt x="-4200" y="291615"/>
                  <a:pt x="22788" y="343473"/>
                  <a:pt x="22788" y="343473"/>
                </a:cubicBezTo>
                <a:cubicBezTo>
                  <a:pt x="26492" y="359877"/>
                  <a:pt x="3738" y="342415"/>
                  <a:pt x="22788" y="346648"/>
                </a:cubicBezTo>
                <a:cubicBezTo>
                  <a:pt x="41838" y="350881"/>
                  <a:pt x="88405" y="365169"/>
                  <a:pt x="137088" y="368873"/>
                </a:cubicBezTo>
                <a:cubicBezTo>
                  <a:pt x="185771" y="372577"/>
                  <a:pt x="302188" y="369931"/>
                  <a:pt x="314888" y="368873"/>
                </a:cubicBezTo>
                <a:cubicBezTo>
                  <a:pt x="327588" y="367815"/>
                  <a:pt x="249800" y="363581"/>
                  <a:pt x="213288" y="362523"/>
                </a:cubicBezTo>
                <a:cubicBezTo>
                  <a:pt x="176776" y="361465"/>
                  <a:pt x="122271" y="363581"/>
                  <a:pt x="95813" y="362523"/>
                </a:cubicBezTo>
                <a:cubicBezTo>
                  <a:pt x="69355" y="361465"/>
                  <a:pt x="67767" y="365169"/>
                  <a:pt x="54538" y="356173"/>
                </a:cubicBezTo>
                <a:cubicBezTo>
                  <a:pt x="41309" y="347177"/>
                  <a:pt x="19084" y="339240"/>
                  <a:pt x="16438" y="308548"/>
                </a:cubicBezTo>
                <a:cubicBezTo>
                  <a:pt x="13792" y="277856"/>
                  <a:pt x="28080" y="207477"/>
                  <a:pt x="38663" y="172023"/>
                </a:cubicBezTo>
                <a:cubicBezTo>
                  <a:pt x="49246" y="136569"/>
                  <a:pt x="74117" y="104290"/>
                  <a:pt x="79938" y="95823"/>
                </a:cubicBezTo>
                <a:cubicBezTo>
                  <a:pt x="85759" y="87356"/>
                  <a:pt x="76234" y="132336"/>
                  <a:pt x="73588" y="121223"/>
                </a:cubicBezTo>
                <a:cubicBezTo>
                  <a:pt x="70942" y="110110"/>
                  <a:pt x="55067" y="6923"/>
                  <a:pt x="51363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 856">
            <a:extLst>
              <a:ext uri="{FF2B5EF4-FFF2-40B4-BE49-F238E27FC236}">
                <a16:creationId xmlns:a16="http://schemas.microsoft.com/office/drawing/2014/main" id="{C3F00C4E-A14A-EA49-D7A1-94D04DA2A4E5}"/>
              </a:ext>
            </a:extLst>
          </p:cNvPr>
          <p:cNvSpPr/>
          <p:nvPr/>
        </p:nvSpPr>
        <p:spPr>
          <a:xfrm>
            <a:off x="5642585" y="7261692"/>
            <a:ext cx="206705" cy="24945"/>
          </a:xfrm>
          <a:custGeom>
            <a:avLst/>
            <a:gdLst>
              <a:gd name="connsiteX0" fmla="*/ 202590 w 206705"/>
              <a:gd name="connsiteY0" fmla="*/ 24933 h 24945"/>
              <a:gd name="connsiteX1" fmla="*/ 5740 w 206705"/>
              <a:gd name="connsiteY1" fmla="*/ 5883 h 24945"/>
              <a:gd name="connsiteX2" fmla="*/ 59715 w 206705"/>
              <a:gd name="connsiteY2" fmla="*/ 2708 h 24945"/>
              <a:gd name="connsiteX3" fmla="*/ 132740 w 206705"/>
              <a:gd name="connsiteY3" fmla="*/ 2708 h 24945"/>
              <a:gd name="connsiteX4" fmla="*/ 202590 w 206705"/>
              <a:gd name="connsiteY4" fmla="*/ 24933 h 2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05" h="24945">
                <a:moveTo>
                  <a:pt x="202590" y="24933"/>
                </a:moveTo>
                <a:cubicBezTo>
                  <a:pt x="181423" y="25462"/>
                  <a:pt x="29552" y="9587"/>
                  <a:pt x="5740" y="5883"/>
                </a:cubicBezTo>
                <a:cubicBezTo>
                  <a:pt x="-18073" y="2179"/>
                  <a:pt x="38548" y="3237"/>
                  <a:pt x="59715" y="2708"/>
                </a:cubicBezTo>
                <a:cubicBezTo>
                  <a:pt x="80882" y="2179"/>
                  <a:pt x="107869" y="-3113"/>
                  <a:pt x="132740" y="2708"/>
                </a:cubicBezTo>
                <a:cubicBezTo>
                  <a:pt x="157611" y="8529"/>
                  <a:pt x="223757" y="24404"/>
                  <a:pt x="202590" y="24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 857">
            <a:extLst>
              <a:ext uri="{FF2B5EF4-FFF2-40B4-BE49-F238E27FC236}">
                <a16:creationId xmlns:a16="http://schemas.microsoft.com/office/drawing/2014/main" id="{C5A93593-4817-79E0-2158-C3C9CC6230C2}"/>
              </a:ext>
            </a:extLst>
          </p:cNvPr>
          <p:cNvSpPr/>
          <p:nvPr/>
        </p:nvSpPr>
        <p:spPr>
          <a:xfrm>
            <a:off x="5549219" y="7292693"/>
            <a:ext cx="83567" cy="251253"/>
          </a:xfrm>
          <a:custGeom>
            <a:avLst/>
            <a:gdLst>
              <a:gd name="connsiteX0" fmla="*/ 83231 w 83567"/>
              <a:gd name="connsiteY0" fmla="*/ 282 h 251253"/>
              <a:gd name="connsiteX1" fmla="*/ 29256 w 83567"/>
              <a:gd name="connsiteY1" fmla="*/ 127282 h 251253"/>
              <a:gd name="connsiteX2" fmla="*/ 13381 w 83567"/>
              <a:gd name="connsiteY2" fmla="*/ 184432 h 251253"/>
              <a:gd name="connsiteX3" fmla="*/ 19731 w 83567"/>
              <a:gd name="connsiteY3" fmla="*/ 251107 h 251253"/>
              <a:gd name="connsiteX4" fmla="*/ 681 w 83567"/>
              <a:gd name="connsiteY4" fmla="*/ 165382 h 251253"/>
              <a:gd name="connsiteX5" fmla="*/ 83231 w 83567"/>
              <a:gd name="connsiteY5" fmla="*/ 282 h 25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7" h="251253">
                <a:moveTo>
                  <a:pt x="83231" y="282"/>
                </a:moveTo>
                <a:cubicBezTo>
                  <a:pt x="87993" y="-6068"/>
                  <a:pt x="40898" y="96590"/>
                  <a:pt x="29256" y="127282"/>
                </a:cubicBezTo>
                <a:cubicBezTo>
                  <a:pt x="17614" y="157974"/>
                  <a:pt x="14968" y="163795"/>
                  <a:pt x="13381" y="184432"/>
                </a:cubicBezTo>
                <a:cubicBezTo>
                  <a:pt x="11794" y="205069"/>
                  <a:pt x="21848" y="254282"/>
                  <a:pt x="19731" y="251107"/>
                </a:cubicBezTo>
                <a:cubicBezTo>
                  <a:pt x="17614" y="247932"/>
                  <a:pt x="-4082" y="204540"/>
                  <a:pt x="681" y="165382"/>
                </a:cubicBezTo>
                <a:cubicBezTo>
                  <a:pt x="5443" y="126224"/>
                  <a:pt x="78469" y="6632"/>
                  <a:pt x="83231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 858">
            <a:extLst>
              <a:ext uri="{FF2B5EF4-FFF2-40B4-BE49-F238E27FC236}">
                <a16:creationId xmlns:a16="http://schemas.microsoft.com/office/drawing/2014/main" id="{5050E376-9584-F5C1-6668-DC356829F0C3}"/>
              </a:ext>
            </a:extLst>
          </p:cNvPr>
          <p:cNvSpPr/>
          <p:nvPr/>
        </p:nvSpPr>
        <p:spPr>
          <a:xfrm>
            <a:off x="5489175" y="7550021"/>
            <a:ext cx="80035" cy="245951"/>
          </a:xfrm>
          <a:custGeom>
            <a:avLst/>
            <a:gdLst>
              <a:gd name="connsiteX0" fmla="*/ 79775 w 80035"/>
              <a:gd name="connsiteY0" fmla="*/ 129 h 245951"/>
              <a:gd name="connsiteX1" fmla="*/ 35325 w 80035"/>
              <a:gd name="connsiteY1" fmla="*/ 73154 h 245951"/>
              <a:gd name="connsiteX2" fmla="*/ 32150 w 80035"/>
              <a:gd name="connsiteY2" fmla="*/ 82679 h 245951"/>
              <a:gd name="connsiteX3" fmla="*/ 19450 w 80035"/>
              <a:gd name="connsiteY3" fmla="*/ 120779 h 245951"/>
              <a:gd name="connsiteX4" fmla="*/ 400 w 80035"/>
              <a:gd name="connsiteY4" fmla="*/ 244604 h 245951"/>
              <a:gd name="connsiteX5" fmla="*/ 6750 w 80035"/>
              <a:gd name="connsiteY5" fmla="*/ 181104 h 245951"/>
              <a:gd name="connsiteX6" fmla="*/ 9925 w 80035"/>
              <a:gd name="connsiteY6" fmla="*/ 95379 h 245951"/>
              <a:gd name="connsiteX7" fmla="*/ 79775 w 80035"/>
              <a:gd name="connsiteY7" fmla="*/ 129 h 24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35" h="245951">
                <a:moveTo>
                  <a:pt x="79775" y="129"/>
                </a:moveTo>
                <a:cubicBezTo>
                  <a:pt x="84008" y="-3575"/>
                  <a:pt x="35325" y="73154"/>
                  <a:pt x="35325" y="73154"/>
                </a:cubicBezTo>
                <a:cubicBezTo>
                  <a:pt x="27387" y="86912"/>
                  <a:pt x="32150" y="82679"/>
                  <a:pt x="32150" y="82679"/>
                </a:cubicBezTo>
                <a:cubicBezTo>
                  <a:pt x="29504" y="90616"/>
                  <a:pt x="24742" y="93792"/>
                  <a:pt x="19450" y="120779"/>
                </a:cubicBezTo>
                <a:cubicBezTo>
                  <a:pt x="14158" y="147767"/>
                  <a:pt x="2517" y="234550"/>
                  <a:pt x="400" y="244604"/>
                </a:cubicBezTo>
                <a:cubicBezTo>
                  <a:pt x="-1717" y="254658"/>
                  <a:pt x="5162" y="205975"/>
                  <a:pt x="6750" y="181104"/>
                </a:cubicBezTo>
                <a:cubicBezTo>
                  <a:pt x="8337" y="156233"/>
                  <a:pt x="-1188" y="121837"/>
                  <a:pt x="9925" y="95379"/>
                </a:cubicBezTo>
                <a:cubicBezTo>
                  <a:pt x="21037" y="68921"/>
                  <a:pt x="75542" y="3833"/>
                  <a:pt x="7977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 859">
            <a:extLst>
              <a:ext uri="{FF2B5EF4-FFF2-40B4-BE49-F238E27FC236}">
                <a16:creationId xmlns:a16="http://schemas.microsoft.com/office/drawing/2014/main" id="{5FC3516E-E4D6-1E19-07C7-ED2CC9B55186}"/>
              </a:ext>
            </a:extLst>
          </p:cNvPr>
          <p:cNvSpPr/>
          <p:nvPr/>
        </p:nvSpPr>
        <p:spPr>
          <a:xfrm>
            <a:off x="5660965" y="7322335"/>
            <a:ext cx="209745" cy="56614"/>
          </a:xfrm>
          <a:custGeom>
            <a:avLst/>
            <a:gdLst>
              <a:gd name="connsiteX0" fmla="*/ 60 w 209745"/>
              <a:gd name="connsiteY0" fmla="*/ 2390 h 56614"/>
              <a:gd name="connsiteX1" fmla="*/ 165160 w 209745"/>
              <a:gd name="connsiteY1" fmla="*/ 5565 h 56614"/>
              <a:gd name="connsiteX2" fmla="*/ 209610 w 209745"/>
              <a:gd name="connsiteY2" fmla="*/ 56365 h 56614"/>
              <a:gd name="connsiteX3" fmla="*/ 177860 w 209745"/>
              <a:gd name="connsiteY3" fmla="*/ 24615 h 56614"/>
              <a:gd name="connsiteX4" fmla="*/ 146110 w 209745"/>
              <a:gd name="connsiteY4" fmla="*/ 15090 h 56614"/>
              <a:gd name="connsiteX5" fmla="*/ 60 w 209745"/>
              <a:gd name="connsiteY5" fmla="*/ 2390 h 5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45" h="56614">
                <a:moveTo>
                  <a:pt x="60" y="2390"/>
                </a:moveTo>
                <a:cubicBezTo>
                  <a:pt x="3235" y="803"/>
                  <a:pt x="130235" y="-3431"/>
                  <a:pt x="165160" y="5565"/>
                </a:cubicBezTo>
                <a:cubicBezTo>
                  <a:pt x="200085" y="14561"/>
                  <a:pt x="207493" y="53190"/>
                  <a:pt x="209610" y="56365"/>
                </a:cubicBezTo>
                <a:cubicBezTo>
                  <a:pt x="211727" y="59540"/>
                  <a:pt x="188443" y="31494"/>
                  <a:pt x="177860" y="24615"/>
                </a:cubicBezTo>
                <a:cubicBezTo>
                  <a:pt x="167277" y="17736"/>
                  <a:pt x="173097" y="16148"/>
                  <a:pt x="146110" y="15090"/>
                </a:cubicBezTo>
                <a:cubicBezTo>
                  <a:pt x="119123" y="14032"/>
                  <a:pt x="-3115" y="3977"/>
                  <a:pt x="60" y="2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 860">
            <a:extLst>
              <a:ext uri="{FF2B5EF4-FFF2-40B4-BE49-F238E27FC236}">
                <a16:creationId xmlns:a16="http://schemas.microsoft.com/office/drawing/2014/main" id="{0DD7DECD-9C86-BC75-5D55-A935BE38DC60}"/>
              </a:ext>
            </a:extLst>
          </p:cNvPr>
          <p:cNvSpPr/>
          <p:nvPr/>
        </p:nvSpPr>
        <p:spPr>
          <a:xfrm>
            <a:off x="5464175" y="7810414"/>
            <a:ext cx="215900" cy="16011"/>
          </a:xfrm>
          <a:custGeom>
            <a:avLst/>
            <a:gdLst>
              <a:gd name="connsiteX0" fmla="*/ 0 w 215900"/>
              <a:gd name="connsiteY0" fmla="*/ 86 h 16011"/>
              <a:gd name="connsiteX1" fmla="*/ 161925 w 215900"/>
              <a:gd name="connsiteY1" fmla="*/ 9611 h 16011"/>
              <a:gd name="connsiteX2" fmla="*/ 215900 w 215900"/>
              <a:gd name="connsiteY2" fmla="*/ 9611 h 16011"/>
              <a:gd name="connsiteX3" fmla="*/ 161925 w 215900"/>
              <a:gd name="connsiteY3" fmla="*/ 15961 h 16011"/>
              <a:gd name="connsiteX4" fmla="*/ 0 w 215900"/>
              <a:gd name="connsiteY4" fmla="*/ 86 h 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16011">
                <a:moveTo>
                  <a:pt x="0" y="86"/>
                </a:moveTo>
                <a:cubicBezTo>
                  <a:pt x="0" y="-972"/>
                  <a:pt x="125942" y="8024"/>
                  <a:pt x="161925" y="9611"/>
                </a:cubicBezTo>
                <a:cubicBezTo>
                  <a:pt x="197908" y="11199"/>
                  <a:pt x="215900" y="8553"/>
                  <a:pt x="215900" y="9611"/>
                </a:cubicBezTo>
                <a:cubicBezTo>
                  <a:pt x="215900" y="10669"/>
                  <a:pt x="190500" y="14903"/>
                  <a:pt x="161925" y="15961"/>
                </a:cubicBezTo>
                <a:cubicBezTo>
                  <a:pt x="133350" y="17019"/>
                  <a:pt x="0" y="1144"/>
                  <a:pt x="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 861">
            <a:extLst>
              <a:ext uri="{FF2B5EF4-FFF2-40B4-BE49-F238E27FC236}">
                <a16:creationId xmlns:a16="http://schemas.microsoft.com/office/drawing/2014/main" id="{2306009D-650E-7495-10D2-C7E2B8F9A943}"/>
              </a:ext>
            </a:extLst>
          </p:cNvPr>
          <p:cNvSpPr/>
          <p:nvPr/>
        </p:nvSpPr>
        <p:spPr>
          <a:xfrm>
            <a:off x="5523785" y="7317410"/>
            <a:ext cx="121492" cy="474423"/>
          </a:xfrm>
          <a:custGeom>
            <a:avLst/>
            <a:gdLst>
              <a:gd name="connsiteX0" fmla="*/ 121365 w 121492"/>
              <a:gd name="connsiteY0" fmla="*/ 965 h 474423"/>
              <a:gd name="connsiteX1" fmla="*/ 76915 w 121492"/>
              <a:gd name="connsiteY1" fmla="*/ 131140 h 474423"/>
              <a:gd name="connsiteX2" fmla="*/ 76915 w 121492"/>
              <a:gd name="connsiteY2" fmla="*/ 175590 h 474423"/>
              <a:gd name="connsiteX3" fmla="*/ 89615 w 121492"/>
              <a:gd name="connsiteY3" fmla="*/ 223215 h 474423"/>
              <a:gd name="connsiteX4" fmla="*/ 67390 w 121492"/>
              <a:gd name="connsiteY4" fmla="*/ 248615 h 474423"/>
              <a:gd name="connsiteX5" fmla="*/ 57865 w 121492"/>
              <a:gd name="connsiteY5" fmla="*/ 270840 h 474423"/>
              <a:gd name="connsiteX6" fmla="*/ 29290 w 121492"/>
              <a:gd name="connsiteY6" fmla="*/ 327990 h 474423"/>
              <a:gd name="connsiteX7" fmla="*/ 3890 w 121492"/>
              <a:gd name="connsiteY7" fmla="*/ 413715 h 474423"/>
              <a:gd name="connsiteX8" fmla="*/ 715 w 121492"/>
              <a:gd name="connsiteY8" fmla="*/ 474040 h 474423"/>
              <a:gd name="connsiteX9" fmla="*/ 10240 w 121492"/>
              <a:gd name="connsiteY9" fmla="*/ 385140 h 474423"/>
              <a:gd name="connsiteX10" fmla="*/ 92790 w 121492"/>
              <a:gd name="connsiteY10" fmla="*/ 245440 h 474423"/>
              <a:gd name="connsiteX11" fmla="*/ 73740 w 121492"/>
              <a:gd name="connsiteY11" fmla="*/ 194640 h 474423"/>
              <a:gd name="connsiteX12" fmla="*/ 89615 w 121492"/>
              <a:gd name="connsiteY12" fmla="*/ 77165 h 474423"/>
              <a:gd name="connsiteX13" fmla="*/ 121365 w 121492"/>
              <a:gd name="connsiteY13" fmla="*/ 965 h 4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492" h="474423">
                <a:moveTo>
                  <a:pt x="121365" y="965"/>
                </a:moveTo>
                <a:cubicBezTo>
                  <a:pt x="119248" y="9961"/>
                  <a:pt x="84323" y="102036"/>
                  <a:pt x="76915" y="131140"/>
                </a:cubicBezTo>
                <a:cubicBezTo>
                  <a:pt x="69507" y="160244"/>
                  <a:pt x="74798" y="160244"/>
                  <a:pt x="76915" y="175590"/>
                </a:cubicBezTo>
                <a:cubicBezTo>
                  <a:pt x="79032" y="190936"/>
                  <a:pt x="91202" y="211044"/>
                  <a:pt x="89615" y="223215"/>
                </a:cubicBezTo>
                <a:cubicBezTo>
                  <a:pt x="88028" y="235386"/>
                  <a:pt x="72682" y="240678"/>
                  <a:pt x="67390" y="248615"/>
                </a:cubicBezTo>
                <a:cubicBezTo>
                  <a:pt x="62098" y="256552"/>
                  <a:pt x="64215" y="257611"/>
                  <a:pt x="57865" y="270840"/>
                </a:cubicBezTo>
                <a:cubicBezTo>
                  <a:pt x="51515" y="284069"/>
                  <a:pt x="38286" y="304178"/>
                  <a:pt x="29290" y="327990"/>
                </a:cubicBezTo>
                <a:cubicBezTo>
                  <a:pt x="20294" y="351802"/>
                  <a:pt x="8652" y="389373"/>
                  <a:pt x="3890" y="413715"/>
                </a:cubicBezTo>
                <a:cubicBezTo>
                  <a:pt x="-872" y="438057"/>
                  <a:pt x="-343" y="478802"/>
                  <a:pt x="715" y="474040"/>
                </a:cubicBezTo>
                <a:cubicBezTo>
                  <a:pt x="1773" y="469278"/>
                  <a:pt x="-5106" y="423240"/>
                  <a:pt x="10240" y="385140"/>
                </a:cubicBezTo>
                <a:cubicBezTo>
                  <a:pt x="25586" y="347040"/>
                  <a:pt x="82207" y="277190"/>
                  <a:pt x="92790" y="245440"/>
                </a:cubicBezTo>
                <a:cubicBezTo>
                  <a:pt x="103373" y="213690"/>
                  <a:pt x="74269" y="222686"/>
                  <a:pt x="73740" y="194640"/>
                </a:cubicBezTo>
                <a:cubicBezTo>
                  <a:pt x="73211" y="166594"/>
                  <a:pt x="80619" y="106269"/>
                  <a:pt x="89615" y="77165"/>
                </a:cubicBezTo>
                <a:cubicBezTo>
                  <a:pt x="98611" y="48061"/>
                  <a:pt x="123482" y="-8031"/>
                  <a:pt x="121365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 862">
            <a:extLst>
              <a:ext uri="{FF2B5EF4-FFF2-40B4-BE49-F238E27FC236}">
                <a16:creationId xmlns:a16="http://schemas.microsoft.com/office/drawing/2014/main" id="{F380339B-7EA9-6A59-96F3-937F3688AA0A}"/>
              </a:ext>
            </a:extLst>
          </p:cNvPr>
          <p:cNvSpPr/>
          <p:nvPr/>
        </p:nvSpPr>
        <p:spPr>
          <a:xfrm>
            <a:off x="5617986" y="7337335"/>
            <a:ext cx="36822" cy="200513"/>
          </a:xfrm>
          <a:custGeom>
            <a:avLst/>
            <a:gdLst>
              <a:gd name="connsiteX0" fmla="*/ 36689 w 36822"/>
              <a:gd name="connsiteY0" fmla="*/ 90 h 200513"/>
              <a:gd name="connsiteX1" fmla="*/ 14464 w 36822"/>
              <a:gd name="connsiteY1" fmla="*/ 120740 h 200513"/>
              <a:gd name="connsiteX2" fmla="*/ 33514 w 36822"/>
              <a:gd name="connsiteY2" fmla="*/ 200115 h 200513"/>
              <a:gd name="connsiteX3" fmla="*/ 8114 w 36822"/>
              <a:gd name="connsiteY3" fmla="*/ 149315 h 200513"/>
              <a:gd name="connsiteX4" fmla="*/ 1764 w 36822"/>
              <a:gd name="connsiteY4" fmla="*/ 101690 h 200513"/>
              <a:gd name="connsiteX5" fmla="*/ 36689 w 36822"/>
              <a:gd name="connsiteY5" fmla="*/ 90 h 2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2" h="200513">
                <a:moveTo>
                  <a:pt x="36689" y="90"/>
                </a:moveTo>
                <a:cubicBezTo>
                  <a:pt x="38806" y="3265"/>
                  <a:pt x="14993" y="87403"/>
                  <a:pt x="14464" y="120740"/>
                </a:cubicBezTo>
                <a:cubicBezTo>
                  <a:pt x="13935" y="154077"/>
                  <a:pt x="34572" y="195353"/>
                  <a:pt x="33514" y="200115"/>
                </a:cubicBezTo>
                <a:cubicBezTo>
                  <a:pt x="32456" y="204877"/>
                  <a:pt x="13406" y="165719"/>
                  <a:pt x="8114" y="149315"/>
                </a:cubicBezTo>
                <a:cubicBezTo>
                  <a:pt x="2822" y="132911"/>
                  <a:pt x="-2999" y="124973"/>
                  <a:pt x="1764" y="101690"/>
                </a:cubicBezTo>
                <a:cubicBezTo>
                  <a:pt x="6526" y="78407"/>
                  <a:pt x="34572" y="-3085"/>
                  <a:pt x="3668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 863">
            <a:extLst>
              <a:ext uri="{FF2B5EF4-FFF2-40B4-BE49-F238E27FC236}">
                <a16:creationId xmlns:a16="http://schemas.microsoft.com/office/drawing/2014/main" id="{D8171614-35A6-EE8A-D9F0-74EF6B9A9823}"/>
              </a:ext>
            </a:extLst>
          </p:cNvPr>
          <p:cNvSpPr/>
          <p:nvPr/>
        </p:nvSpPr>
        <p:spPr>
          <a:xfrm>
            <a:off x="5311285" y="7518400"/>
            <a:ext cx="54610" cy="439278"/>
          </a:xfrm>
          <a:custGeom>
            <a:avLst/>
            <a:gdLst>
              <a:gd name="connsiteX0" fmla="*/ 6840 w 54610"/>
              <a:gd name="connsiteY0" fmla="*/ 0 h 439278"/>
              <a:gd name="connsiteX1" fmla="*/ 48115 w 54610"/>
              <a:gd name="connsiteY1" fmla="*/ 88900 h 439278"/>
              <a:gd name="connsiteX2" fmla="*/ 19540 w 54610"/>
              <a:gd name="connsiteY2" fmla="*/ 225425 h 439278"/>
              <a:gd name="connsiteX3" fmla="*/ 3665 w 54610"/>
              <a:gd name="connsiteY3" fmla="*/ 288925 h 439278"/>
              <a:gd name="connsiteX4" fmla="*/ 10015 w 54610"/>
              <a:gd name="connsiteY4" fmla="*/ 333375 h 439278"/>
              <a:gd name="connsiteX5" fmla="*/ 51290 w 54610"/>
              <a:gd name="connsiteY5" fmla="*/ 438150 h 439278"/>
              <a:gd name="connsiteX6" fmla="*/ 29065 w 54610"/>
              <a:gd name="connsiteY6" fmla="*/ 384175 h 439278"/>
              <a:gd name="connsiteX7" fmla="*/ 490 w 54610"/>
              <a:gd name="connsiteY7" fmla="*/ 311150 h 439278"/>
              <a:gd name="connsiteX8" fmla="*/ 54465 w 54610"/>
              <a:gd name="connsiteY8" fmla="*/ 88900 h 439278"/>
              <a:gd name="connsiteX9" fmla="*/ 6840 w 54610"/>
              <a:gd name="connsiteY9" fmla="*/ 0 h 43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" h="439278">
                <a:moveTo>
                  <a:pt x="6840" y="0"/>
                </a:moveTo>
                <a:cubicBezTo>
                  <a:pt x="5782" y="0"/>
                  <a:pt x="45998" y="51329"/>
                  <a:pt x="48115" y="88900"/>
                </a:cubicBezTo>
                <a:cubicBezTo>
                  <a:pt x="50232" y="126471"/>
                  <a:pt x="26948" y="192088"/>
                  <a:pt x="19540" y="225425"/>
                </a:cubicBezTo>
                <a:cubicBezTo>
                  <a:pt x="12132" y="258762"/>
                  <a:pt x="5252" y="270933"/>
                  <a:pt x="3665" y="288925"/>
                </a:cubicBezTo>
                <a:cubicBezTo>
                  <a:pt x="2077" y="306917"/>
                  <a:pt x="2078" y="308504"/>
                  <a:pt x="10015" y="333375"/>
                </a:cubicBezTo>
                <a:cubicBezTo>
                  <a:pt x="17952" y="358246"/>
                  <a:pt x="48115" y="429683"/>
                  <a:pt x="51290" y="438150"/>
                </a:cubicBezTo>
                <a:cubicBezTo>
                  <a:pt x="54465" y="446617"/>
                  <a:pt x="37532" y="405342"/>
                  <a:pt x="29065" y="384175"/>
                </a:cubicBezTo>
                <a:cubicBezTo>
                  <a:pt x="20598" y="363008"/>
                  <a:pt x="-3743" y="360363"/>
                  <a:pt x="490" y="311150"/>
                </a:cubicBezTo>
                <a:cubicBezTo>
                  <a:pt x="4723" y="261938"/>
                  <a:pt x="51290" y="139700"/>
                  <a:pt x="54465" y="88900"/>
                </a:cubicBezTo>
                <a:cubicBezTo>
                  <a:pt x="57640" y="38100"/>
                  <a:pt x="7898" y="0"/>
                  <a:pt x="6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 864">
            <a:extLst>
              <a:ext uri="{FF2B5EF4-FFF2-40B4-BE49-F238E27FC236}">
                <a16:creationId xmlns:a16="http://schemas.microsoft.com/office/drawing/2014/main" id="{42BE4714-8E56-A000-213A-BB95F76E9EBE}"/>
              </a:ext>
            </a:extLst>
          </p:cNvPr>
          <p:cNvSpPr/>
          <p:nvPr/>
        </p:nvSpPr>
        <p:spPr>
          <a:xfrm>
            <a:off x="5661025" y="7343980"/>
            <a:ext cx="231775" cy="82406"/>
          </a:xfrm>
          <a:custGeom>
            <a:avLst/>
            <a:gdLst>
              <a:gd name="connsiteX0" fmla="*/ 0 w 231775"/>
              <a:gd name="connsiteY0" fmla="*/ 6145 h 82406"/>
              <a:gd name="connsiteX1" fmla="*/ 165100 w 231775"/>
              <a:gd name="connsiteY1" fmla="*/ 18845 h 82406"/>
              <a:gd name="connsiteX2" fmla="*/ 231775 w 231775"/>
              <a:gd name="connsiteY2" fmla="*/ 82345 h 82406"/>
              <a:gd name="connsiteX3" fmla="*/ 165100 w 231775"/>
              <a:gd name="connsiteY3" fmla="*/ 6145 h 82406"/>
              <a:gd name="connsiteX4" fmla="*/ 0 w 231775"/>
              <a:gd name="connsiteY4" fmla="*/ 6145 h 8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" h="82406">
                <a:moveTo>
                  <a:pt x="0" y="6145"/>
                </a:moveTo>
                <a:cubicBezTo>
                  <a:pt x="0" y="8262"/>
                  <a:pt x="126471" y="6145"/>
                  <a:pt x="165100" y="18845"/>
                </a:cubicBezTo>
                <a:cubicBezTo>
                  <a:pt x="203729" y="31545"/>
                  <a:pt x="231775" y="84462"/>
                  <a:pt x="231775" y="82345"/>
                </a:cubicBezTo>
                <a:cubicBezTo>
                  <a:pt x="231775" y="80228"/>
                  <a:pt x="202671" y="18845"/>
                  <a:pt x="165100" y="6145"/>
                </a:cubicBezTo>
                <a:cubicBezTo>
                  <a:pt x="127529" y="-6555"/>
                  <a:pt x="0" y="4028"/>
                  <a:pt x="0" y="6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 865">
            <a:extLst>
              <a:ext uri="{FF2B5EF4-FFF2-40B4-BE49-F238E27FC236}">
                <a16:creationId xmlns:a16="http://schemas.microsoft.com/office/drawing/2014/main" id="{AE923995-F4AE-596B-A782-951CB8BDEC01}"/>
              </a:ext>
            </a:extLst>
          </p:cNvPr>
          <p:cNvSpPr/>
          <p:nvPr/>
        </p:nvSpPr>
        <p:spPr>
          <a:xfrm>
            <a:off x="5530554" y="7473443"/>
            <a:ext cx="117857" cy="295051"/>
          </a:xfrm>
          <a:custGeom>
            <a:avLst/>
            <a:gdLst>
              <a:gd name="connsiteX0" fmla="*/ 95546 w 117857"/>
              <a:gd name="connsiteY0" fmla="*/ 507 h 295051"/>
              <a:gd name="connsiteX1" fmla="*/ 117771 w 117857"/>
              <a:gd name="connsiteY1" fmla="*/ 73532 h 295051"/>
              <a:gd name="connsiteX2" fmla="*/ 86021 w 117857"/>
              <a:gd name="connsiteY2" fmla="*/ 200532 h 295051"/>
              <a:gd name="connsiteX3" fmla="*/ 73321 w 117857"/>
              <a:gd name="connsiteY3" fmla="*/ 289432 h 295051"/>
              <a:gd name="connsiteX4" fmla="*/ 296 w 117857"/>
              <a:gd name="connsiteY4" fmla="*/ 286257 h 295051"/>
              <a:gd name="connsiteX5" fmla="*/ 47921 w 117857"/>
              <a:gd name="connsiteY5" fmla="*/ 289432 h 295051"/>
              <a:gd name="connsiteX6" fmla="*/ 57446 w 117857"/>
              <a:gd name="connsiteY6" fmla="*/ 254507 h 295051"/>
              <a:gd name="connsiteX7" fmla="*/ 98721 w 117857"/>
              <a:gd name="connsiteY7" fmla="*/ 108457 h 295051"/>
              <a:gd name="connsiteX8" fmla="*/ 95546 w 117857"/>
              <a:gd name="connsiteY8" fmla="*/ 507 h 29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57" h="295051">
                <a:moveTo>
                  <a:pt x="95546" y="507"/>
                </a:moveTo>
                <a:cubicBezTo>
                  <a:pt x="98721" y="-5314"/>
                  <a:pt x="119358" y="40195"/>
                  <a:pt x="117771" y="73532"/>
                </a:cubicBezTo>
                <a:cubicBezTo>
                  <a:pt x="116184" y="106869"/>
                  <a:pt x="93429" y="164549"/>
                  <a:pt x="86021" y="200532"/>
                </a:cubicBezTo>
                <a:cubicBezTo>
                  <a:pt x="78613" y="236515"/>
                  <a:pt x="87608" y="275145"/>
                  <a:pt x="73321" y="289432"/>
                </a:cubicBezTo>
                <a:cubicBezTo>
                  <a:pt x="59034" y="303719"/>
                  <a:pt x="4529" y="286257"/>
                  <a:pt x="296" y="286257"/>
                </a:cubicBezTo>
                <a:cubicBezTo>
                  <a:pt x="-3937" y="286257"/>
                  <a:pt x="38396" y="294724"/>
                  <a:pt x="47921" y="289432"/>
                </a:cubicBezTo>
                <a:cubicBezTo>
                  <a:pt x="57446" y="284140"/>
                  <a:pt x="48979" y="284670"/>
                  <a:pt x="57446" y="254507"/>
                </a:cubicBezTo>
                <a:cubicBezTo>
                  <a:pt x="65913" y="224345"/>
                  <a:pt x="91313" y="146028"/>
                  <a:pt x="98721" y="108457"/>
                </a:cubicBezTo>
                <a:cubicBezTo>
                  <a:pt x="106129" y="70886"/>
                  <a:pt x="92371" y="6328"/>
                  <a:pt x="95546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 866">
            <a:extLst>
              <a:ext uri="{FF2B5EF4-FFF2-40B4-BE49-F238E27FC236}">
                <a16:creationId xmlns:a16="http://schemas.microsoft.com/office/drawing/2014/main" id="{93B4F626-549B-5474-B403-85B09343A707}"/>
              </a:ext>
            </a:extLst>
          </p:cNvPr>
          <p:cNvSpPr/>
          <p:nvPr/>
        </p:nvSpPr>
        <p:spPr>
          <a:xfrm>
            <a:off x="5653088" y="7552611"/>
            <a:ext cx="55562" cy="268977"/>
          </a:xfrm>
          <a:custGeom>
            <a:avLst/>
            <a:gdLst>
              <a:gd name="connsiteX0" fmla="*/ 55562 w 55562"/>
              <a:gd name="connsiteY0" fmla="*/ 714 h 268977"/>
              <a:gd name="connsiteX1" fmla="*/ 14287 w 55562"/>
              <a:gd name="connsiteY1" fmla="*/ 156289 h 268977"/>
              <a:gd name="connsiteX2" fmla="*/ 1587 w 55562"/>
              <a:gd name="connsiteY2" fmla="*/ 267414 h 268977"/>
              <a:gd name="connsiteX3" fmla="*/ 1587 w 55562"/>
              <a:gd name="connsiteY3" fmla="*/ 213439 h 268977"/>
              <a:gd name="connsiteX4" fmla="*/ 14287 w 55562"/>
              <a:gd name="connsiteY4" fmla="*/ 102314 h 268977"/>
              <a:gd name="connsiteX5" fmla="*/ 55562 w 55562"/>
              <a:gd name="connsiteY5" fmla="*/ 714 h 26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2" h="268977">
                <a:moveTo>
                  <a:pt x="55562" y="714"/>
                </a:moveTo>
                <a:cubicBezTo>
                  <a:pt x="55562" y="9710"/>
                  <a:pt x="23283" y="111839"/>
                  <a:pt x="14287" y="156289"/>
                </a:cubicBezTo>
                <a:cubicBezTo>
                  <a:pt x="5291" y="200739"/>
                  <a:pt x="3704" y="257889"/>
                  <a:pt x="1587" y="267414"/>
                </a:cubicBezTo>
                <a:cubicBezTo>
                  <a:pt x="-530" y="276939"/>
                  <a:pt x="-530" y="240956"/>
                  <a:pt x="1587" y="213439"/>
                </a:cubicBezTo>
                <a:cubicBezTo>
                  <a:pt x="3704" y="185922"/>
                  <a:pt x="4762" y="134593"/>
                  <a:pt x="14287" y="102314"/>
                </a:cubicBezTo>
                <a:cubicBezTo>
                  <a:pt x="23812" y="70035"/>
                  <a:pt x="55562" y="-8282"/>
                  <a:pt x="55562" y="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 867">
            <a:extLst>
              <a:ext uri="{FF2B5EF4-FFF2-40B4-BE49-F238E27FC236}">
                <a16:creationId xmlns:a16="http://schemas.microsoft.com/office/drawing/2014/main" id="{9C6DD6E3-4A17-A0B7-2E97-11E0DEB8371D}"/>
              </a:ext>
            </a:extLst>
          </p:cNvPr>
          <p:cNvSpPr/>
          <p:nvPr/>
        </p:nvSpPr>
        <p:spPr>
          <a:xfrm>
            <a:off x="5651500" y="7469915"/>
            <a:ext cx="279297" cy="491160"/>
          </a:xfrm>
          <a:custGeom>
            <a:avLst/>
            <a:gdLst>
              <a:gd name="connsiteX0" fmla="*/ 0 w 279297"/>
              <a:gd name="connsiteY0" fmla="*/ 7210 h 491160"/>
              <a:gd name="connsiteX1" fmla="*/ 174625 w 279297"/>
              <a:gd name="connsiteY1" fmla="*/ 10385 h 491160"/>
              <a:gd name="connsiteX2" fmla="*/ 276225 w 279297"/>
              <a:gd name="connsiteY2" fmla="*/ 860 h 491160"/>
              <a:gd name="connsiteX3" fmla="*/ 247650 w 279297"/>
              <a:gd name="connsiteY3" fmla="*/ 35785 h 491160"/>
              <a:gd name="connsiteX4" fmla="*/ 193675 w 279297"/>
              <a:gd name="connsiteY4" fmla="*/ 143735 h 491160"/>
              <a:gd name="connsiteX5" fmla="*/ 171450 w 279297"/>
              <a:gd name="connsiteY5" fmla="*/ 245335 h 491160"/>
              <a:gd name="connsiteX6" fmla="*/ 127000 w 279297"/>
              <a:gd name="connsiteY6" fmla="*/ 388210 h 491160"/>
              <a:gd name="connsiteX7" fmla="*/ 79375 w 279297"/>
              <a:gd name="connsiteY7" fmla="*/ 489810 h 491160"/>
              <a:gd name="connsiteX8" fmla="*/ 142875 w 279297"/>
              <a:gd name="connsiteY8" fmla="*/ 315185 h 491160"/>
              <a:gd name="connsiteX9" fmla="*/ 241300 w 279297"/>
              <a:gd name="connsiteY9" fmla="*/ 70710 h 491160"/>
              <a:gd name="connsiteX10" fmla="*/ 276225 w 279297"/>
              <a:gd name="connsiteY10" fmla="*/ 7210 h 491160"/>
              <a:gd name="connsiteX11" fmla="*/ 177800 w 279297"/>
              <a:gd name="connsiteY11" fmla="*/ 7210 h 491160"/>
              <a:gd name="connsiteX12" fmla="*/ 0 w 279297"/>
              <a:gd name="connsiteY12" fmla="*/ 7210 h 49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297" h="491160">
                <a:moveTo>
                  <a:pt x="0" y="7210"/>
                </a:moveTo>
                <a:cubicBezTo>
                  <a:pt x="64294" y="9326"/>
                  <a:pt x="128588" y="11443"/>
                  <a:pt x="174625" y="10385"/>
                </a:cubicBezTo>
                <a:cubicBezTo>
                  <a:pt x="220662" y="9327"/>
                  <a:pt x="264054" y="-3373"/>
                  <a:pt x="276225" y="860"/>
                </a:cubicBezTo>
                <a:cubicBezTo>
                  <a:pt x="288396" y="5093"/>
                  <a:pt x="261408" y="11973"/>
                  <a:pt x="247650" y="35785"/>
                </a:cubicBezTo>
                <a:cubicBezTo>
                  <a:pt x="233892" y="59597"/>
                  <a:pt x="206375" y="108810"/>
                  <a:pt x="193675" y="143735"/>
                </a:cubicBezTo>
                <a:cubicBezTo>
                  <a:pt x="180975" y="178660"/>
                  <a:pt x="182563" y="204589"/>
                  <a:pt x="171450" y="245335"/>
                </a:cubicBezTo>
                <a:cubicBezTo>
                  <a:pt x="160338" y="286081"/>
                  <a:pt x="142346" y="347464"/>
                  <a:pt x="127000" y="388210"/>
                </a:cubicBezTo>
                <a:cubicBezTo>
                  <a:pt x="111654" y="428956"/>
                  <a:pt x="76729" y="501981"/>
                  <a:pt x="79375" y="489810"/>
                </a:cubicBezTo>
                <a:cubicBezTo>
                  <a:pt x="82021" y="477639"/>
                  <a:pt x="115888" y="385035"/>
                  <a:pt x="142875" y="315185"/>
                </a:cubicBezTo>
                <a:cubicBezTo>
                  <a:pt x="169863" y="245335"/>
                  <a:pt x="219075" y="122039"/>
                  <a:pt x="241300" y="70710"/>
                </a:cubicBezTo>
                <a:cubicBezTo>
                  <a:pt x="263525" y="19381"/>
                  <a:pt x="286808" y="17793"/>
                  <a:pt x="276225" y="7210"/>
                </a:cubicBezTo>
                <a:cubicBezTo>
                  <a:pt x="265642" y="-3373"/>
                  <a:pt x="177800" y="7210"/>
                  <a:pt x="177800" y="7210"/>
                </a:cubicBezTo>
                <a:lnTo>
                  <a:pt x="0" y="72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 868">
            <a:extLst>
              <a:ext uri="{FF2B5EF4-FFF2-40B4-BE49-F238E27FC236}">
                <a16:creationId xmlns:a16="http://schemas.microsoft.com/office/drawing/2014/main" id="{2F4E1B56-4C3C-BDB7-FF54-F0B336A91465}"/>
              </a:ext>
            </a:extLst>
          </p:cNvPr>
          <p:cNvSpPr/>
          <p:nvPr/>
        </p:nvSpPr>
        <p:spPr>
          <a:xfrm>
            <a:off x="5330825" y="7558158"/>
            <a:ext cx="61550" cy="335881"/>
          </a:xfrm>
          <a:custGeom>
            <a:avLst/>
            <a:gdLst>
              <a:gd name="connsiteX0" fmla="*/ 57150 w 61550"/>
              <a:gd name="connsiteY0" fmla="*/ 1517 h 335881"/>
              <a:gd name="connsiteX1" fmla="*/ 57150 w 61550"/>
              <a:gd name="connsiteY1" fmla="*/ 96767 h 335881"/>
              <a:gd name="connsiteX2" fmla="*/ 28575 w 61550"/>
              <a:gd name="connsiteY2" fmla="*/ 192017 h 335881"/>
              <a:gd name="connsiteX3" fmla="*/ 0 w 61550"/>
              <a:gd name="connsiteY3" fmla="*/ 258692 h 335881"/>
              <a:gd name="connsiteX4" fmla="*/ 28575 w 61550"/>
              <a:gd name="connsiteY4" fmla="*/ 334892 h 335881"/>
              <a:gd name="connsiteX5" fmla="*/ 15875 w 61550"/>
              <a:gd name="connsiteY5" fmla="*/ 293617 h 335881"/>
              <a:gd name="connsiteX6" fmla="*/ 15875 w 61550"/>
              <a:gd name="connsiteY6" fmla="*/ 176142 h 335881"/>
              <a:gd name="connsiteX7" fmla="*/ 57150 w 61550"/>
              <a:gd name="connsiteY7" fmla="*/ 1517 h 3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50" h="335881">
                <a:moveTo>
                  <a:pt x="57150" y="1517"/>
                </a:moveTo>
                <a:cubicBezTo>
                  <a:pt x="64029" y="-11712"/>
                  <a:pt x="61912" y="65017"/>
                  <a:pt x="57150" y="96767"/>
                </a:cubicBezTo>
                <a:cubicBezTo>
                  <a:pt x="52388" y="128517"/>
                  <a:pt x="38100" y="165030"/>
                  <a:pt x="28575" y="192017"/>
                </a:cubicBezTo>
                <a:cubicBezTo>
                  <a:pt x="19050" y="219004"/>
                  <a:pt x="0" y="234880"/>
                  <a:pt x="0" y="258692"/>
                </a:cubicBezTo>
                <a:cubicBezTo>
                  <a:pt x="0" y="282504"/>
                  <a:pt x="25929" y="329071"/>
                  <a:pt x="28575" y="334892"/>
                </a:cubicBezTo>
                <a:cubicBezTo>
                  <a:pt x="31221" y="340713"/>
                  <a:pt x="17992" y="320075"/>
                  <a:pt x="15875" y="293617"/>
                </a:cubicBezTo>
                <a:cubicBezTo>
                  <a:pt x="13758" y="267159"/>
                  <a:pt x="6879" y="216888"/>
                  <a:pt x="15875" y="176142"/>
                </a:cubicBezTo>
                <a:cubicBezTo>
                  <a:pt x="24871" y="135396"/>
                  <a:pt x="50271" y="14746"/>
                  <a:pt x="57150" y="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 869">
            <a:extLst>
              <a:ext uri="{FF2B5EF4-FFF2-40B4-BE49-F238E27FC236}">
                <a16:creationId xmlns:a16="http://schemas.microsoft.com/office/drawing/2014/main" id="{A84417CD-F5D6-2D4A-64F3-D3E3CC2CD8A7}"/>
              </a:ext>
            </a:extLst>
          </p:cNvPr>
          <p:cNvSpPr/>
          <p:nvPr/>
        </p:nvSpPr>
        <p:spPr>
          <a:xfrm>
            <a:off x="5441833" y="7214939"/>
            <a:ext cx="73186" cy="294226"/>
          </a:xfrm>
          <a:custGeom>
            <a:avLst/>
            <a:gdLst>
              <a:gd name="connsiteX0" fmla="*/ 73142 w 73186"/>
              <a:gd name="connsiteY0" fmla="*/ 1836 h 294226"/>
              <a:gd name="connsiteX1" fmla="*/ 15992 w 73186"/>
              <a:gd name="connsiteY1" fmla="*/ 163761 h 294226"/>
              <a:gd name="connsiteX2" fmla="*/ 117 w 73186"/>
              <a:gd name="connsiteY2" fmla="*/ 293936 h 294226"/>
              <a:gd name="connsiteX3" fmla="*/ 9642 w 73186"/>
              <a:gd name="connsiteY3" fmla="*/ 195511 h 294226"/>
              <a:gd name="connsiteX4" fmla="*/ 25517 w 73186"/>
              <a:gd name="connsiteY4" fmla="*/ 81211 h 294226"/>
              <a:gd name="connsiteX5" fmla="*/ 73142 w 73186"/>
              <a:gd name="connsiteY5" fmla="*/ 1836 h 29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86" h="294226">
                <a:moveTo>
                  <a:pt x="73142" y="1836"/>
                </a:moveTo>
                <a:cubicBezTo>
                  <a:pt x="71555" y="15594"/>
                  <a:pt x="28163" y="115078"/>
                  <a:pt x="15992" y="163761"/>
                </a:cubicBezTo>
                <a:cubicBezTo>
                  <a:pt x="3821" y="212444"/>
                  <a:pt x="1175" y="288645"/>
                  <a:pt x="117" y="293936"/>
                </a:cubicBezTo>
                <a:cubicBezTo>
                  <a:pt x="-941" y="299227"/>
                  <a:pt x="5409" y="230965"/>
                  <a:pt x="9642" y="195511"/>
                </a:cubicBezTo>
                <a:cubicBezTo>
                  <a:pt x="13875" y="160057"/>
                  <a:pt x="17580" y="107140"/>
                  <a:pt x="25517" y="81211"/>
                </a:cubicBezTo>
                <a:cubicBezTo>
                  <a:pt x="33454" y="55282"/>
                  <a:pt x="74729" y="-11922"/>
                  <a:pt x="73142" y="1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 870">
            <a:extLst>
              <a:ext uri="{FF2B5EF4-FFF2-40B4-BE49-F238E27FC236}">
                <a16:creationId xmlns:a16="http://schemas.microsoft.com/office/drawing/2014/main" id="{6D58D652-2CE0-147F-4E91-4584511C42F0}"/>
              </a:ext>
            </a:extLst>
          </p:cNvPr>
          <p:cNvSpPr/>
          <p:nvPr/>
        </p:nvSpPr>
        <p:spPr>
          <a:xfrm>
            <a:off x="5326851" y="7912095"/>
            <a:ext cx="424556" cy="60566"/>
          </a:xfrm>
          <a:custGeom>
            <a:avLst/>
            <a:gdLst>
              <a:gd name="connsiteX0" fmla="*/ 799 w 424556"/>
              <a:gd name="connsiteY0" fmla="*/ 5 h 60566"/>
              <a:gd name="connsiteX1" fmla="*/ 64299 w 424556"/>
              <a:gd name="connsiteY1" fmla="*/ 44455 h 60566"/>
              <a:gd name="connsiteX2" fmla="*/ 257974 w 424556"/>
              <a:gd name="connsiteY2" fmla="*/ 60330 h 60566"/>
              <a:gd name="connsiteX3" fmla="*/ 423074 w 424556"/>
              <a:gd name="connsiteY3" fmla="*/ 53980 h 60566"/>
              <a:gd name="connsiteX4" fmla="*/ 343699 w 424556"/>
              <a:gd name="connsiteY4" fmla="*/ 53980 h 60566"/>
              <a:gd name="connsiteX5" fmla="*/ 153199 w 424556"/>
              <a:gd name="connsiteY5" fmla="*/ 60330 h 60566"/>
              <a:gd name="connsiteX6" fmla="*/ 99224 w 424556"/>
              <a:gd name="connsiteY6" fmla="*/ 47630 h 60566"/>
              <a:gd name="connsiteX7" fmla="*/ 799 w 424556"/>
              <a:gd name="connsiteY7" fmla="*/ 5 h 6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556" h="60566">
                <a:moveTo>
                  <a:pt x="799" y="5"/>
                </a:moveTo>
                <a:cubicBezTo>
                  <a:pt x="-5022" y="-524"/>
                  <a:pt x="21437" y="34401"/>
                  <a:pt x="64299" y="44455"/>
                </a:cubicBezTo>
                <a:cubicBezTo>
                  <a:pt x="107162" y="54509"/>
                  <a:pt x="198178" y="58743"/>
                  <a:pt x="257974" y="60330"/>
                </a:cubicBezTo>
                <a:cubicBezTo>
                  <a:pt x="317770" y="61917"/>
                  <a:pt x="408787" y="55038"/>
                  <a:pt x="423074" y="53980"/>
                </a:cubicBezTo>
                <a:cubicBezTo>
                  <a:pt x="437361" y="52922"/>
                  <a:pt x="343699" y="53980"/>
                  <a:pt x="343699" y="53980"/>
                </a:cubicBezTo>
                <a:cubicBezTo>
                  <a:pt x="298720" y="55038"/>
                  <a:pt x="193945" y="61388"/>
                  <a:pt x="153199" y="60330"/>
                </a:cubicBezTo>
                <a:cubicBezTo>
                  <a:pt x="112453" y="59272"/>
                  <a:pt x="120920" y="53980"/>
                  <a:pt x="99224" y="47630"/>
                </a:cubicBezTo>
                <a:cubicBezTo>
                  <a:pt x="77528" y="41280"/>
                  <a:pt x="6620" y="534"/>
                  <a:pt x="79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 871">
            <a:extLst>
              <a:ext uri="{FF2B5EF4-FFF2-40B4-BE49-F238E27FC236}">
                <a16:creationId xmlns:a16="http://schemas.microsoft.com/office/drawing/2014/main" id="{C7B7E03A-6E19-4821-D8D6-319F2DC86581}"/>
              </a:ext>
            </a:extLst>
          </p:cNvPr>
          <p:cNvSpPr/>
          <p:nvPr/>
        </p:nvSpPr>
        <p:spPr>
          <a:xfrm>
            <a:off x="5434037" y="7933256"/>
            <a:ext cx="300059" cy="13794"/>
          </a:xfrm>
          <a:custGeom>
            <a:avLst/>
            <a:gdLst>
              <a:gd name="connsiteX0" fmla="*/ 1563 w 300059"/>
              <a:gd name="connsiteY0" fmla="*/ 1069 h 13794"/>
              <a:gd name="connsiteX1" fmla="*/ 287313 w 300059"/>
              <a:gd name="connsiteY1" fmla="*/ 13769 h 13794"/>
              <a:gd name="connsiteX2" fmla="*/ 242863 w 300059"/>
              <a:gd name="connsiteY2" fmla="*/ 4244 h 13794"/>
              <a:gd name="connsiteX3" fmla="*/ 176188 w 300059"/>
              <a:gd name="connsiteY3" fmla="*/ 1069 h 13794"/>
              <a:gd name="connsiteX4" fmla="*/ 1563 w 300059"/>
              <a:gd name="connsiteY4" fmla="*/ 1069 h 1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59" h="13794">
                <a:moveTo>
                  <a:pt x="1563" y="1069"/>
                </a:moveTo>
                <a:cubicBezTo>
                  <a:pt x="20084" y="3186"/>
                  <a:pt x="247096" y="13240"/>
                  <a:pt x="287313" y="13769"/>
                </a:cubicBezTo>
                <a:cubicBezTo>
                  <a:pt x="327530" y="14298"/>
                  <a:pt x="261384" y="6361"/>
                  <a:pt x="242863" y="4244"/>
                </a:cubicBezTo>
                <a:cubicBezTo>
                  <a:pt x="224342" y="2127"/>
                  <a:pt x="217992" y="1598"/>
                  <a:pt x="176188" y="1069"/>
                </a:cubicBezTo>
                <a:cubicBezTo>
                  <a:pt x="134384" y="540"/>
                  <a:pt x="-16958" y="-1048"/>
                  <a:pt x="1563" y="1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 872">
            <a:extLst>
              <a:ext uri="{FF2B5EF4-FFF2-40B4-BE49-F238E27FC236}">
                <a16:creationId xmlns:a16="http://schemas.microsoft.com/office/drawing/2014/main" id="{7EBF8457-BEA0-91D1-A84D-84CBB99CFA18}"/>
              </a:ext>
            </a:extLst>
          </p:cNvPr>
          <p:cNvSpPr/>
          <p:nvPr/>
        </p:nvSpPr>
        <p:spPr>
          <a:xfrm>
            <a:off x="5612132" y="7505396"/>
            <a:ext cx="61983" cy="284693"/>
          </a:xfrm>
          <a:custGeom>
            <a:avLst/>
            <a:gdLst>
              <a:gd name="connsiteX0" fmla="*/ 39368 w 61983"/>
              <a:gd name="connsiteY0" fmla="*/ 304 h 284693"/>
              <a:gd name="connsiteX1" fmla="*/ 48893 w 61983"/>
              <a:gd name="connsiteY1" fmla="*/ 82854 h 284693"/>
              <a:gd name="connsiteX2" fmla="*/ 29843 w 61983"/>
              <a:gd name="connsiteY2" fmla="*/ 162229 h 284693"/>
              <a:gd name="connsiteX3" fmla="*/ 1268 w 61983"/>
              <a:gd name="connsiteY3" fmla="*/ 282879 h 284693"/>
              <a:gd name="connsiteX4" fmla="*/ 10793 w 61983"/>
              <a:gd name="connsiteY4" fmla="*/ 222554 h 284693"/>
              <a:gd name="connsiteX5" fmla="*/ 61593 w 61983"/>
              <a:gd name="connsiteY5" fmla="*/ 60629 h 284693"/>
              <a:gd name="connsiteX6" fmla="*/ 39368 w 61983"/>
              <a:gd name="connsiteY6" fmla="*/ 304 h 28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83" h="284693">
                <a:moveTo>
                  <a:pt x="39368" y="304"/>
                </a:moveTo>
                <a:cubicBezTo>
                  <a:pt x="37251" y="4008"/>
                  <a:pt x="50480" y="55867"/>
                  <a:pt x="48893" y="82854"/>
                </a:cubicBezTo>
                <a:cubicBezTo>
                  <a:pt x="47306" y="109841"/>
                  <a:pt x="37780" y="128892"/>
                  <a:pt x="29843" y="162229"/>
                </a:cubicBezTo>
                <a:cubicBezTo>
                  <a:pt x="21906" y="195566"/>
                  <a:pt x="4443" y="272825"/>
                  <a:pt x="1268" y="282879"/>
                </a:cubicBezTo>
                <a:cubicBezTo>
                  <a:pt x="-1907" y="292933"/>
                  <a:pt x="739" y="259596"/>
                  <a:pt x="10793" y="222554"/>
                </a:cubicBezTo>
                <a:cubicBezTo>
                  <a:pt x="20847" y="185512"/>
                  <a:pt x="57889" y="93967"/>
                  <a:pt x="61593" y="60629"/>
                </a:cubicBezTo>
                <a:cubicBezTo>
                  <a:pt x="65297" y="27291"/>
                  <a:pt x="41485" y="-3400"/>
                  <a:pt x="39368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 873">
            <a:extLst>
              <a:ext uri="{FF2B5EF4-FFF2-40B4-BE49-F238E27FC236}">
                <a16:creationId xmlns:a16="http://schemas.microsoft.com/office/drawing/2014/main" id="{C1BC19B5-CA40-6ABD-EC3F-4C13B758C65D}"/>
              </a:ext>
            </a:extLst>
          </p:cNvPr>
          <p:cNvSpPr/>
          <p:nvPr/>
        </p:nvSpPr>
        <p:spPr>
          <a:xfrm>
            <a:off x="5667375" y="7508875"/>
            <a:ext cx="223536" cy="9995"/>
          </a:xfrm>
          <a:custGeom>
            <a:avLst/>
            <a:gdLst>
              <a:gd name="connsiteX0" fmla="*/ 0 w 223536"/>
              <a:gd name="connsiteY0" fmla="*/ 0 h 9995"/>
              <a:gd name="connsiteX1" fmla="*/ 146050 w 223536"/>
              <a:gd name="connsiteY1" fmla="*/ 0 h 9995"/>
              <a:gd name="connsiteX2" fmla="*/ 222250 w 223536"/>
              <a:gd name="connsiteY2" fmla="*/ 3175 h 9995"/>
              <a:gd name="connsiteX3" fmla="*/ 190500 w 223536"/>
              <a:gd name="connsiteY3" fmla="*/ 9525 h 9995"/>
              <a:gd name="connsiteX4" fmla="*/ 146050 w 223536"/>
              <a:gd name="connsiteY4" fmla="*/ 9525 h 9995"/>
              <a:gd name="connsiteX5" fmla="*/ 0 w 223536"/>
              <a:gd name="connsiteY5" fmla="*/ 0 h 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36" h="9995">
                <a:moveTo>
                  <a:pt x="0" y="0"/>
                </a:moveTo>
                <a:lnTo>
                  <a:pt x="146050" y="0"/>
                </a:lnTo>
                <a:cubicBezTo>
                  <a:pt x="183092" y="529"/>
                  <a:pt x="214842" y="1588"/>
                  <a:pt x="222250" y="3175"/>
                </a:cubicBezTo>
                <a:cubicBezTo>
                  <a:pt x="229658" y="4762"/>
                  <a:pt x="203200" y="8467"/>
                  <a:pt x="190500" y="9525"/>
                </a:cubicBezTo>
                <a:cubicBezTo>
                  <a:pt x="177800" y="10583"/>
                  <a:pt x="146050" y="9525"/>
                  <a:pt x="146050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 874">
            <a:extLst>
              <a:ext uri="{FF2B5EF4-FFF2-40B4-BE49-F238E27FC236}">
                <a16:creationId xmlns:a16="http://schemas.microsoft.com/office/drawing/2014/main" id="{2982789A-2971-96A5-026C-E5B603E07B36}"/>
              </a:ext>
            </a:extLst>
          </p:cNvPr>
          <p:cNvSpPr/>
          <p:nvPr/>
        </p:nvSpPr>
        <p:spPr>
          <a:xfrm>
            <a:off x="5705468" y="7546584"/>
            <a:ext cx="95337" cy="346538"/>
          </a:xfrm>
          <a:custGeom>
            <a:avLst/>
            <a:gdLst>
              <a:gd name="connsiteX0" fmla="*/ 3182 w 95337"/>
              <a:gd name="connsiteY0" fmla="*/ 19441 h 346538"/>
              <a:gd name="connsiteX1" fmla="*/ 79382 w 95337"/>
              <a:gd name="connsiteY1" fmla="*/ 25791 h 346538"/>
              <a:gd name="connsiteX2" fmla="*/ 66682 w 95337"/>
              <a:gd name="connsiteY2" fmla="*/ 86116 h 346538"/>
              <a:gd name="connsiteX3" fmla="*/ 28582 w 95337"/>
              <a:gd name="connsiteY3" fmla="*/ 162316 h 346538"/>
              <a:gd name="connsiteX4" fmla="*/ 19057 w 95337"/>
              <a:gd name="connsiteY4" fmla="*/ 244866 h 346538"/>
              <a:gd name="connsiteX5" fmla="*/ 44457 w 95337"/>
              <a:gd name="connsiteY5" fmla="*/ 194066 h 346538"/>
              <a:gd name="connsiteX6" fmla="*/ 7 w 95337"/>
              <a:gd name="connsiteY6" fmla="*/ 346466 h 346538"/>
              <a:gd name="connsiteX7" fmla="*/ 41282 w 95337"/>
              <a:gd name="connsiteY7" fmla="*/ 171841 h 346538"/>
              <a:gd name="connsiteX8" fmla="*/ 95257 w 95337"/>
              <a:gd name="connsiteY8" fmla="*/ 9916 h 346538"/>
              <a:gd name="connsiteX9" fmla="*/ 3182 w 95337"/>
              <a:gd name="connsiteY9" fmla="*/ 19441 h 34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37" h="346538">
                <a:moveTo>
                  <a:pt x="3182" y="19441"/>
                </a:moveTo>
                <a:cubicBezTo>
                  <a:pt x="536" y="22087"/>
                  <a:pt x="68799" y="14679"/>
                  <a:pt x="79382" y="25791"/>
                </a:cubicBezTo>
                <a:cubicBezTo>
                  <a:pt x="89965" y="36903"/>
                  <a:pt x="75149" y="63362"/>
                  <a:pt x="66682" y="86116"/>
                </a:cubicBezTo>
                <a:cubicBezTo>
                  <a:pt x="58215" y="108870"/>
                  <a:pt x="36520" y="135858"/>
                  <a:pt x="28582" y="162316"/>
                </a:cubicBezTo>
                <a:cubicBezTo>
                  <a:pt x="20644" y="188774"/>
                  <a:pt x="16411" y="239574"/>
                  <a:pt x="19057" y="244866"/>
                </a:cubicBezTo>
                <a:cubicBezTo>
                  <a:pt x="21703" y="250158"/>
                  <a:pt x="47632" y="177133"/>
                  <a:pt x="44457" y="194066"/>
                </a:cubicBezTo>
                <a:cubicBezTo>
                  <a:pt x="41282" y="210999"/>
                  <a:pt x="536" y="350170"/>
                  <a:pt x="7" y="346466"/>
                </a:cubicBezTo>
                <a:cubicBezTo>
                  <a:pt x="-522" y="342762"/>
                  <a:pt x="25407" y="227933"/>
                  <a:pt x="41282" y="171841"/>
                </a:cubicBezTo>
                <a:cubicBezTo>
                  <a:pt x="57157" y="115749"/>
                  <a:pt x="97374" y="35845"/>
                  <a:pt x="95257" y="9916"/>
                </a:cubicBezTo>
                <a:cubicBezTo>
                  <a:pt x="93140" y="-16013"/>
                  <a:pt x="5828" y="16795"/>
                  <a:pt x="3182" y="19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 875">
            <a:extLst>
              <a:ext uri="{FF2B5EF4-FFF2-40B4-BE49-F238E27FC236}">
                <a16:creationId xmlns:a16="http://schemas.microsoft.com/office/drawing/2014/main" id="{4F777B53-ADDB-C657-6F4A-1034849C38E0}"/>
              </a:ext>
            </a:extLst>
          </p:cNvPr>
          <p:cNvSpPr/>
          <p:nvPr/>
        </p:nvSpPr>
        <p:spPr>
          <a:xfrm>
            <a:off x="5936650" y="6965688"/>
            <a:ext cx="111728" cy="514297"/>
          </a:xfrm>
          <a:custGeom>
            <a:avLst/>
            <a:gdLst>
              <a:gd name="connsiteX0" fmla="*/ 111725 w 111728"/>
              <a:gd name="connsiteY0" fmla="*/ 262 h 514297"/>
              <a:gd name="connsiteX1" fmla="*/ 41875 w 111728"/>
              <a:gd name="connsiteY1" fmla="*/ 155837 h 514297"/>
              <a:gd name="connsiteX2" fmla="*/ 6950 w 111728"/>
              <a:gd name="connsiteY2" fmla="*/ 301887 h 514297"/>
              <a:gd name="connsiteX3" fmla="*/ 10125 w 111728"/>
              <a:gd name="connsiteY3" fmla="*/ 254262 h 514297"/>
              <a:gd name="connsiteX4" fmla="*/ 3775 w 111728"/>
              <a:gd name="connsiteY4" fmla="*/ 511437 h 514297"/>
              <a:gd name="connsiteX5" fmla="*/ 3775 w 111728"/>
              <a:gd name="connsiteY5" fmla="*/ 381262 h 514297"/>
              <a:gd name="connsiteX6" fmla="*/ 51400 w 111728"/>
              <a:gd name="connsiteY6" fmla="*/ 212987 h 514297"/>
              <a:gd name="connsiteX7" fmla="*/ 32350 w 111728"/>
              <a:gd name="connsiteY7" fmla="*/ 238387 h 514297"/>
              <a:gd name="connsiteX8" fmla="*/ 45050 w 111728"/>
              <a:gd name="connsiteY8" fmla="*/ 120912 h 514297"/>
              <a:gd name="connsiteX9" fmla="*/ 111725 w 111728"/>
              <a:gd name="connsiteY9" fmla="*/ 262 h 5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8" h="514297">
                <a:moveTo>
                  <a:pt x="111725" y="262"/>
                </a:moveTo>
                <a:cubicBezTo>
                  <a:pt x="111196" y="6083"/>
                  <a:pt x="59337" y="105566"/>
                  <a:pt x="41875" y="155837"/>
                </a:cubicBezTo>
                <a:cubicBezTo>
                  <a:pt x="24413" y="206108"/>
                  <a:pt x="12242" y="285483"/>
                  <a:pt x="6950" y="301887"/>
                </a:cubicBezTo>
                <a:cubicBezTo>
                  <a:pt x="1658" y="318291"/>
                  <a:pt x="10654" y="219337"/>
                  <a:pt x="10125" y="254262"/>
                </a:cubicBezTo>
                <a:cubicBezTo>
                  <a:pt x="9596" y="289187"/>
                  <a:pt x="4833" y="490270"/>
                  <a:pt x="3775" y="511437"/>
                </a:cubicBezTo>
                <a:cubicBezTo>
                  <a:pt x="2717" y="532604"/>
                  <a:pt x="-4163" y="431004"/>
                  <a:pt x="3775" y="381262"/>
                </a:cubicBezTo>
                <a:cubicBezTo>
                  <a:pt x="11713" y="331520"/>
                  <a:pt x="46638" y="236799"/>
                  <a:pt x="51400" y="212987"/>
                </a:cubicBezTo>
                <a:cubicBezTo>
                  <a:pt x="56162" y="189175"/>
                  <a:pt x="33408" y="253733"/>
                  <a:pt x="32350" y="238387"/>
                </a:cubicBezTo>
                <a:cubicBezTo>
                  <a:pt x="31292" y="223041"/>
                  <a:pt x="33937" y="154779"/>
                  <a:pt x="45050" y="120912"/>
                </a:cubicBezTo>
                <a:cubicBezTo>
                  <a:pt x="56162" y="87045"/>
                  <a:pt x="112254" y="-5559"/>
                  <a:pt x="111725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 876">
            <a:extLst>
              <a:ext uri="{FF2B5EF4-FFF2-40B4-BE49-F238E27FC236}">
                <a16:creationId xmlns:a16="http://schemas.microsoft.com/office/drawing/2014/main" id="{154E6F28-8490-9C0E-E015-96527BE8395B}"/>
              </a:ext>
            </a:extLst>
          </p:cNvPr>
          <p:cNvSpPr/>
          <p:nvPr/>
        </p:nvSpPr>
        <p:spPr>
          <a:xfrm>
            <a:off x="5864000" y="7111997"/>
            <a:ext cx="190729" cy="463125"/>
          </a:xfrm>
          <a:custGeom>
            <a:avLst/>
            <a:gdLst>
              <a:gd name="connsiteX0" fmla="*/ 143100 w 190729"/>
              <a:gd name="connsiteY0" fmla="*/ 3 h 463125"/>
              <a:gd name="connsiteX1" fmla="*/ 190725 w 190729"/>
              <a:gd name="connsiteY1" fmla="*/ 127003 h 463125"/>
              <a:gd name="connsiteX2" fmla="*/ 139925 w 190729"/>
              <a:gd name="connsiteY2" fmla="*/ 327028 h 463125"/>
              <a:gd name="connsiteX3" fmla="*/ 111350 w 190729"/>
              <a:gd name="connsiteY3" fmla="*/ 396878 h 463125"/>
              <a:gd name="connsiteX4" fmla="*/ 85950 w 190729"/>
              <a:gd name="connsiteY4" fmla="*/ 422278 h 463125"/>
              <a:gd name="connsiteX5" fmla="*/ 225 w 190729"/>
              <a:gd name="connsiteY5" fmla="*/ 460378 h 463125"/>
              <a:gd name="connsiteX6" fmla="*/ 114525 w 190729"/>
              <a:gd name="connsiteY6" fmla="*/ 422278 h 463125"/>
              <a:gd name="connsiteX7" fmla="*/ 178025 w 190729"/>
              <a:gd name="connsiteY7" fmla="*/ 123828 h 463125"/>
              <a:gd name="connsiteX8" fmla="*/ 143100 w 190729"/>
              <a:gd name="connsiteY8" fmla="*/ 3 h 4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729" h="463125">
                <a:moveTo>
                  <a:pt x="143100" y="3"/>
                </a:moveTo>
                <a:cubicBezTo>
                  <a:pt x="145217" y="532"/>
                  <a:pt x="191254" y="72499"/>
                  <a:pt x="190725" y="127003"/>
                </a:cubicBezTo>
                <a:cubicBezTo>
                  <a:pt x="190196" y="181507"/>
                  <a:pt x="153154" y="282049"/>
                  <a:pt x="139925" y="327028"/>
                </a:cubicBezTo>
                <a:cubicBezTo>
                  <a:pt x="126696" y="372007"/>
                  <a:pt x="120346" y="381003"/>
                  <a:pt x="111350" y="396878"/>
                </a:cubicBezTo>
                <a:cubicBezTo>
                  <a:pt x="102354" y="412753"/>
                  <a:pt x="104471" y="411695"/>
                  <a:pt x="85950" y="422278"/>
                </a:cubicBezTo>
                <a:cubicBezTo>
                  <a:pt x="67429" y="432861"/>
                  <a:pt x="-4537" y="460378"/>
                  <a:pt x="225" y="460378"/>
                </a:cubicBezTo>
                <a:cubicBezTo>
                  <a:pt x="4987" y="460378"/>
                  <a:pt x="84892" y="478370"/>
                  <a:pt x="114525" y="422278"/>
                </a:cubicBezTo>
                <a:cubicBezTo>
                  <a:pt x="144158" y="366186"/>
                  <a:pt x="173263" y="193149"/>
                  <a:pt x="178025" y="123828"/>
                </a:cubicBezTo>
                <a:cubicBezTo>
                  <a:pt x="182787" y="54507"/>
                  <a:pt x="140983" y="-526"/>
                  <a:pt x="1431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 877">
            <a:extLst>
              <a:ext uri="{FF2B5EF4-FFF2-40B4-BE49-F238E27FC236}">
                <a16:creationId xmlns:a16="http://schemas.microsoft.com/office/drawing/2014/main" id="{12E44592-5E87-C90C-7C92-03110ABB5F2E}"/>
              </a:ext>
            </a:extLst>
          </p:cNvPr>
          <p:cNvSpPr/>
          <p:nvPr/>
        </p:nvSpPr>
        <p:spPr>
          <a:xfrm>
            <a:off x="6003925" y="7131050"/>
            <a:ext cx="272721" cy="92532"/>
          </a:xfrm>
          <a:custGeom>
            <a:avLst/>
            <a:gdLst>
              <a:gd name="connsiteX0" fmla="*/ 0 w 272721"/>
              <a:gd name="connsiteY0" fmla="*/ 0 h 92532"/>
              <a:gd name="connsiteX1" fmla="*/ 254000 w 272721"/>
              <a:gd name="connsiteY1" fmla="*/ 88900 h 92532"/>
              <a:gd name="connsiteX2" fmla="*/ 228600 w 272721"/>
              <a:gd name="connsiteY2" fmla="*/ 69850 h 92532"/>
              <a:gd name="connsiteX3" fmla="*/ 0 w 272721"/>
              <a:gd name="connsiteY3" fmla="*/ 0 h 9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21" h="92532">
                <a:moveTo>
                  <a:pt x="0" y="0"/>
                </a:moveTo>
                <a:cubicBezTo>
                  <a:pt x="4233" y="3175"/>
                  <a:pt x="254000" y="88900"/>
                  <a:pt x="254000" y="88900"/>
                </a:cubicBezTo>
                <a:cubicBezTo>
                  <a:pt x="292100" y="100542"/>
                  <a:pt x="266171" y="81492"/>
                  <a:pt x="228600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 878">
            <a:extLst>
              <a:ext uri="{FF2B5EF4-FFF2-40B4-BE49-F238E27FC236}">
                <a16:creationId xmlns:a16="http://schemas.microsoft.com/office/drawing/2014/main" id="{81CCDE8A-BE48-B23C-1895-1B812B7FECA0}"/>
              </a:ext>
            </a:extLst>
          </p:cNvPr>
          <p:cNvSpPr/>
          <p:nvPr/>
        </p:nvSpPr>
        <p:spPr>
          <a:xfrm>
            <a:off x="5727345" y="7559597"/>
            <a:ext cx="196487" cy="444754"/>
          </a:xfrm>
          <a:custGeom>
            <a:avLst/>
            <a:gdLst>
              <a:gd name="connsiteX0" fmla="*/ 146405 w 196487"/>
              <a:gd name="connsiteY0" fmla="*/ 78 h 444754"/>
              <a:gd name="connsiteX1" fmla="*/ 194030 w 196487"/>
              <a:gd name="connsiteY1" fmla="*/ 76278 h 444754"/>
              <a:gd name="connsiteX2" fmla="*/ 149580 w 196487"/>
              <a:gd name="connsiteY2" fmla="*/ 219153 h 444754"/>
              <a:gd name="connsiteX3" fmla="*/ 86080 w 196487"/>
              <a:gd name="connsiteY3" fmla="*/ 342978 h 444754"/>
              <a:gd name="connsiteX4" fmla="*/ 355 w 196487"/>
              <a:gd name="connsiteY4" fmla="*/ 444578 h 444754"/>
              <a:gd name="connsiteX5" fmla="*/ 60680 w 196487"/>
              <a:gd name="connsiteY5" fmla="*/ 362028 h 444754"/>
              <a:gd name="connsiteX6" fmla="*/ 181330 w 196487"/>
              <a:gd name="connsiteY6" fmla="*/ 171528 h 444754"/>
              <a:gd name="connsiteX7" fmla="*/ 194030 w 196487"/>
              <a:gd name="connsiteY7" fmla="*/ 63578 h 444754"/>
              <a:gd name="connsiteX8" fmla="*/ 146405 w 196487"/>
              <a:gd name="connsiteY8" fmla="*/ 78 h 44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87" h="444754">
                <a:moveTo>
                  <a:pt x="146405" y="78"/>
                </a:moveTo>
                <a:cubicBezTo>
                  <a:pt x="146405" y="2195"/>
                  <a:pt x="193501" y="39766"/>
                  <a:pt x="194030" y="76278"/>
                </a:cubicBezTo>
                <a:cubicBezTo>
                  <a:pt x="194559" y="112790"/>
                  <a:pt x="167572" y="174703"/>
                  <a:pt x="149580" y="219153"/>
                </a:cubicBezTo>
                <a:cubicBezTo>
                  <a:pt x="131588" y="263603"/>
                  <a:pt x="110951" y="305407"/>
                  <a:pt x="86080" y="342978"/>
                </a:cubicBezTo>
                <a:cubicBezTo>
                  <a:pt x="61209" y="380549"/>
                  <a:pt x="4588" y="441403"/>
                  <a:pt x="355" y="444578"/>
                </a:cubicBezTo>
                <a:cubicBezTo>
                  <a:pt x="-3878" y="447753"/>
                  <a:pt x="30518" y="407536"/>
                  <a:pt x="60680" y="362028"/>
                </a:cubicBezTo>
                <a:cubicBezTo>
                  <a:pt x="90842" y="316520"/>
                  <a:pt x="159105" y="221270"/>
                  <a:pt x="181330" y="171528"/>
                </a:cubicBezTo>
                <a:cubicBezTo>
                  <a:pt x="203555" y="121786"/>
                  <a:pt x="195088" y="87920"/>
                  <a:pt x="194030" y="63578"/>
                </a:cubicBezTo>
                <a:cubicBezTo>
                  <a:pt x="192972" y="39236"/>
                  <a:pt x="146405" y="-2039"/>
                  <a:pt x="14640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 879">
            <a:extLst>
              <a:ext uri="{FF2B5EF4-FFF2-40B4-BE49-F238E27FC236}">
                <a16:creationId xmlns:a16="http://schemas.microsoft.com/office/drawing/2014/main" id="{96129AD2-3833-8517-42B5-A2F7A2C88276}"/>
              </a:ext>
            </a:extLst>
          </p:cNvPr>
          <p:cNvSpPr/>
          <p:nvPr/>
        </p:nvSpPr>
        <p:spPr>
          <a:xfrm>
            <a:off x="6098902" y="7190808"/>
            <a:ext cx="195439" cy="61649"/>
          </a:xfrm>
          <a:custGeom>
            <a:avLst/>
            <a:gdLst>
              <a:gd name="connsiteX0" fmla="*/ 273 w 195439"/>
              <a:gd name="connsiteY0" fmla="*/ 567 h 61649"/>
              <a:gd name="connsiteX1" fmla="*/ 187598 w 195439"/>
              <a:gd name="connsiteY1" fmla="*/ 60892 h 61649"/>
              <a:gd name="connsiteX2" fmla="*/ 146323 w 195439"/>
              <a:gd name="connsiteY2" fmla="*/ 32317 h 61649"/>
              <a:gd name="connsiteX3" fmla="*/ 273 w 195439"/>
              <a:gd name="connsiteY3" fmla="*/ 567 h 6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39" h="61649">
                <a:moveTo>
                  <a:pt x="273" y="567"/>
                </a:moveTo>
                <a:cubicBezTo>
                  <a:pt x="7152" y="5329"/>
                  <a:pt x="163256" y="55600"/>
                  <a:pt x="187598" y="60892"/>
                </a:cubicBezTo>
                <a:cubicBezTo>
                  <a:pt x="211940" y="66184"/>
                  <a:pt x="174369" y="42371"/>
                  <a:pt x="146323" y="32317"/>
                </a:cubicBezTo>
                <a:cubicBezTo>
                  <a:pt x="118277" y="22263"/>
                  <a:pt x="-6606" y="-4195"/>
                  <a:pt x="273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 880">
            <a:extLst>
              <a:ext uri="{FF2B5EF4-FFF2-40B4-BE49-F238E27FC236}">
                <a16:creationId xmlns:a16="http://schemas.microsoft.com/office/drawing/2014/main" id="{19D0BA21-6CD6-680E-C8DE-2CFFA7A06EAC}"/>
              </a:ext>
            </a:extLst>
          </p:cNvPr>
          <p:cNvSpPr/>
          <p:nvPr/>
        </p:nvSpPr>
        <p:spPr>
          <a:xfrm>
            <a:off x="5933579" y="7165964"/>
            <a:ext cx="166460" cy="423585"/>
          </a:xfrm>
          <a:custGeom>
            <a:avLst/>
            <a:gdLst>
              <a:gd name="connsiteX0" fmla="*/ 165596 w 166460"/>
              <a:gd name="connsiteY0" fmla="*/ 11 h 423585"/>
              <a:gd name="connsiteX1" fmla="*/ 130671 w 166460"/>
              <a:gd name="connsiteY1" fmla="*/ 136536 h 423585"/>
              <a:gd name="connsiteX2" fmla="*/ 60821 w 166460"/>
              <a:gd name="connsiteY2" fmla="*/ 384186 h 423585"/>
              <a:gd name="connsiteX3" fmla="*/ 496 w 166460"/>
              <a:gd name="connsiteY3" fmla="*/ 412761 h 423585"/>
              <a:gd name="connsiteX4" fmla="*/ 38596 w 166460"/>
              <a:gd name="connsiteY4" fmla="*/ 396886 h 423585"/>
              <a:gd name="connsiteX5" fmla="*/ 146546 w 166460"/>
              <a:gd name="connsiteY5" fmla="*/ 130186 h 423585"/>
              <a:gd name="connsiteX6" fmla="*/ 165596 w 166460"/>
              <a:gd name="connsiteY6" fmla="*/ 11 h 42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60" h="423585">
                <a:moveTo>
                  <a:pt x="165596" y="11"/>
                </a:moveTo>
                <a:cubicBezTo>
                  <a:pt x="162950" y="1069"/>
                  <a:pt x="148133" y="72507"/>
                  <a:pt x="130671" y="136536"/>
                </a:cubicBezTo>
                <a:cubicBezTo>
                  <a:pt x="113209" y="200565"/>
                  <a:pt x="82517" y="338149"/>
                  <a:pt x="60821" y="384186"/>
                </a:cubicBezTo>
                <a:cubicBezTo>
                  <a:pt x="39125" y="430224"/>
                  <a:pt x="4200" y="410644"/>
                  <a:pt x="496" y="412761"/>
                </a:cubicBezTo>
                <a:cubicBezTo>
                  <a:pt x="-3208" y="414878"/>
                  <a:pt x="14254" y="443982"/>
                  <a:pt x="38596" y="396886"/>
                </a:cubicBezTo>
                <a:cubicBezTo>
                  <a:pt x="62938" y="349790"/>
                  <a:pt x="127496" y="191569"/>
                  <a:pt x="146546" y="130186"/>
                </a:cubicBezTo>
                <a:cubicBezTo>
                  <a:pt x="165596" y="68803"/>
                  <a:pt x="168242" y="-1047"/>
                  <a:pt x="16559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 881">
            <a:extLst>
              <a:ext uri="{FF2B5EF4-FFF2-40B4-BE49-F238E27FC236}">
                <a16:creationId xmlns:a16="http://schemas.microsoft.com/office/drawing/2014/main" id="{CD70BF3C-47FB-4E86-2236-F0F0BAB0239F}"/>
              </a:ext>
            </a:extLst>
          </p:cNvPr>
          <p:cNvSpPr/>
          <p:nvPr/>
        </p:nvSpPr>
        <p:spPr>
          <a:xfrm>
            <a:off x="5794369" y="7588250"/>
            <a:ext cx="157591" cy="355653"/>
          </a:xfrm>
          <a:custGeom>
            <a:avLst/>
            <a:gdLst>
              <a:gd name="connsiteX0" fmla="*/ 149231 w 157591"/>
              <a:gd name="connsiteY0" fmla="*/ 0 h 355653"/>
              <a:gd name="connsiteX1" fmla="*/ 139706 w 157591"/>
              <a:gd name="connsiteY1" fmla="*/ 120650 h 355653"/>
              <a:gd name="connsiteX2" fmla="*/ 76206 w 157591"/>
              <a:gd name="connsiteY2" fmla="*/ 273050 h 355653"/>
              <a:gd name="connsiteX3" fmla="*/ 44456 w 157591"/>
              <a:gd name="connsiteY3" fmla="*/ 311150 h 355653"/>
              <a:gd name="connsiteX4" fmla="*/ 6 w 157591"/>
              <a:gd name="connsiteY4" fmla="*/ 355600 h 355653"/>
              <a:gd name="connsiteX5" fmla="*/ 47631 w 157591"/>
              <a:gd name="connsiteY5" fmla="*/ 314325 h 355653"/>
              <a:gd name="connsiteX6" fmla="*/ 149231 w 157591"/>
              <a:gd name="connsiteY6" fmla="*/ 120650 h 355653"/>
              <a:gd name="connsiteX7" fmla="*/ 149231 w 157591"/>
              <a:gd name="connsiteY7" fmla="*/ 0 h 35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91" h="355653">
                <a:moveTo>
                  <a:pt x="149231" y="0"/>
                </a:moveTo>
                <a:cubicBezTo>
                  <a:pt x="147644" y="0"/>
                  <a:pt x="151877" y="75142"/>
                  <a:pt x="139706" y="120650"/>
                </a:cubicBezTo>
                <a:cubicBezTo>
                  <a:pt x="127535" y="166158"/>
                  <a:pt x="92081" y="241300"/>
                  <a:pt x="76206" y="273050"/>
                </a:cubicBezTo>
                <a:cubicBezTo>
                  <a:pt x="60331" y="304800"/>
                  <a:pt x="57156" y="297392"/>
                  <a:pt x="44456" y="311150"/>
                </a:cubicBezTo>
                <a:cubicBezTo>
                  <a:pt x="31756" y="324908"/>
                  <a:pt x="-523" y="355071"/>
                  <a:pt x="6" y="355600"/>
                </a:cubicBezTo>
                <a:cubicBezTo>
                  <a:pt x="535" y="356129"/>
                  <a:pt x="22760" y="353483"/>
                  <a:pt x="47631" y="314325"/>
                </a:cubicBezTo>
                <a:cubicBezTo>
                  <a:pt x="72502" y="275167"/>
                  <a:pt x="131239" y="170392"/>
                  <a:pt x="149231" y="120650"/>
                </a:cubicBezTo>
                <a:cubicBezTo>
                  <a:pt x="167223" y="70908"/>
                  <a:pt x="150818" y="0"/>
                  <a:pt x="149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 882">
            <a:extLst>
              <a:ext uri="{FF2B5EF4-FFF2-40B4-BE49-F238E27FC236}">
                <a16:creationId xmlns:a16="http://schemas.microsoft.com/office/drawing/2014/main" id="{0B247810-4D5D-6FC9-A243-C9DE906E104A}"/>
              </a:ext>
            </a:extLst>
          </p:cNvPr>
          <p:cNvSpPr/>
          <p:nvPr/>
        </p:nvSpPr>
        <p:spPr>
          <a:xfrm>
            <a:off x="5748430" y="7958527"/>
            <a:ext cx="452893" cy="128957"/>
          </a:xfrm>
          <a:custGeom>
            <a:avLst/>
            <a:gdLst>
              <a:gd name="connsiteX0" fmla="*/ 7845 w 452893"/>
              <a:gd name="connsiteY0" fmla="*/ 1198 h 128957"/>
              <a:gd name="connsiteX1" fmla="*/ 433295 w 452893"/>
              <a:gd name="connsiteY1" fmla="*/ 121848 h 128957"/>
              <a:gd name="connsiteX2" fmla="*/ 360270 w 452893"/>
              <a:gd name="connsiteY2" fmla="*/ 109148 h 128957"/>
              <a:gd name="connsiteX3" fmla="*/ 169770 w 452893"/>
              <a:gd name="connsiteY3" fmla="*/ 61523 h 128957"/>
              <a:gd name="connsiteX4" fmla="*/ 7845 w 452893"/>
              <a:gd name="connsiteY4" fmla="*/ 1198 h 12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93" h="128957">
                <a:moveTo>
                  <a:pt x="7845" y="1198"/>
                </a:moveTo>
                <a:cubicBezTo>
                  <a:pt x="51766" y="11252"/>
                  <a:pt x="374558" y="103856"/>
                  <a:pt x="433295" y="121848"/>
                </a:cubicBezTo>
                <a:cubicBezTo>
                  <a:pt x="492032" y="139840"/>
                  <a:pt x="404191" y="119202"/>
                  <a:pt x="360270" y="109148"/>
                </a:cubicBezTo>
                <a:cubicBezTo>
                  <a:pt x="316349" y="99094"/>
                  <a:pt x="223216" y="75810"/>
                  <a:pt x="169770" y="61523"/>
                </a:cubicBezTo>
                <a:cubicBezTo>
                  <a:pt x="116324" y="47236"/>
                  <a:pt x="-36076" y="-8856"/>
                  <a:pt x="7845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 883">
            <a:extLst>
              <a:ext uri="{FF2B5EF4-FFF2-40B4-BE49-F238E27FC236}">
                <a16:creationId xmlns:a16="http://schemas.microsoft.com/office/drawing/2014/main" id="{6E46AC6C-8E9A-B19B-ED5B-ED7187F2B21A}"/>
              </a:ext>
            </a:extLst>
          </p:cNvPr>
          <p:cNvSpPr/>
          <p:nvPr/>
        </p:nvSpPr>
        <p:spPr>
          <a:xfrm>
            <a:off x="5911652" y="7254169"/>
            <a:ext cx="213407" cy="675995"/>
          </a:xfrm>
          <a:custGeom>
            <a:avLst/>
            <a:gdLst>
              <a:gd name="connsiteX0" fmla="*/ 212923 w 213407"/>
              <a:gd name="connsiteY0" fmla="*/ 706 h 675995"/>
              <a:gd name="connsiteX1" fmla="*/ 139898 w 213407"/>
              <a:gd name="connsiteY1" fmla="*/ 299156 h 675995"/>
              <a:gd name="connsiteX2" fmla="*/ 73223 w 213407"/>
              <a:gd name="connsiteY2" fmla="*/ 356306 h 675995"/>
              <a:gd name="connsiteX3" fmla="*/ 124023 w 213407"/>
              <a:gd name="connsiteY3" fmla="*/ 308681 h 675995"/>
              <a:gd name="connsiteX4" fmla="*/ 82748 w 213407"/>
              <a:gd name="connsiteY4" fmla="*/ 375356 h 675995"/>
              <a:gd name="connsiteX5" fmla="*/ 73223 w 213407"/>
              <a:gd name="connsiteY5" fmla="*/ 445206 h 675995"/>
              <a:gd name="connsiteX6" fmla="*/ 82748 w 213407"/>
              <a:gd name="connsiteY6" fmla="*/ 426156 h 675995"/>
              <a:gd name="connsiteX7" fmla="*/ 198 w 213407"/>
              <a:gd name="connsiteY7" fmla="*/ 673806 h 675995"/>
              <a:gd name="connsiteX8" fmla="*/ 63698 w 213407"/>
              <a:gd name="connsiteY8" fmla="*/ 524581 h 675995"/>
              <a:gd name="connsiteX9" fmla="*/ 187523 w 213407"/>
              <a:gd name="connsiteY9" fmla="*/ 149931 h 675995"/>
              <a:gd name="connsiteX10" fmla="*/ 171648 w 213407"/>
              <a:gd name="connsiteY10" fmla="*/ 213431 h 675995"/>
              <a:gd name="connsiteX11" fmla="*/ 212923 w 213407"/>
              <a:gd name="connsiteY11" fmla="*/ 706 h 67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407" h="675995">
                <a:moveTo>
                  <a:pt x="212923" y="706"/>
                </a:moveTo>
                <a:cubicBezTo>
                  <a:pt x="207631" y="14993"/>
                  <a:pt x="163181" y="239889"/>
                  <a:pt x="139898" y="299156"/>
                </a:cubicBezTo>
                <a:cubicBezTo>
                  <a:pt x="116615" y="358423"/>
                  <a:pt x="75869" y="354719"/>
                  <a:pt x="73223" y="356306"/>
                </a:cubicBezTo>
                <a:cubicBezTo>
                  <a:pt x="70577" y="357894"/>
                  <a:pt x="122436" y="305506"/>
                  <a:pt x="124023" y="308681"/>
                </a:cubicBezTo>
                <a:cubicBezTo>
                  <a:pt x="125610" y="311856"/>
                  <a:pt x="91215" y="352602"/>
                  <a:pt x="82748" y="375356"/>
                </a:cubicBezTo>
                <a:cubicBezTo>
                  <a:pt x="74281" y="398110"/>
                  <a:pt x="73223" y="436739"/>
                  <a:pt x="73223" y="445206"/>
                </a:cubicBezTo>
                <a:cubicBezTo>
                  <a:pt x="73223" y="453673"/>
                  <a:pt x="94919" y="388056"/>
                  <a:pt x="82748" y="426156"/>
                </a:cubicBezTo>
                <a:cubicBezTo>
                  <a:pt x="70577" y="464256"/>
                  <a:pt x="3373" y="657402"/>
                  <a:pt x="198" y="673806"/>
                </a:cubicBezTo>
                <a:cubicBezTo>
                  <a:pt x="-2977" y="690210"/>
                  <a:pt x="32477" y="611893"/>
                  <a:pt x="63698" y="524581"/>
                </a:cubicBezTo>
                <a:cubicBezTo>
                  <a:pt x="94919" y="437269"/>
                  <a:pt x="169531" y="201789"/>
                  <a:pt x="187523" y="149931"/>
                </a:cubicBezTo>
                <a:cubicBezTo>
                  <a:pt x="205515" y="98073"/>
                  <a:pt x="164769" y="233539"/>
                  <a:pt x="171648" y="213431"/>
                </a:cubicBezTo>
                <a:cubicBezTo>
                  <a:pt x="178527" y="193323"/>
                  <a:pt x="218215" y="-13581"/>
                  <a:pt x="212923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 884">
            <a:extLst>
              <a:ext uri="{FF2B5EF4-FFF2-40B4-BE49-F238E27FC236}">
                <a16:creationId xmlns:a16="http://schemas.microsoft.com/office/drawing/2014/main" id="{729CE07F-ED10-0735-A472-7101FD1A2D2A}"/>
              </a:ext>
            </a:extLst>
          </p:cNvPr>
          <p:cNvSpPr/>
          <p:nvPr/>
        </p:nvSpPr>
        <p:spPr>
          <a:xfrm>
            <a:off x="6117863" y="7257442"/>
            <a:ext cx="228300" cy="68070"/>
          </a:xfrm>
          <a:custGeom>
            <a:avLst/>
            <a:gdLst>
              <a:gd name="connsiteX0" fmla="*/ 362 w 228300"/>
              <a:gd name="connsiteY0" fmla="*/ 608 h 68070"/>
              <a:gd name="connsiteX1" fmla="*/ 219437 w 228300"/>
              <a:gd name="connsiteY1" fmla="*/ 67283 h 68070"/>
              <a:gd name="connsiteX2" fmla="*/ 168637 w 228300"/>
              <a:gd name="connsiteY2" fmla="*/ 35533 h 68070"/>
              <a:gd name="connsiteX3" fmla="*/ 362 w 228300"/>
              <a:gd name="connsiteY3" fmla="*/ 608 h 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300" h="68070">
                <a:moveTo>
                  <a:pt x="362" y="608"/>
                </a:moveTo>
                <a:cubicBezTo>
                  <a:pt x="8829" y="5900"/>
                  <a:pt x="191391" y="61462"/>
                  <a:pt x="219437" y="67283"/>
                </a:cubicBezTo>
                <a:cubicBezTo>
                  <a:pt x="247483" y="73104"/>
                  <a:pt x="203033" y="45058"/>
                  <a:pt x="168637" y="35533"/>
                </a:cubicBezTo>
                <a:cubicBezTo>
                  <a:pt x="134241" y="26008"/>
                  <a:pt x="-8105" y="-4684"/>
                  <a:pt x="362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 885">
            <a:extLst>
              <a:ext uri="{FF2B5EF4-FFF2-40B4-BE49-F238E27FC236}">
                <a16:creationId xmlns:a16="http://schemas.microsoft.com/office/drawing/2014/main" id="{C863AB63-9891-3905-D980-EF011A317001}"/>
              </a:ext>
            </a:extLst>
          </p:cNvPr>
          <p:cNvSpPr/>
          <p:nvPr/>
        </p:nvSpPr>
        <p:spPr>
          <a:xfrm>
            <a:off x="6140314" y="7353288"/>
            <a:ext cx="242299" cy="247968"/>
          </a:xfrm>
          <a:custGeom>
            <a:avLst/>
            <a:gdLst>
              <a:gd name="connsiteX0" fmla="*/ 241436 w 242299"/>
              <a:gd name="connsiteY0" fmla="*/ 73037 h 247968"/>
              <a:gd name="connsiteX1" fmla="*/ 66811 w 242299"/>
              <a:gd name="connsiteY1" fmla="*/ 22237 h 247968"/>
              <a:gd name="connsiteX2" fmla="*/ 60461 w 242299"/>
              <a:gd name="connsiteY2" fmla="*/ 15887 h 247968"/>
              <a:gd name="connsiteX3" fmla="*/ 22361 w 242299"/>
              <a:gd name="connsiteY3" fmla="*/ 111137 h 247968"/>
              <a:gd name="connsiteX4" fmla="*/ 9661 w 242299"/>
              <a:gd name="connsiteY4" fmla="*/ 184162 h 247968"/>
              <a:gd name="connsiteX5" fmla="*/ 9661 w 242299"/>
              <a:gd name="connsiteY5" fmla="*/ 219087 h 247968"/>
              <a:gd name="connsiteX6" fmla="*/ 133486 w 242299"/>
              <a:gd name="connsiteY6" fmla="*/ 247662 h 247968"/>
              <a:gd name="connsiteX7" fmla="*/ 98561 w 242299"/>
              <a:gd name="connsiteY7" fmla="*/ 234962 h 247968"/>
              <a:gd name="connsiteX8" fmla="*/ 25536 w 242299"/>
              <a:gd name="connsiteY8" fmla="*/ 209562 h 247968"/>
              <a:gd name="connsiteX9" fmla="*/ 6486 w 242299"/>
              <a:gd name="connsiteY9" fmla="*/ 190512 h 247968"/>
              <a:gd name="connsiteX10" fmla="*/ 35061 w 242299"/>
              <a:gd name="connsiteY10" fmla="*/ 19062 h 247968"/>
              <a:gd name="connsiteX11" fmla="*/ 50936 w 242299"/>
              <a:gd name="connsiteY11" fmla="*/ 6362 h 247968"/>
              <a:gd name="connsiteX12" fmla="*/ 149361 w 242299"/>
              <a:gd name="connsiteY12" fmla="*/ 38112 h 247968"/>
              <a:gd name="connsiteX13" fmla="*/ 133486 w 242299"/>
              <a:gd name="connsiteY13" fmla="*/ 25412 h 247968"/>
              <a:gd name="connsiteX14" fmla="*/ 241436 w 242299"/>
              <a:gd name="connsiteY14" fmla="*/ 73037 h 24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299" h="247968">
                <a:moveTo>
                  <a:pt x="241436" y="73037"/>
                </a:moveTo>
                <a:cubicBezTo>
                  <a:pt x="230324" y="72508"/>
                  <a:pt x="66811" y="22237"/>
                  <a:pt x="66811" y="22237"/>
                </a:cubicBezTo>
                <a:cubicBezTo>
                  <a:pt x="36649" y="12712"/>
                  <a:pt x="67869" y="1070"/>
                  <a:pt x="60461" y="15887"/>
                </a:cubicBezTo>
                <a:cubicBezTo>
                  <a:pt x="53053" y="30704"/>
                  <a:pt x="30828" y="83091"/>
                  <a:pt x="22361" y="111137"/>
                </a:cubicBezTo>
                <a:cubicBezTo>
                  <a:pt x="13894" y="139183"/>
                  <a:pt x="11778" y="166170"/>
                  <a:pt x="9661" y="184162"/>
                </a:cubicBezTo>
                <a:cubicBezTo>
                  <a:pt x="7544" y="202154"/>
                  <a:pt x="-10977" y="208504"/>
                  <a:pt x="9661" y="219087"/>
                </a:cubicBezTo>
                <a:cubicBezTo>
                  <a:pt x="30298" y="229670"/>
                  <a:pt x="118669" y="245016"/>
                  <a:pt x="133486" y="247662"/>
                </a:cubicBezTo>
                <a:cubicBezTo>
                  <a:pt x="148303" y="250308"/>
                  <a:pt x="98561" y="234962"/>
                  <a:pt x="98561" y="234962"/>
                </a:cubicBezTo>
                <a:cubicBezTo>
                  <a:pt x="80569" y="228612"/>
                  <a:pt x="40882" y="216970"/>
                  <a:pt x="25536" y="209562"/>
                </a:cubicBezTo>
                <a:cubicBezTo>
                  <a:pt x="10190" y="202154"/>
                  <a:pt x="4898" y="222262"/>
                  <a:pt x="6486" y="190512"/>
                </a:cubicBezTo>
                <a:cubicBezTo>
                  <a:pt x="8074" y="158762"/>
                  <a:pt x="35061" y="19062"/>
                  <a:pt x="35061" y="19062"/>
                </a:cubicBezTo>
                <a:cubicBezTo>
                  <a:pt x="42469" y="-11630"/>
                  <a:pt x="31886" y="3187"/>
                  <a:pt x="50936" y="6362"/>
                </a:cubicBezTo>
                <a:cubicBezTo>
                  <a:pt x="69986" y="9537"/>
                  <a:pt x="149361" y="38112"/>
                  <a:pt x="149361" y="38112"/>
                </a:cubicBezTo>
                <a:cubicBezTo>
                  <a:pt x="163119" y="41287"/>
                  <a:pt x="113907" y="18533"/>
                  <a:pt x="133486" y="25412"/>
                </a:cubicBezTo>
                <a:cubicBezTo>
                  <a:pt x="153065" y="32291"/>
                  <a:pt x="252548" y="73566"/>
                  <a:pt x="241436" y="73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 886">
            <a:extLst>
              <a:ext uri="{FF2B5EF4-FFF2-40B4-BE49-F238E27FC236}">
                <a16:creationId xmlns:a16="http://schemas.microsoft.com/office/drawing/2014/main" id="{7FCBFBDC-6506-748D-67B0-410624BB43E8}"/>
              </a:ext>
            </a:extLst>
          </p:cNvPr>
          <p:cNvSpPr/>
          <p:nvPr/>
        </p:nvSpPr>
        <p:spPr>
          <a:xfrm>
            <a:off x="5895975" y="7899400"/>
            <a:ext cx="320573" cy="95402"/>
          </a:xfrm>
          <a:custGeom>
            <a:avLst/>
            <a:gdLst>
              <a:gd name="connsiteX0" fmla="*/ 0 w 320573"/>
              <a:gd name="connsiteY0" fmla="*/ 38100 h 95402"/>
              <a:gd name="connsiteX1" fmla="*/ 133350 w 320573"/>
              <a:gd name="connsiteY1" fmla="*/ 76200 h 95402"/>
              <a:gd name="connsiteX2" fmla="*/ 250825 w 320573"/>
              <a:gd name="connsiteY2" fmla="*/ 95250 h 95402"/>
              <a:gd name="connsiteX3" fmla="*/ 276225 w 320573"/>
              <a:gd name="connsiteY3" fmla="*/ 66675 h 95402"/>
              <a:gd name="connsiteX4" fmla="*/ 311150 w 320573"/>
              <a:gd name="connsiteY4" fmla="*/ 34925 h 95402"/>
              <a:gd name="connsiteX5" fmla="*/ 269875 w 320573"/>
              <a:gd name="connsiteY5" fmla="*/ 28575 h 95402"/>
              <a:gd name="connsiteX6" fmla="*/ 114300 w 320573"/>
              <a:gd name="connsiteY6" fmla="*/ 0 h 95402"/>
              <a:gd name="connsiteX7" fmla="*/ 314325 w 320573"/>
              <a:gd name="connsiteY7" fmla="*/ 44450 h 95402"/>
              <a:gd name="connsiteX8" fmla="*/ 263525 w 320573"/>
              <a:gd name="connsiteY8" fmla="*/ 79375 h 95402"/>
              <a:gd name="connsiteX9" fmla="*/ 196850 w 320573"/>
              <a:gd name="connsiteY9" fmla="*/ 76200 h 95402"/>
              <a:gd name="connsiteX10" fmla="*/ 0 w 320573"/>
              <a:gd name="connsiteY10" fmla="*/ 38100 h 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573" h="95402">
                <a:moveTo>
                  <a:pt x="0" y="38100"/>
                </a:moveTo>
                <a:cubicBezTo>
                  <a:pt x="45773" y="52387"/>
                  <a:pt x="91546" y="66675"/>
                  <a:pt x="133350" y="76200"/>
                </a:cubicBezTo>
                <a:cubicBezTo>
                  <a:pt x="175154" y="85725"/>
                  <a:pt x="227012" y="96838"/>
                  <a:pt x="250825" y="95250"/>
                </a:cubicBezTo>
                <a:cubicBezTo>
                  <a:pt x="274638" y="93662"/>
                  <a:pt x="266171" y="76729"/>
                  <a:pt x="276225" y="66675"/>
                </a:cubicBezTo>
                <a:cubicBezTo>
                  <a:pt x="286279" y="56621"/>
                  <a:pt x="312208" y="41275"/>
                  <a:pt x="311150" y="34925"/>
                </a:cubicBezTo>
                <a:cubicBezTo>
                  <a:pt x="310092" y="28575"/>
                  <a:pt x="269875" y="28575"/>
                  <a:pt x="269875" y="28575"/>
                </a:cubicBezTo>
                <a:lnTo>
                  <a:pt x="114300" y="0"/>
                </a:lnTo>
                <a:cubicBezTo>
                  <a:pt x="121708" y="2646"/>
                  <a:pt x="289454" y="31221"/>
                  <a:pt x="314325" y="44450"/>
                </a:cubicBezTo>
                <a:cubicBezTo>
                  <a:pt x="339196" y="57679"/>
                  <a:pt x="283104" y="74083"/>
                  <a:pt x="263525" y="79375"/>
                </a:cubicBezTo>
                <a:cubicBezTo>
                  <a:pt x="243946" y="84667"/>
                  <a:pt x="196850" y="76200"/>
                  <a:pt x="196850" y="76200"/>
                </a:cubicBezTo>
                <a:lnTo>
                  <a:pt x="0" y="381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 887">
            <a:extLst>
              <a:ext uri="{FF2B5EF4-FFF2-40B4-BE49-F238E27FC236}">
                <a16:creationId xmlns:a16="http://schemas.microsoft.com/office/drawing/2014/main" id="{DAB76598-938B-546D-0A8E-599E83036F72}"/>
              </a:ext>
            </a:extLst>
          </p:cNvPr>
          <p:cNvSpPr/>
          <p:nvPr/>
        </p:nvSpPr>
        <p:spPr>
          <a:xfrm>
            <a:off x="5832475" y="7953375"/>
            <a:ext cx="359426" cy="85740"/>
          </a:xfrm>
          <a:custGeom>
            <a:avLst/>
            <a:gdLst>
              <a:gd name="connsiteX0" fmla="*/ 0 w 359426"/>
              <a:gd name="connsiteY0" fmla="*/ 0 h 85740"/>
              <a:gd name="connsiteX1" fmla="*/ 263525 w 359426"/>
              <a:gd name="connsiteY1" fmla="*/ 69850 h 85740"/>
              <a:gd name="connsiteX2" fmla="*/ 358775 w 359426"/>
              <a:gd name="connsiteY2" fmla="*/ 85725 h 85740"/>
              <a:gd name="connsiteX3" fmla="*/ 307975 w 359426"/>
              <a:gd name="connsiteY3" fmla="*/ 73025 h 85740"/>
              <a:gd name="connsiteX4" fmla="*/ 200025 w 359426"/>
              <a:gd name="connsiteY4" fmla="*/ 47625 h 85740"/>
              <a:gd name="connsiteX5" fmla="*/ 0 w 359426"/>
              <a:gd name="connsiteY5" fmla="*/ 0 h 8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26" h="85740">
                <a:moveTo>
                  <a:pt x="0" y="0"/>
                </a:moveTo>
                <a:lnTo>
                  <a:pt x="263525" y="69850"/>
                </a:lnTo>
                <a:cubicBezTo>
                  <a:pt x="323321" y="84137"/>
                  <a:pt x="351367" y="85196"/>
                  <a:pt x="358775" y="85725"/>
                </a:cubicBezTo>
                <a:cubicBezTo>
                  <a:pt x="366183" y="86254"/>
                  <a:pt x="307975" y="73025"/>
                  <a:pt x="307975" y="73025"/>
                </a:cubicBezTo>
                <a:lnTo>
                  <a:pt x="200025" y="476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 888">
            <a:extLst>
              <a:ext uri="{FF2B5EF4-FFF2-40B4-BE49-F238E27FC236}">
                <a16:creationId xmlns:a16="http://schemas.microsoft.com/office/drawing/2014/main" id="{5A652CE7-8671-43CB-B328-B9E43296B389}"/>
              </a:ext>
            </a:extLst>
          </p:cNvPr>
          <p:cNvSpPr/>
          <p:nvPr/>
        </p:nvSpPr>
        <p:spPr>
          <a:xfrm>
            <a:off x="6188032" y="7886238"/>
            <a:ext cx="86123" cy="171917"/>
          </a:xfrm>
          <a:custGeom>
            <a:avLst/>
            <a:gdLst>
              <a:gd name="connsiteX0" fmla="*/ 85768 w 86123"/>
              <a:gd name="connsiteY0" fmla="*/ 462 h 171917"/>
              <a:gd name="connsiteX1" fmla="*/ 31793 w 86123"/>
              <a:gd name="connsiteY1" fmla="*/ 105237 h 171917"/>
              <a:gd name="connsiteX2" fmla="*/ 43 w 86123"/>
              <a:gd name="connsiteY2" fmla="*/ 171912 h 171917"/>
              <a:gd name="connsiteX3" fmla="*/ 38143 w 86123"/>
              <a:gd name="connsiteY3" fmla="*/ 102062 h 171917"/>
              <a:gd name="connsiteX4" fmla="*/ 3218 w 86123"/>
              <a:gd name="connsiteY4" fmla="*/ 149687 h 171917"/>
              <a:gd name="connsiteX5" fmla="*/ 85768 w 86123"/>
              <a:gd name="connsiteY5" fmla="*/ 462 h 17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23" h="171917">
                <a:moveTo>
                  <a:pt x="85768" y="462"/>
                </a:moveTo>
                <a:cubicBezTo>
                  <a:pt x="90531" y="-6946"/>
                  <a:pt x="46080" y="76662"/>
                  <a:pt x="31793" y="105237"/>
                </a:cubicBezTo>
                <a:cubicBezTo>
                  <a:pt x="17506" y="133812"/>
                  <a:pt x="-1015" y="172441"/>
                  <a:pt x="43" y="171912"/>
                </a:cubicBezTo>
                <a:cubicBezTo>
                  <a:pt x="1101" y="171383"/>
                  <a:pt x="37614" y="105766"/>
                  <a:pt x="38143" y="102062"/>
                </a:cubicBezTo>
                <a:cubicBezTo>
                  <a:pt x="38672" y="98358"/>
                  <a:pt x="-4720" y="161329"/>
                  <a:pt x="3218" y="149687"/>
                </a:cubicBezTo>
                <a:cubicBezTo>
                  <a:pt x="11155" y="138045"/>
                  <a:pt x="81005" y="7870"/>
                  <a:pt x="8576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 889">
            <a:extLst>
              <a:ext uri="{FF2B5EF4-FFF2-40B4-BE49-F238E27FC236}">
                <a16:creationId xmlns:a16="http://schemas.microsoft.com/office/drawing/2014/main" id="{0684B82B-AB5F-0CA4-7517-0056DD1D4D0B}"/>
              </a:ext>
            </a:extLst>
          </p:cNvPr>
          <p:cNvSpPr/>
          <p:nvPr/>
        </p:nvSpPr>
        <p:spPr>
          <a:xfrm>
            <a:off x="6403969" y="7403587"/>
            <a:ext cx="35820" cy="172186"/>
          </a:xfrm>
          <a:custGeom>
            <a:avLst/>
            <a:gdLst>
              <a:gd name="connsiteX0" fmla="*/ 9531 w 35820"/>
              <a:gd name="connsiteY0" fmla="*/ 513 h 172186"/>
              <a:gd name="connsiteX1" fmla="*/ 31756 w 35820"/>
              <a:gd name="connsiteY1" fmla="*/ 86238 h 172186"/>
              <a:gd name="connsiteX2" fmla="*/ 6 w 35820"/>
              <a:gd name="connsiteY2" fmla="*/ 171963 h 172186"/>
              <a:gd name="connsiteX3" fmla="*/ 34931 w 35820"/>
              <a:gd name="connsiteY3" fmla="*/ 111638 h 172186"/>
              <a:gd name="connsiteX4" fmla="*/ 25406 w 35820"/>
              <a:gd name="connsiteY4" fmla="*/ 127513 h 172186"/>
              <a:gd name="connsiteX5" fmla="*/ 9531 w 35820"/>
              <a:gd name="connsiteY5" fmla="*/ 513 h 1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" h="172186">
                <a:moveTo>
                  <a:pt x="9531" y="513"/>
                </a:moveTo>
                <a:cubicBezTo>
                  <a:pt x="10589" y="-6366"/>
                  <a:pt x="33344" y="57663"/>
                  <a:pt x="31756" y="86238"/>
                </a:cubicBezTo>
                <a:cubicBezTo>
                  <a:pt x="30169" y="114813"/>
                  <a:pt x="-523" y="167730"/>
                  <a:pt x="6" y="171963"/>
                </a:cubicBezTo>
                <a:cubicBezTo>
                  <a:pt x="535" y="176196"/>
                  <a:pt x="30698" y="119046"/>
                  <a:pt x="34931" y="111638"/>
                </a:cubicBezTo>
                <a:cubicBezTo>
                  <a:pt x="39164" y="104230"/>
                  <a:pt x="26993" y="141271"/>
                  <a:pt x="25406" y="127513"/>
                </a:cubicBezTo>
                <a:cubicBezTo>
                  <a:pt x="23819" y="113755"/>
                  <a:pt x="8473" y="7392"/>
                  <a:pt x="9531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 890">
            <a:extLst>
              <a:ext uri="{FF2B5EF4-FFF2-40B4-BE49-F238E27FC236}">
                <a16:creationId xmlns:a16="http://schemas.microsoft.com/office/drawing/2014/main" id="{26C5B0B1-7270-F120-40F0-58D2B1C916DB}"/>
              </a:ext>
            </a:extLst>
          </p:cNvPr>
          <p:cNvSpPr/>
          <p:nvPr/>
        </p:nvSpPr>
        <p:spPr>
          <a:xfrm>
            <a:off x="6222990" y="7410350"/>
            <a:ext cx="177927" cy="114515"/>
          </a:xfrm>
          <a:custGeom>
            <a:avLst/>
            <a:gdLst>
              <a:gd name="connsiteX0" fmla="*/ 10 w 177927"/>
              <a:gd name="connsiteY0" fmla="*/ 25500 h 114515"/>
              <a:gd name="connsiteX1" fmla="*/ 107960 w 177927"/>
              <a:gd name="connsiteY1" fmla="*/ 57250 h 114515"/>
              <a:gd name="connsiteX2" fmla="*/ 142885 w 177927"/>
              <a:gd name="connsiteY2" fmla="*/ 79475 h 114515"/>
              <a:gd name="connsiteX3" fmla="*/ 165110 w 177927"/>
              <a:gd name="connsiteY3" fmla="*/ 114400 h 114515"/>
              <a:gd name="connsiteX4" fmla="*/ 174635 w 177927"/>
              <a:gd name="connsiteY4" fmla="*/ 66775 h 114515"/>
              <a:gd name="connsiteX5" fmla="*/ 177810 w 177927"/>
              <a:gd name="connsiteY5" fmla="*/ 100 h 114515"/>
              <a:gd name="connsiteX6" fmla="*/ 174635 w 177927"/>
              <a:gd name="connsiteY6" fmla="*/ 82650 h 114515"/>
              <a:gd name="connsiteX7" fmla="*/ 152410 w 177927"/>
              <a:gd name="connsiteY7" fmla="*/ 89000 h 114515"/>
              <a:gd name="connsiteX8" fmla="*/ 101610 w 177927"/>
              <a:gd name="connsiteY8" fmla="*/ 57250 h 114515"/>
              <a:gd name="connsiteX9" fmla="*/ 10 w 177927"/>
              <a:gd name="connsiteY9" fmla="*/ 25500 h 11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27" h="114515">
                <a:moveTo>
                  <a:pt x="10" y="25500"/>
                </a:moveTo>
                <a:cubicBezTo>
                  <a:pt x="1068" y="25500"/>
                  <a:pt x="84148" y="48254"/>
                  <a:pt x="107960" y="57250"/>
                </a:cubicBezTo>
                <a:cubicBezTo>
                  <a:pt x="131772" y="66246"/>
                  <a:pt x="133360" y="69950"/>
                  <a:pt x="142885" y="79475"/>
                </a:cubicBezTo>
                <a:cubicBezTo>
                  <a:pt x="152410" y="89000"/>
                  <a:pt x="159818" y="116517"/>
                  <a:pt x="165110" y="114400"/>
                </a:cubicBezTo>
                <a:cubicBezTo>
                  <a:pt x="170402" y="112283"/>
                  <a:pt x="172518" y="85825"/>
                  <a:pt x="174635" y="66775"/>
                </a:cubicBezTo>
                <a:cubicBezTo>
                  <a:pt x="176752" y="47725"/>
                  <a:pt x="177810" y="-2546"/>
                  <a:pt x="177810" y="100"/>
                </a:cubicBezTo>
                <a:cubicBezTo>
                  <a:pt x="177810" y="2746"/>
                  <a:pt x="178868" y="67833"/>
                  <a:pt x="174635" y="82650"/>
                </a:cubicBezTo>
                <a:cubicBezTo>
                  <a:pt x="170402" y="97467"/>
                  <a:pt x="164581" y="93233"/>
                  <a:pt x="152410" y="89000"/>
                </a:cubicBezTo>
                <a:cubicBezTo>
                  <a:pt x="140239" y="84767"/>
                  <a:pt x="124364" y="65188"/>
                  <a:pt x="101610" y="57250"/>
                </a:cubicBezTo>
                <a:cubicBezTo>
                  <a:pt x="78856" y="49313"/>
                  <a:pt x="-1048" y="25500"/>
                  <a:pt x="10" y="25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 891">
            <a:extLst>
              <a:ext uri="{FF2B5EF4-FFF2-40B4-BE49-F238E27FC236}">
                <a16:creationId xmlns:a16="http://schemas.microsoft.com/office/drawing/2014/main" id="{D2986936-CCBF-74B4-9FE4-060513177C8B}"/>
              </a:ext>
            </a:extLst>
          </p:cNvPr>
          <p:cNvSpPr/>
          <p:nvPr/>
        </p:nvSpPr>
        <p:spPr>
          <a:xfrm>
            <a:off x="6176461" y="7419824"/>
            <a:ext cx="168703" cy="125622"/>
          </a:xfrm>
          <a:custGeom>
            <a:avLst/>
            <a:gdLst>
              <a:gd name="connsiteX0" fmla="*/ 56064 w 168703"/>
              <a:gd name="connsiteY0" fmla="*/ 151 h 125622"/>
              <a:gd name="connsiteX1" fmla="*/ 30664 w 168703"/>
              <a:gd name="connsiteY1" fmla="*/ 79526 h 125622"/>
              <a:gd name="connsiteX2" fmla="*/ 37014 w 168703"/>
              <a:gd name="connsiteY2" fmla="*/ 108101 h 125622"/>
              <a:gd name="connsiteX3" fmla="*/ 14789 w 168703"/>
              <a:gd name="connsiteY3" fmla="*/ 104926 h 125622"/>
              <a:gd name="connsiteX4" fmla="*/ 68764 w 168703"/>
              <a:gd name="connsiteY4" fmla="*/ 123976 h 125622"/>
              <a:gd name="connsiteX5" fmla="*/ 167189 w 168703"/>
              <a:gd name="connsiteY5" fmla="*/ 123976 h 125622"/>
              <a:gd name="connsiteX6" fmla="*/ 119564 w 168703"/>
              <a:gd name="connsiteY6" fmla="*/ 123976 h 125622"/>
              <a:gd name="connsiteX7" fmla="*/ 2089 w 168703"/>
              <a:gd name="connsiteY7" fmla="*/ 101751 h 125622"/>
              <a:gd name="connsiteX8" fmla="*/ 56064 w 168703"/>
              <a:gd name="connsiteY8" fmla="*/ 151 h 1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03" h="125622">
                <a:moveTo>
                  <a:pt x="56064" y="151"/>
                </a:moveTo>
                <a:cubicBezTo>
                  <a:pt x="60826" y="-3553"/>
                  <a:pt x="33839" y="61534"/>
                  <a:pt x="30664" y="79526"/>
                </a:cubicBezTo>
                <a:cubicBezTo>
                  <a:pt x="27489" y="97518"/>
                  <a:pt x="39660" y="103868"/>
                  <a:pt x="37014" y="108101"/>
                </a:cubicBezTo>
                <a:cubicBezTo>
                  <a:pt x="34368" y="112334"/>
                  <a:pt x="9497" y="102280"/>
                  <a:pt x="14789" y="104926"/>
                </a:cubicBezTo>
                <a:cubicBezTo>
                  <a:pt x="20081" y="107572"/>
                  <a:pt x="43364" y="120801"/>
                  <a:pt x="68764" y="123976"/>
                </a:cubicBezTo>
                <a:cubicBezTo>
                  <a:pt x="94164" y="127151"/>
                  <a:pt x="167189" y="123976"/>
                  <a:pt x="167189" y="123976"/>
                </a:cubicBezTo>
                <a:cubicBezTo>
                  <a:pt x="175656" y="123976"/>
                  <a:pt x="147081" y="127680"/>
                  <a:pt x="119564" y="123976"/>
                </a:cubicBezTo>
                <a:cubicBezTo>
                  <a:pt x="92047" y="120272"/>
                  <a:pt x="16377" y="119743"/>
                  <a:pt x="2089" y="101751"/>
                </a:cubicBezTo>
                <a:cubicBezTo>
                  <a:pt x="-12199" y="83759"/>
                  <a:pt x="51302" y="3855"/>
                  <a:pt x="56064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 892">
            <a:extLst>
              <a:ext uri="{FF2B5EF4-FFF2-40B4-BE49-F238E27FC236}">
                <a16:creationId xmlns:a16="http://schemas.microsoft.com/office/drawing/2014/main" id="{3BFB8859-53E7-6138-03CE-B520111A51ED}"/>
              </a:ext>
            </a:extLst>
          </p:cNvPr>
          <p:cNvSpPr/>
          <p:nvPr/>
        </p:nvSpPr>
        <p:spPr>
          <a:xfrm>
            <a:off x="6241069" y="7460779"/>
            <a:ext cx="183511" cy="111744"/>
          </a:xfrm>
          <a:custGeom>
            <a:avLst/>
            <a:gdLst>
              <a:gd name="connsiteX0" fmla="*/ 981 w 183511"/>
              <a:gd name="connsiteY0" fmla="*/ 471 h 111744"/>
              <a:gd name="connsiteX1" fmla="*/ 77181 w 183511"/>
              <a:gd name="connsiteY1" fmla="*/ 29046 h 111744"/>
              <a:gd name="connsiteX2" fmla="*/ 181956 w 183511"/>
              <a:gd name="connsiteY2" fmla="*/ 111596 h 111744"/>
              <a:gd name="connsiteX3" fmla="*/ 131156 w 183511"/>
              <a:gd name="connsiteY3" fmla="*/ 48096 h 111744"/>
              <a:gd name="connsiteX4" fmla="*/ 981 w 183511"/>
              <a:gd name="connsiteY4" fmla="*/ 471 h 11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1" h="111744">
                <a:moveTo>
                  <a:pt x="981" y="471"/>
                </a:moveTo>
                <a:cubicBezTo>
                  <a:pt x="-8015" y="-2704"/>
                  <a:pt x="47019" y="10525"/>
                  <a:pt x="77181" y="29046"/>
                </a:cubicBezTo>
                <a:cubicBezTo>
                  <a:pt x="107344" y="47567"/>
                  <a:pt x="172960" y="108421"/>
                  <a:pt x="181956" y="111596"/>
                </a:cubicBezTo>
                <a:cubicBezTo>
                  <a:pt x="190952" y="114771"/>
                  <a:pt x="159202" y="66088"/>
                  <a:pt x="131156" y="48096"/>
                </a:cubicBezTo>
                <a:cubicBezTo>
                  <a:pt x="103110" y="30104"/>
                  <a:pt x="9977" y="3646"/>
                  <a:pt x="981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 893">
            <a:extLst>
              <a:ext uri="{FF2B5EF4-FFF2-40B4-BE49-F238E27FC236}">
                <a16:creationId xmlns:a16="http://schemas.microsoft.com/office/drawing/2014/main" id="{DF413D19-4C9C-CFAD-EEB2-6D375FE35D0A}"/>
              </a:ext>
            </a:extLst>
          </p:cNvPr>
          <p:cNvSpPr/>
          <p:nvPr/>
        </p:nvSpPr>
        <p:spPr>
          <a:xfrm>
            <a:off x="6216937" y="7454883"/>
            <a:ext cx="209263" cy="63971"/>
          </a:xfrm>
          <a:custGeom>
            <a:avLst/>
            <a:gdLst>
              <a:gd name="connsiteX0" fmla="*/ 50513 w 209263"/>
              <a:gd name="connsiteY0" fmla="*/ 17 h 63971"/>
              <a:gd name="connsiteX1" fmla="*/ 12413 w 209263"/>
              <a:gd name="connsiteY1" fmla="*/ 60342 h 63971"/>
              <a:gd name="connsiteX2" fmla="*/ 91788 w 209263"/>
              <a:gd name="connsiteY2" fmla="*/ 57167 h 63971"/>
              <a:gd name="connsiteX3" fmla="*/ 209263 w 209263"/>
              <a:gd name="connsiteY3" fmla="*/ 57167 h 63971"/>
              <a:gd name="connsiteX4" fmla="*/ 129888 w 209263"/>
              <a:gd name="connsiteY4" fmla="*/ 57167 h 63971"/>
              <a:gd name="connsiteX5" fmla="*/ 2888 w 209263"/>
              <a:gd name="connsiteY5" fmla="*/ 53992 h 63971"/>
              <a:gd name="connsiteX6" fmla="*/ 50513 w 209263"/>
              <a:gd name="connsiteY6" fmla="*/ 17 h 6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263" h="63971">
                <a:moveTo>
                  <a:pt x="50513" y="17"/>
                </a:moveTo>
                <a:cubicBezTo>
                  <a:pt x="52101" y="1075"/>
                  <a:pt x="5534" y="50817"/>
                  <a:pt x="12413" y="60342"/>
                </a:cubicBezTo>
                <a:cubicBezTo>
                  <a:pt x="19292" y="69867"/>
                  <a:pt x="58980" y="57696"/>
                  <a:pt x="91788" y="57167"/>
                </a:cubicBezTo>
                <a:cubicBezTo>
                  <a:pt x="124596" y="56638"/>
                  <a:pt x="209263" y="57167"/>
                  <a:pt x="209263" y="57167"/>
                </a:cubicBezTo>
                <a:lnTo>
                  <a:pt x="129888" y="57167"/>
                </a:lnTo>
                <a:cubicBezTo>
                  <a:pt x="95492" y="56638"/>
                  <a:pt x="19821" y="61400"/>
                  <a:pt x="2888" y="53992"/>
                </a:cubicBezTo>
                <a:cubicBezTo>
                  <a:pt x="-14045" y="46584"/>
                  <a:pt x="48925" y="-1041"/>
                  <a:pt x="5051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 894">
            <a:extLst>
              <a:ext uri="{FF2B5EF4-FFF2-40B4-BE49-F238E27FC236}">
                <a16:creationId xmlns:a16="http://schemas.microsoft.com/office/drawing/2014/main" id="{2091836B-2026-ACB2-31EC-369247A588DF}"/>
              </a:ext>
            </a:extLst>
          </p:cNvPr>
          <p:cNvSpPr/>
          <p:nvPr/>
        </p:nvSpPr>
        <p:spPr>
          <a:xfrm>
            <a:off x="6263936" y="7531092"/>
            <a:ext cx="89255" cy="242214"/>
          </a:xfrm>
          <a:custGeom>
            <a:avLst/>
            <a:gdLst>
              <a:gd name="connsiteX0" fmla="*/ 89239 w 89255"/>
              <a:gd name="connsiteY0" fmla="*/ 8 h 242214"/>
              <a:gd name="connsiteX1" fmla="*/ 25739 w 89255"/>
              <a:gd name="connsiteY1" fmla="*/ 142883 h 242214"/>
              <a:gd name="connsiteX2" fmla="*/ 339 w 89255"/>
              <a:gd name="connsiteY2" fmla="*/ 241308 h 242214"/>
              <a:gd name="connsiteX3" fmla="*/ 41614 w 89255"/>
              <a:gd name="connsiteY3" fmla="*/ 85733 h 242214"/>
              <a:gd name="connsiteX4" fmla="*/ 19389 w 89255"/>
              <a:gd name="connsiteY4" fmla="*/ 149233 h 242214"/>
              <a:gd name="connsiteX5" fmla="*/ 89239 w 89255"/>
              <a:gd name="connsiteY5" fmla="*/ 8 h 2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55" h="242214">
                <a:moveTo>
                  <a:pt x="89239" y="8"/>
                </a:moveTo>
                <a:cubicBezTo>
                  <a:pt x="90297" y="-1050"/>
                  <a:pt x="40556" y="102666"/>
                  <a:pt x="25739" y="142883"/>
                </a:cubicBezTo>
                <a:cubicBezTo>
                  <a:pt x="10922" y="183100"/>
                  <a:pt x="-2307" y="250833"/>
                  <a:pt x="339" y="241308"/>
                </a:cubicBezTo>
                <a:cubicBezTo>
                  <a:pt x="2985" y="231783"/>
                  <a:pt x="38439" y="101079"/>
                  <a:pt x="41614" y="85733"/>
                </a:cubicBezTo>
                <a:cubicBezTo>
                  <a:pt x="44789" y="70387"/>
                  <a:pt x="12510" y="158758"/>
                  <a:pt x="19389" y="149233"/>
                </a:cubicBezTo>
                <a:cubicBezTo>
                  <a:pt x="26268" y="139708"/>
                  <a:pt x="88181" y="1066"/>
                  <a:pt x="8923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 895">
            <a:extLst>
              <a:ext uri="{FF2B5EF4-FFF2-40B4-BE49-F238E27FC236}">
                <a16:creationId xmlns:a16="http://schemas.microsoft.com/office/drawing/2014/main" id="{83265A31-04C0-B93B-1916-93FA9AC0C1C3}"/>
              </a:ext>
            </a:extLst>
          </p:cNvPr>
          <p:cNvSpPr/>
          <p:nvPr/>
        </p:nvSpPr>
        <p:spPr>
          <a:xfrm>
            <a:off x="6270625" y="7548809"/>
            <a:ext cx="98431" cy="258516"/>
          </a:xfrm>
          <a:custGeom>
            <a:avLst/>
            <a:gdLst>
              <a:gd name="connsiteX0" fmla="*/ 98425 w 98431"/>
              <a:gd name="connsiteY0" fmla="*/ 1341 h 258516"/>
              <a:gd name="connsiteX1" fmla="*/ 53975 w 98431"/>
              <a:gd name="connsiteY1" fmla="*/ 118816 h 258516"/>
              <a:gd name="connsiteX2" fmla="*/ 6350 w 98431"/>
              <a:gd name="connsiteY2" fmla="*/ 198191 h 258516"/>
              <a:gd name="connsiteX3" fmla="*/ 31750 w 98431"/>
              <a:gd name="connsiteY3" fmla="*/ 166441 h 258516"/>
              <a:gd name="connsiteX4" fmla="*/ 0 w 98431"/>
              <a:gd name="connsiteY4" fmla="*/ 258516 h 258516"/>
              <a:gd name="connsiteX5" fmla="*/ 31750 w 98431"/>
              <a:gd name="connsiteY5" fmla="*/ 166441 h 258516"/>
              <a:gd name="connsiteX6" fmla="*/ 57150 w 98431"/>
              <a:gd name="connsiteY6" fmla="*/ 61666 h 258516"/>
              <a:gd name="connsiteX7" fmla="*/ 98425 w 98431"/>
              <a:gd name="connsiteY7" fmla="*/ 1341 h 25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31" h="258516">
                <a:moveTo>
                  <a:pt x="98425" y="1341"/>
                </a:moveTo>
                <a:cubicBezTo>
                  <a:pt x="97896" y="10866"/>
                  <a:pt x="69321" y="86008"/>
                  <a:pt x="53975" y="118816"/>
                </a:cubicBezTo>
                <a:cubicBezTo>
                  <a:pt x="38629" y="151624"/>
                  <a:pt x="10054" y="190254"/>
                  <a:pt x="6350" y="198191"/>
                </a:cubicBezTo>
                <a:cubicBezTo>
                  <a:pt x="2646" y="206128"/>
                  <a:pt x="32808" y="156387"/>
                  <a:pt x="31750" y="166441"/>
                </a:cubicBezTo>
                <a:cubicBezTo>
                  <a:pt x="30692" y="176495"/>
                  <a:pt x="0" y="258516"/>
                  <a:pt x="0" y="258516"/>
                </a:cubicBezTo>
                <a:cubicBezTo>
                  <a:pt x="0" y="258516"/>
                  <a:pt x="22225" y="199249"/>
                  <a:pt x="31750" y="166441"/>
                </a:cubicBezTo>
                <a:cubicBezTo>
                  <a:pt x="41275" y="133633"/>
                  <a:pt x="46567" y="88124"/>
                  <a:pt x="57150" y="61666"/>
                </a:cubicBezTo>
                <a:cubicBezTo>
                  <a:pt x="67733" y="35208"/>
                  <a:pt x="98954" y="-8184"/>
                  <a:pt x="98425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 896">
            <a:extLst>
              <a:ext uri="{FF2B5EF4-FFF2-40B4-BE49-F238E27FC236}">
                <a16:creationId xmlns:a16="http://schemas.microsoft.com/office/drawing/2014/main" id="{F7435F93-F703-164E-3F07-C024C3230877}"/>
              </a:ext>
            </a:extLst>
          </p:cNvPr>
          <p:cNvSpPr/>
          <p:nvPr/>
        </p:nvSpPr>
        <p:spPr>
          <a:xfrm>
            <a:off x="6013312" y="7638570"/>
            <a:ext cx="90787" cy="280596"/>
          </a:xfrm>
          <a:custGeom>
            <a:avLst/>
            <a:gdLst>
              <a:gd name="connsiteX0" fmla="*/ 89038 w 90787"/>
              <a:gd name="connsiteY0" fmla="*/ 480 h 280596"/>
              <a:gd name="connsiteX1" fmla="*/ 35063 w 90787"/>
              <a:gd name="connsiteY1" fmla="*/ 175105 h 280596"/>
              <a:gd name="connsiteX2" fmla="*/ 138 w 90787"/>
              <a:gd name="connsiteY2" fmla="*/ 254480 h 280596"/>
              <a:gd name="connsiteX3" fmla="*/ 22363 w 90787"/>
              <a:gd name="connsiteY3" fmla="*/ 194155 h 280596"/>
              <a:gd name="connsiteX4" fmla="*/ 9663 w 90787"/>
              <a:gd name="connsiteY4" fmla="*/ 248130 h 280596"/>
              <a:gd name="connsiteX5" fmla="*/ 89038 w 90787"/>
              <a:gd name="connsiteY5" fmla="*/ 279880 h 280596"/>
              <a:gd name="connsiteX6" fmla="*/ 60463 w 90787"/>
              <a:gd name="connsiteY6" fmla="*/ 267180 h 280596"/>
              <a:gd name="connsiteX7" fmla="*/ 12838 w 90787"/>
              <a:gd name="connsiteY7" fmla="*/ 232255 h 280596"/>
              <a:gd name="connsiteX8" fmla="*/ 41413 w 90787"/>
              <a:gd name="connsiteY8" fmla="*/ 83030 h 280596"/>
              <a:gd name="connsiteX9" fmla="*/ 38238 w 90787"/>
              <a:gd name="connsiteY9" fmla="*/ 121130 h 280596"/>
              <a:gd name="connsiteX10" fmla="*/ 89038 w 90787"/>
              <a:gd name="connsiteY10" fmla="*/ 480 h 28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87" h="280596">
                <a:moveTo>
                  <a:pt x="89038" y="480"/>
                </a:moveTo>
                <a:cubicBezTo>
                  <a:pt x="88509" y="9476"/>
                  <a:pt x="49880" y="132772"/>
                  <a:pt x="35063" y="175105"/>
                </a:cubicBezTo>
                <a:cubicBezTo>
                  <a:pt x="20246" y="217438"/>
                  <a:pt x="2255" y="251305"/>
                  <a:pt x="138" y="254480"/>
                </a:cubicBezTo>
                <a:cubicBezTo>
                  <a:pt x="-1979" y="257655"/>
                  <a:pt x="20775" y="195213"/>
                  <a:pt x="22363" y="194155"/>
                </a:cubicBezTo>
                <a:cubicBezTo>
                  <a:pt x="23951" y="193097"/>
                  <a:pt x="-1450" y="233843"/>
                  <a:pt x="9663" y="248130"/>
                </a:cubicBezTo>
                <a:cubicBezTo>
                  <a:pt x="20775" y="262418"/>
                  <a:pt x="80571" y="276705"/>
                  <a:pt x="89038" y="279880"/>
                </a:cubicBezTo>
                <a:cubicBezTo>
                  <a:pt x="97505" y="283055"/>
                  <a:pt x="73163" y="275117"/>
                  <a:pt x="60463" y="267180"/>
                </a:cubicBezTo>
                <a:cubicBezTo>
                  <a:pt x="47763" y="259243"/>
                  <a:pt x="16013" y="262947"/>
                  <a:pt x="12838" y="232255"/>
                </a:cubicBezTo>
                <a:cubicBezTo>
                  <a:pt x="9663" y="201563"/>
                  <a:pt x="37180" y="101551"/>
                  <a:pt x="41413" y="83030"/>
                </a:cubicBezTo>
                <a:cubicBezTo>
                  <a:pt x="45646" y="64509"/>
                  <a:pt x="31888" y="130655"/>
                  <a:pt x="38238" y="121130"/>
                </a:cubicBezTo>
                <a:cubicBezTo>
                  <a:pt x="44588" y="111605"/>
                  <a:pt x="89567" y="-8516"/>
                  <a:pt x="89038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 897">
            <a:extLst>
              <a:ext uri="{FF2B5EF4-FFF2-40B4-BE49-F238E27FC236}">
                <a16:creationId xmlns:a16="http://schemas.microsoft.com/office/drawing/2014/main" id="{1B75B22B-FA18-4342-BC06-923F4A5CE0F2}"/>
              </a:ext>
            </a:extLst>
          </p:cNvPr>
          <p:cNvSpPr/>
          <p:nvPr/>
        </p:nvSpPr>
        <p:spPr>
          <a:xfrm>
            <a:off x="6095629" y="7600935"/>
            <a:ext cx="176088" cy="82752"/>
          </a:xfrm>
          <a:custGeom>
            <a:avLst/>
            <a:gdLst>
              <a:gd name="connsiteX0" fmla="*/ 371 w 176088"/>
              <a:gd name="connsiteY0" fmla="*/ 38115 h 82752"/>
              <a:gd name="connsiteX1" fmla="*/ 95621 w 176088"/>
              <a:gd name="connsiteY1" fmla="*/ 60340 h 82752"/>
              <a:gd name="connsiteX2" fmla="*/ 149596 w 176088"/>
              <a:gd name="connsiteY2" fmla="*/ 82565 h 82752"/>
              <a:gd name="connsiteX3" fmla="*/ 143246 w 176088"/>
              <a:gd name="connsiteY3" fmla="*/ 66690 h 82752"/>
              <a:gd name="connsiteX4" fmla="*/ 174996 w 176088"/>
              <a:gd name="connsiteY4" fmla="*/ 15 h 82752"/>
              <a:gd name="connsiteX5" fmla="*/ 165471 w 176088"/>
              <a:gd name="connsiteY5" fmla="*/ 60340 h 82752"/>
              <a:gd name="connsiteX6" fmla="*/ 133721 w 176088"/>
              <a:gd name="connsiteY6" fmla="*/ 47640 h 82752"/>
              <a:gd name="connsiteX7" fmla="*/ 371 w 176088"/>
              <a:gd name="connsiteY7" fmla="*/ 38115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88" h="82752">
                <a:moveTo>
                  <a:pt x="371" y="38115"/>
                </a:moveTo>
                <a:cubicBezTo>
                  <a:pt x="-5979" y="40232"/>
                  <a:pt x="70750" y="52932"/>
                  <a:pt x="95621" y="60340"/>
                </a:cubicBezTo>
                <a:cubicBezTo>
                  <a:pt x="120492" y="67748"/>
                  <a:pt x="149596" y="82565"/>
                  <a:pt x="149596" y="82565"/>
                </a:cubicBezTo>
                <a:cubicBezTo>
                  <a:pt x="157533" y="83623"/>
                  <a:pt x="139013" y="80448"/>
                  <a:pt x="143246" y="66690"/>
                </a:cubicBezTo>
                <a:cubicBezTo>
                  <a:pt x="147479" y="52932"/>
                  <a:pt x="171292" y="1073"/>
                  <a:pt x="174996" y="15"/>
                </a:cubicBezTo>
                <a:cubicBezTo>
                  <a:pt x="178700" y="-1043"/>
                  <a:pt x="172350" y="52402"/>
                  <a:pt x="165471" y="60340"/>
                </a:cubicBezTo>
                <a:cubicBezTo>
                  <a:pt x="158592" y="68278"/>
                  <a:pt x="159121" y="50815"/>
                  <a:pt x="133721" y="47640"/>
                </a:cubicBezTo>
                <a:cubicBezTo>
                  <a:pt x="108321" y="44465"/>
                  <a:pt x="6721" y="35998"/>
                  <a:pt x="371" y="38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 898">
            <a:extLst>
              <a:ext uri="{FF2B5EF4-FFF2-40B4-BE49-F238E27FC236}">
                <a16:creationId xmlns:a16="http://schemas.microsoft.com/office/drawing/2014/main" id="{FE4CBB0B-A225-A9FD-F465-F285713D5964}"/>
              </a:ext>
            </a:extLst>
          </p:cNvPr>
          <p:cNvSpPr/>
          <p:nvPr/>
        </p:nvSpPr>
        <p:spPr>
          <a:xfrm>
            <a:off x="6139989" y="7699342"/>
            <a:ext cx="132161" cy="63539"/>
          </a:xfrm>
          <a:custGeom>
            <a:avLst/>
            <a:gdLst>
              <a:gd name="connsiteX0" fmla="*/ 461 w 132161"/>
              <a:gd name="connsiteY0" fmla="*/ 33 h 63539"/>
              <a:gd name="connsiteX1" fmla="*/ 67136 w 132161"/>
              <a:gd name="connsiteY1" fmla="*/ 15908 h 63539"/>
              <a:gd name="connsiteX2" fmla="*/ 130636 w 132161"/>
              <a:gd name="connsiteY2" fmla="*/ 63533 h 63539"/>
              <a:gd name="connsiteX3" fmla="*/ 102061 w 132161"/>
              <a:gd name="connsiteY3" fmla="*/ 19083 h 63539"/>
              <a:gd name="connsiteX4" fmla="*/ 461 w 132161"/>
              <a:gd name="connsiteY4" fmla="*/ 33 h 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1" h="63539">
                <a:moveTo>
                  <a:pt x="461" y="33"/>
                </a:moveTo>
                <a:cubicBezTo>
                  <a:pt x="-5360" y="-496"/>
                  <a:pt x="45440" y="5325"/>
                  <a:pt x="67136" y="15908"/>
                </a:cubicBezTo>
                <a:cubicBezTo>
                  <a:pt x="88832" y="26491"/>
                  <a:pt x="124815" y="63004"/>
                  <a:pt x="130636" y="63533"/>
                </a:cubicBezTo>
                <a:cubicBezTo>
                  <a:pt x="136457" y="64062"/>
                  <a:pt x="125344" y="29666"/>
                  <a:pt x="102061" y="19083"/>
                </a:cubicBezTo>
                <a:cubicBezTo>
                  <a:pt x="78778" y="8500"/>
                  <a:pt x="6282" y="562"/>
                  <a:pt x="46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 899">
            <a:extLst>
              <a:ext uri="{FF2B5EF4-FFF2-40B4-BE49-F238E27FC236}">
                <a16:creationId xmlns:a16="http://schemas.microsoft.com/office/drawing/2014/main" id="{F5E224EA-7E0D-DDEA-2851-F1EDC2E1EB9D}"/>
              </a:ext>
            </a:extLst>
          </p:cNvPr>
          <p:cNvSpPr/>
          <p:nvPr/>
        </p:nvSpPr>
        <p:spPr>
          <a:xfrm>
            <a:off x="6079895" y="7702166"/>
            <a:ext cx="63734" cy="175168"/>
          </a:xfrm>
          <a:custGeom>
            <a:avLst/>
            <a:gdLst>
              <a:gd name="connsiteX0" fmla="*/ 63730 w 63734"/>
              <a:gd name="connsiteY0" fmla="*/ 384 h 175168"/>
              <a:gd name="connsiteX1" fmla="*/ 9755 w 63734"/>
              <a:gd name="connsiteY1" fmla="*/ 95634 h 175168"/>
              <a:gd name="connsiteX2" fmla="*/ 230 w 63734"/>
              <a:gd name="connsiteY2" fmla="*/ 175009 h 175168"/>
              <a:gd name="connsiteX3" fmla="*/ 12930 w 63734"/>
              <a:gd name="connsiteY3" fmla="*/ 114684 h 175168"/>
              <a:gd name="connsiteX4" fmla="*/ 12930 w 63734"/>
              <a:gd name="connsiteY4" fmla="*/ 63884 h 175168"/>
              <a:gd name="connsiteX5" fmla="*/ 63730 w 63734"/>
              <a:gd name="connsiteY5" fmla="*/ 384 h 17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34" h="175168">
                <a:moveTo>
                  <a:pt x="63730" y="384"/>
                </a:moveTo>
                <a:cubicBezTo>
                  <a:pt x="63201" y="5676"/>
                  <a:pt x="20338" y="66530"/>
                  <a:pt x="9755" y="95634"/>
                </a:cubicBezTo>
                <a:cubicBezTo>
                  <a:pt x="-828" y="124738"/>
                  <a:pt x="-299" y="171834"/>
                  <a:pt x="230" y="175009"/>
                </a:cubicBezTo>
                <a:cubicBezTo>
                  <a:pt x="759" y="178184"/>
                  <a:pt x="10813" y="133205"/>
                  <a:pt x="12930" y="114684"/>
                </a:cubicBezTo>
                <a:cubicBezTo>
                  <a:pt x="15047" y="96163"/>
                  <a:pt x="7109" y="81876"/>
                  <a:pt x="12930" y="63884"/>
                </a:cubicBezTo>
                <a:cubicBezTo>
                  <a:pt x="18751" y="45892"/>
                  <a:pt x="64259" y="-4908"/>
                  <a:pt x="63730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 900">
            <a:extLst>
              <a:ext uri="{FF2B5EF4-FFF2-40B4-BE49-F238E27FC236}">
                <a16:creationId xmlns:a16="http://schemas.microsoft.com/office/drawing/2014/main" id="{30B1389D-3446-DE3D-0413-ADAF876420B0}"/>
              </a:ext>
            </a:extLst>
          </p:cNvPr>
          <p:cNvSpPr/>
          <p:nvPr/>
        </p:nvSpPr>
        <p:spPr>
          <a:xfrm>
            <a:off x="6064062" y="7845417"/>
            <a:ext cx="222586" cy="201778"/>
          </a:xfrm>
          <a:custGeom>
            <a:avLst/>
            <a:gdLst>
              <a:gd name="connsiteX0" fmla="*/ 188 w 222586"/>
              <a:gd name="connsiteY0" fmla="*/ 8 h 201778"/>
              <a:gd name="connsiteX1" fmla="*/ 76388 w 222586"/>
              <a:gd name="connsiteY1" fmla="*/ 31758 h 201778"/>
              <a:gd name="connsiteX2" fmla="*/ 168463 w 222586"/>
              <a:gd name="connsiteY2" fmla="*/ 38108 h 201778"/>
              <a:gd name="connsiteX3" fmla="*/ 219263 w 222586"/>
              <a:gd name="connsiteY3" fmla="*/ 15883 h 201778"/>
              <a:gd name="connsiteX4" fmla="*/ 190688 w 222586"/>
              <a:gd name="connsiteY4" fmla="*/ 57158 h 201778"/>
              <a:gd name="connsiteX5" fmla="*/ 139888 w 222586"/>
              <a:gd name="connsiteY5" fmla="*/ 200033 h 201778"/>
              <a:gd name="connsiteX6" fmla="*/ 177988 w 222586"/>
              <a:gd name="connsiteY6" fmla="*/ 130183 h 201778"/>
              <a:gd name="connsiteX7" fmla="*/ 222438 w 222586"/>
              <a:gd name="connsiteY7" fmla="*/ 34933 h 201778"/>
              <a:gd name="connsiteX8" fmla="*/ 162113 w 222586"/>
              <a:gd name="connsiteY8" fmla="*/ 47633 h 201778"/>
              <a:gd name="connsiteX9" fmla="*/ 98613 w 222586"/>
              <a:gd name="connsiteY9" fmla="*/ 28583 h 201778"/>
              <a:gd name="connsiteX10" fmla="*/ 188 w 222586"/>
              <a:gd name="connsiteY10" fmla="*/ 8 h 20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86" h="201778">
                <a:moveTo>
                  <a:pt x="188" y="8"/>
                </a:moveTo>
                <a:cubicBezTo>
                  <a:pt x="-3516" y="537"/>
                  <a:pt x="48342" y="25408"/>
                  <a:pt x="76388" y="31758"/>
                </a:cubicBezTo>
                <a:cubicBezTo>
                  <a:pt x="104434" y="38108"/>
                  <a:pt x="144651" y="40754"/>
                  <a:pt x="168463" y="38108"/>
                </a:cubicBezTo>
                <a:cubicBezTo>
                  <a:pt x="192275" y="35462"/>
                  <a:pt x="215559" y="12708"/>
                  <a:pt x="219263" y="15883"/>
                </a:cubicBezTo>
                <a:cubicBezTo>
                  <a:pt x="222967" y="19058"/>
                  <a:pt x="203917" y="26466"/>
                  <a:pt x="190688" y="57158"/>
                </a:cubicBezTo>
                <a:cubicBezTo>
                  <a:pt x="177459" y="87850"/>
                  <a:pt x="142005" y="187862"/>
                  <a:pt x="139888" y="200033"/>
                </a:cubicBezTo>
                <a:cubicBezTo>
                  <a:pt x="137771" y="212204"/>
                  <a:pt x="164230" y="157700"/>
                  <a:pt x="177988" y="130183"/>
                </a:cubicBezTo>
                <a:cubicBezTo>
                  <a:pt x="191746" y="102666"/>
                  <a:pt x="225084" y="48691"/>
                  <a:pt x="222438" y="34933"/>
                </a:cubicBezTo>
                <a:cubicBezTo>
                  <a:pt x="219792" y="21175"/>
                  <a:pt x="182750" y="48691"/>
                  <a:pt x="162113" y="47633"/>
                </a:cubicBezTo>
                <a:cubicBezTo>
                  <a:pt x="141476" y="46575"/>
                  <a:pt x="121367" y="34404"/>
                  <a:pt x="98613" y="28583"/>
                </a:cubicBezTo>
                <a:cubicBezTo>
                  <a:pt x="75859" y="22762"/>
                  <a:pt x="3892" y="-521"/>
                  <a:pt x="18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 902">
            <a:extLst>
              <a:ext uri="{FF2B5EF4-FFF2-40B4-BE49-F238E27FC236}">
                <a16:creationId xmlns:a16="http://schemas.microsoft.com/office/drawing/2014/main" id="{A311FF64-D264-DCCD-3C96-9F92AFD56476}"/>
              </a:ext>
            </a:extLst>
          </p:cNvPr>
          <p:cNvSpPr/>
          <p:nvPr/>
        </p:nvSpPr>
        <p:spPr>
          <a:xfrm>
            <a:off x="6127729" y="7724554"/>
            <a:ext cx="130940" cy="95508"/>
          </a:xfrm>
          <a:custGeom>
            <a:avLst/>
            <a:gdLst>
              <a:gd name="connsiteX0" fmla="*/ 21 w 130940"/>
              <a:gd name="connsiteY0" fmla="*/ 221 h 95508"/>
              <a:gd name="connsiteX1" fmla="*/ 111146 w 130940"/>
              <a:gd name="connsiteY1" fmla="*/ 31971 h 95508"/>
              <a:gd name="connsiteX2" fmla="*/ 130196 w 130940"/>
              <a:gd name="connsiteY2" fmla="*/ 95471 h 95508"/>
              <a:gd name="connsiteX3" fmla="*/ 101621 w 130940"/>
              <a:gd name="connsiteY3" fmla="*/ 22446 h 95508"/>
              <a:gd name="connsiteX4" fmla="*/ 21 w 130940"/>
              <a:gd name="connsiteY4" fmla="*/ 221 h 9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40" h="95508">
                <a:moveTo>
                  <a:pt x="21" y="221"/>
                </a:moveTo>
                <a:cubicBezTo>
                  <a:pt x="1608" y="1808"/>
                  <a:pt x="89450" y="16096"/>
                  <a:pt x="111146" y="31971"/>
                </a:cubicBezTo>
                <a:cubicBezTo>
                  <a:pt x="132842" y="47846"/>
                  <a:pt x="131783" y="97058"/>
                  <a:pt x="130196" y="95471"/>
                </a:cubicBezTo>
                <a:cubicBezTo>
                  <a:pt x="128609" y="93884"/>
                  <a:pt x="118554" y="39379"/>
                  <a:pt x="101621" y="22446"/>
                </a:cubicBezTo>
                <a:cubicBezTo>
                  <a:pt x="84688" y="5513"/>
                  <a:pt x="-1566" y="-1366"/>
                  <a:pt x="21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 903">
            <a:extLst>
              <a:ext uri="{FF2B5EF4-FFF2-40B4-BE49-F238E27FC236}">
                <a16:creationId xmlns:a16="http://schemas.microsoft.com/office/drawing/2014/main" id="{41FFD324-4ACE-4F09-2E51-B45F8FA224CE}"/>
              </a:ext>
            </a:extLst>
          </p:cNvPr>
          <p:cNvSpPr/>
          <p:nvPr/>
        </p:nvSpPr>
        <p:spPr>
          <a:xfrm>
            <a:off x="6105183" y="7715116"/>
            <a:ext cx="229681" cy="147598"/>
          </a:xfrm>
          <a:custGeom>
            <a:avLst/>
            <a:gdLst>
              <a:gd name="connsiteX0" fmla="*/ 57492 w 229681"/>
              <a:gd name="connsiteY0" fmla="*/ 134 h 147598"/>
              <a:gd name="connsiteX1" fmla="*/ 28917 w 229681"/>
              <a:gd name="connsiteY1" fmla="*/ 92209 h 147598"/>
              <a:gd name="connsiteX2" fmla="*/ 22567 w 229681"/>
              <a:gd name="connsiteY2" fmla="*/ 130309 h 147598"/>
              <a:gd name="connsiteX3" fmla="*/ 79717 w 229681"/>
              <a:gd name="connsiteY3" fmla="*/ 143009 h 147598"/>
              <a:gd name="connsiteX4" fmla="*/ 181317 w 229681"/>
              <a:gd name="connsiteY4" fmla="*/ 127134 h 147598"/>
              <a:gd name="connsiteX5" fmla="*/ 228942 w 229681"/>
              <a:gd name="connsiteY5" fmla="*/ 47759 h 147598"/>
              <a:gd name="connsiteX6" fmla="*/ 206717 w 229681"/>
              <a:gd name="connsiteY6" fmla="*/ 89034 h 147598"/>
              <a:gd name="connsiteX7" fmla="*/ 159092 w 229681"/>
              <a:gd name="connsiteY7" fmla="*/ 136659 h 147598"/>
              <a:gd name="connsiteX8" fmla="*/ 63842 w 229681"/>
              <a:gd name="connsiteY8" fmla="*/ 146184 h 147598"/>
              <a:gd name="connsiteX9" fmla="*/ 342 w 229681"/>
              <a:gd name="connsiteY9" fmla="*/ 114434 h 147598"/>
              <a:gd name="connsiteX10" fmla="*/ 57492 w 229681"/>
              <a:gd name="connsiteY10" fmla="*/ 134 h 14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681" h="147598">
                <a:moveTo>
                  <a:pt x="57492" y="134"/>
                </a:moveTo>
                <a:cubicBezTo>
                  <a:pt x="62254" y="-3570"/>
                  <a:pt x="34738" y="70513"/>
                  <a:pt x="28917" y="92209"/>
                </a:cubicBezTo>
                <a:cubicBezTo>
                  <a:pt x="23096" y="113905"/>
                  <a:pt x="14100" y="121842"/>
                  <a:pt x="22567" y="130309"/>
                </a:cubicBezTo>
                <a:cubicBezTo>
                  <a:pt x="31034" y="138776"/>
                  <a:pt x="53259" y="143538"/>
                  <a:pt x="79717" y="143009"/>
                </a:cubicBezTo>
                <a:cubicBezTo>
                  <a:pt x="106175" y="142480"/>
                  <a:pt x="156446" y="143009"/>
                  <a:pt x="181317" y="127134"/>
                </a:cubicBezTo>
                <a:cubicBezTo>
                  <a:pt x="206188" y="111259"/>
                  <a:pt x="224709" y="54109"/>
                  <a:pt x="228942" y="47759"/>
                </a:cubicBezTo>
                <a:cubicBezTo>
                  <a:pt x="233175" y="41409"/>
                  <a:pt x="218359" y="74218"/>
                  <a:pt x="206717" y="89034"/>
                </a:cubicBezTo>
                <a:cubicBezTo>
                  <a:pt x="195075" y="103850"/>
                  <a:pt x="182905" y="127134"/>
                  <a:pt x="159092" y="136659"/>
                </a:cubicBezTo>
                <a:cubicBezTo>
                  <a:pt x="135280" y="146184"/>
                  <a:pt x="90300" y="149888"/>
                  <a:pt x="63842" y="146184"/>
                </a:cubicBezTo>
                <a:cubicBezTo>
                  <a:pt x="37384" y="142480"/>
                  <a:pt x="5634" y="135071"/>
                  <a:pt x="342" y="114434"/>
                </a:cubicBezTo>
                <a:cubicBezTo>
                  <a:pt x="-4950" y="93797"/>
                  <a:pt x="52730" y="3838"/>
                  <a:pt x="5749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 904">
            <a:extLst>
              <a:ext uri="{FF2B5EF4-FFF2-40B4-BE49-F238E27FC236}">
                <a16:creationId xmlns:a16="http://schemas.microsoft.com/office/drawing/2014/main" id="{6EA031AD-2299-CEE9-6309-61326ADF1EB8}"/>
              </a:ext>
            </a:extLst>
          </p:cNvPr>
          <p:cNvSpPr/>
          <p:nvPr/>
        </p:nvSpPr>
        <p:spPr>
          <a:xfrm>
            <a:off x="6207123" y="7794417"/>
            <a:ext cx="124664" cy="285973"/>
          </a:xfrm>
          <a:custGeom>
            <a:avLst/>
            <a:gdLst>
              <a:gd name="connsiteX0" fmla="*/ 123827 w 124664"/>
              <a:gd name="connsiteY0" fmla="*/ 208 h 285973"/>
              <a:gd name="connsiteX1" fmla="*/ 95252 w 124664"/>
              <a:gd name="connsiteY1" fmla="*/ 120858 h 285973"/>
              <a:gd name="connsiteX2" fmla="*/ 2 w 124664"/>
              <a:gd name="connsiteY2" fmla="*/ 285958 h 285973"/>
              <a:gd name="connsiteX3" fmla="*/ 92077 w 124664"/>
              <a:gd name="connsiteY3" fmla="*/ 111333 h 285973"/>
              <a:gd name="connsiteX4" fmla="*/ 69852 w 124664"/>
              <a:gd name="connsiteY4" fmla="*/ 149433 h 285973"/>
              <a:gd name="connsiteX5" fmla="*/ 123827 w 124664"/>
              <a:gd name="connsiteY5" fmla="*/ 208 h 28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64" h="285973">
                <a:moveTo>
                  <a:pt x="123827" y="208"/>
                </a:moveTo>
                <a:cubicBezTo>
                  <a:pt x="128060" y="-4554"/>
                  <a:pt x="115889" y="73233"/>
                  <a:pt x="95252" y="120858"/>
                </a:cubicBezTo>
                <a:cubicBezTo>
                  <a:pt x="74614" y="168483"/>
                  <a:pt x="531" y="287545"/>
                  <a:pt x="2" y="285958"/>
                </a:cubicBezTo>
                <a:cubicBezTo>
                  <a:pt x="-527" y="284371"/>
                  <a:pt x="80435" y="134087"/>
                  <a:pt x="92077" y="111333"/>
                </a:cubicBezTo>
                <a:cubicBezTo>
                  <a:pt x="103719" y="88579"/>
                  <a:pt x="67206" y="163720"/>
                  <a:pt x="69852" y="149433"/>
                </a:cubicBezTo>
                <a:cubicBezTo>
                  <a:pt x="72498" y="135146"/>
                  <a:pt x="119594" y="4970"/>
                  <a:pt x="123827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 905">
            <a:extLst>
              <a:ext uri="{FF2B5EF4-FFF2-40B4-BE49-F238E27FC236}">
                <a16:creationId xmlns:a16="http://schemas.microsoft.com/office/drawing/2014/main" id="{ACDED1D5-516E-75BD-A39A-5014743DE1EA}"/>
              </a:ext>
            </a:extLst>
          </p:cNvPr>
          <p:cNvSpPr/>
          <p:nvPr/>
        </p:nvSpPr>
        <p:spPr>
          <a:xfrm>
            <a:off x="6248180" y="7534229"/>
            <a:ext cx="308301" cy="559428"/>
          </a:xfrm>
          <a:custGeom>
            <a:avLst/>
            <a:gdLst>
              <a:gd name="connsiteX0" fmla="*/ 308195 w 308301"/>
              <a:gd name="connsiteY0" fmla="*/ 46 h 559428"/>
              <a:gd name="connsiteX1" fmla="*/ 270095 w 308301"/>
              <a:gd name="connsiteY1" fmla="*/ 136571 h 559428"/>
              <a:gd name="connsiteX2" fmla="*/ 247870 w 308301"/>
              <a:gd name="connsiteY2" fmla="*/ 168321 h 559428"/>
              <a:gd name="connsiteX3" fmla="*/ 136745 w 308301"/>
              <a:gd name="connsiteY3" fmla="*/ 168321 h 559428"/>
              <a:gd name="connsiteX4" fmla="*/ 174845 w 308301"/>
              <a:gd name="connsiteY4" fmla="*/ 193721 h 559428"/>
              <a:gd name="connsiteX5" fmla="*/ 212945 w 308301"/>
              <a:gd name="connsiteY5" fmla="*/ 254046 h 559428"/>
              <a:gd name="connsiteX6" fmla="*/ 165320 w 308301"/>
              <a:gd name="connsiteY6" fmla="*/ 409621 h 559428"/>
              <a:gd name="connsiteX7" fmla="*/ 111345 w 308301"/>
              <a:gd name="connsiteY7" fmla="*/ 504871 h 559428"/>
              <a:gd name="connsiteX8" fmla="*/ 220 w 308301"/>
              <a:gd name="connsiteY8" fmla="*/ 558846 h 559428"/>
              <a:gd name="connsiteX9" fmla="*/ 85945 w 308301"/>
              <a:gd name="connsiteY9" fmla="*/ 517571 h 559428"/>
              <a:gd name="connsiteX10" fmla="*/ 193895 w 308301"/>
              <a:gd name="connsiteY10" fmla="*/ 308021 h 559428"/>
              <a:gd name="connsiteX11" fmla="*/ 209770 w 308301"/>
              <a:gd name="connsiteY11" fmla="*/ 234996 h 559428"/>
              <a:gd name="connsiteX12" fmla="*/ 184370 w 308301"/>
              <a:gd name="connsiteY12" fmla="*/ 174671 h 559428"/>
              <a:gd name="connsiteX13" fmla="*/ 257395 w 308301"/>
              <a:gd name="connsiteY13" fmla="*/ 152446 h 559428"/>
              <a:gd name="connsiteX14" fmla="*/ 308195 w 308301"/>
              <a:gd name="connsiteY14" fmla="*/ 46 h 5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301" h="559428">
                <a:moveTo>
                  <a:pt x="308195" y="46"/>
                </a:moveTo>
                <a:cubicBezTo>
                  <a:pt x="310312" y="-2600"/>
                  <a:pt x="280149" y="108525"/>
                  <a:pt x="270095" y="136571"/>
                </a:cubicBezTo>
                <a:cubicBezTo>
                  <a:pt x="260041" y="164617"/>
                  <a:pt x="270095" y="163029"/>
                  <a:pt x="247870" y="168321"/>
                </a:cubicBezTo>
                <a:cubicBezTo>
                  <a:pt x="225645" y="173613"/>
                  <a:pt x="148916" y="164088"/>
                  <a:pt x="136745" y="168321"/>
                </a:cubicBezTo>
                <a:cubicBezTo>
                  <a:pt x="124574" y="172554"/>
                  <a:pt x="162145" y="179434"/>
                  <a:pt x="174845" y="193721"/>
                </a:cubicBezTo>
                <a:cubicBezTo>
                  <a:pt x="187545" y="208009"/>
                  <a:pt x="214532" y="218063"/>
                  <a:pt x="212945" y="254046"/>
                </a:cubicBezTo>
                <a:cubicBezTo>
                  <a:pt x="211357" y="290029"/>
                  <a:pt x="182253" y="367817"/>
                  <a:pt x="165320" y="409621"/>
                </a:cubicBezTo>
                <a:cubicBezTo>
                  <a:pt x="148387" y="451425"/>
                  <a:pt x="138862" y="480000"/>
                  <a:pt x="111345" y="504871"/>
                </a:cubicBezTo>
                <a:cubicBezTo>
                  <a:pt x="83828" y="529742"/>
                  <a:pt x="4453" y="556729"/>
                  <a:pt x="220" y="558846"/>
                </a:cubicBezTo>
                <a:cubicBezTo>
                  <a:pt x="-4013" y="560963"/>
                  <a:pt x="53666" y="559375"/>
                  <a:pt x="85945" y="517571"/>
                </a:cubicBezTo>
                <a:cubicBezTo>
                  <a:pt x="118224" y="475767"/>
                  <a:pt x="173258" y="355117"/>
                  <a:pt x="193895" y="308021"/>
                </a:cubicBezTo>
                <a:cubicBezTo>
                  <a:pt x="214532" y="260925"/>
                  <a:pt x="211357" y="257221"/>
                  <a:pt x="209770" y="234996"/>
                </a:cubicBezTo>
                <a:cubicBezTo>
                  <a:pt x="208183" y="212771"/>
                  <a:pt x="176432" y="188429"/>
                  <a:pt x="184370" y="174671"/>
                </a:cubicBezTo>
                <a:cubicBezTo>
                  <a:pt x="192307" y="160913"/>
                  <a:pt x="241520" y="177846"/>
                  <a:pt x="257395" y="152446"/>
                </a:cubicBezTo>
                <a:cubicBezTo>
                  <a:pt x="273270" y="127046"/>
                  <a:pt x="306078" y="2692"/>
                  <a:pt x="30819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 906">
            <a:extLst>
              <a:ext uri="{FF2B5EF4-FFF2-40B4-BE49-F238E27FC236}">
                <a16:creationId xmlns:a16="http://schemas.microsoft.com/office/drawing/2014/main" id="{CEF8DD02-76C3-B5A7-F881-9FA9EAF46369}"/>
              </a:ext>
            </a:extLst>
          </p:cNvPr>
          <p:cNvSpPr/>
          <p:nvPr/>
        </p:nvSpPr>
        <p:spPr>
          <a:xfrm>
            <a:off x="6333931" y="7566016"/>
            <a:ext cx="244695" cy="517229"/>
          </a:xfrm>
          <a:custGeom>
            <a:avLst/>
            <a:gdLst>
              <a:gd name="connsiteX0" fmla="*/ 244669 w 244695"/>
              <a:gd name="connsiteY0" fmla="*/ 9 h 517229"/>
              <a:gd name="connsiteX1" fmla="*/ 203394 w 244695"/>
              <a:gd name="connsiteY1" fmla="*/ 117484 h 517229"/>
              <a:gd name="connsiteX2" fmla="*/ 174819 w 244695"/>
              <a:gd name="connsiteY2" fmla="*/ 152409 h 517229"/>
              <a:gd name="connsiteX3" fmla="*/ 117669 w 244695"/>
              <a:gd name="connsiteY3" fmla="*/ 177809 h 517229"/>
              <a:gd name="connsiteX4" fmla="*/ 152594 w 244695"/>
              <a:gd name="connsiteY4" fmla="*/ 219084 h 517229"/>
              <a:gd name="connsiteX5" fmla="*/ 124019 w 244695"/>
              <a:gd name="connsiteY5" fmla="*/ 295284 h 517229"/>
              <a:gd name="connsiteX6" fmla="*/ 54169 w 244695"/>
              <a:gd name="connsiteY6" fmla="*/ 473084 h 517229"/>
              <a:gd name="connsiteX7" fmla="*/ 194 w 244695"/>
              <a:gd name="connsiteY7" fmla="*/ 514359 h 517229"/>
              <a:gd name="connsiteX8" fmla="*/ 73219 w 244695"/>
              <a:gd name="connsiteY8" fmla="*/ 415934 h 517229"/>
              <a:gd name="connsiteX9" fmla="*/ 165294 w 244695"/>
              <a:gd name="connsiteY9" fmla="*/ 193684 h 517229"/>
              <a:gd name="connsiteX10" fmla="*/ 158944 w 244695"/>
              <a:gd name="connsiteY10" fmla="*/ 158759 h 517229"/>
              <a:gd name="connsiteX11" fmla="*/ 197044 w 244695"/>
              <a:gd name="connsiteY11" fmla="*/ 111134 h 517229"/>
              <a:gd name="connsiteX12" fmla="*/ 244669 w 244695"/>
              <a:gd name="connsiteY12" fmla="*/ 9 h 51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5" h="517229">
                <a:moveTo>
                  <a:pt x="244669" y="9"/>
                </a:moveTo>
                <a:cubicBezTo>
                  <a:pt x="245727" y="1067"/>
                  <a:pt x="215036" y="92084"/>
                  <a:pt x="203394" y="117484"/>
                </a:cubicBezTo>
                <a:cubicBezTo>
                  <a:pt x="191752" y="142884"/>
                  <a:pt x="189106" y="142355"/>
                  <a:pt x="174819" y="152409"/>
                </a:cubicBezTo>
                <a:cubicBezTo>
                  <a:pt x="160532" y="162463"/>
                  <a:pt x="121373" y="166697"/>
                  <a:pt x="117669" y="177809"/>
                </a:cubicBezTo>
                <a:cubicBezTo>
                  <a:pt x="113965" y="188921"/>
                  <a:pt x="151536" y="199505"/>
                  <a:pt x="152594" y="219084"/>
                </a:cubicBezTo>
                <a:cubicBezTo>
                  <a:pt x="153652" y="238663"/>
                  <a:pt x="140423" y="252951"/>
                  <a:pt x="124019" y="295284"/>
                </a:cubicBezTo>
                <a:cubicBezTo>
                  <a:pt x="107615" y="337617"/>
                  <a:pt x="74806" y="436572"/>
                  <a:pt x="54169" y="473084"/>
                </a:cubicBezTo>
                <a:cubicBezTo>
                  <a:pt x="33531" y="509597"/>
                  <a:pt x="-2981" y="523884"/>
                  <a:pt x="194" y="514359"/>
                </a:cubicBezTo>
                <a:cubicBezTo>
                  <a:pt x="3369" y="504834"/>
                  <a:pt x="45702" y="469380"/>
                  <a:pt x="73219" y="415934"/>
                </a:cubicBezTo>
                <a:cubicBezTo>
                  <a:pt x="100736" y="362488"/>
                  <a:pt x="151007" y="236546"/>
                  <a:pt x="165294" y="193684"/>
                </a:cubicBezTo>
                <a:cubicBezTo>
                  <a:pt x="179581" y="150822"/>
                  <a:pt x="153652" y="172517"/>
                  <a:pt x="158944" y="158759"/>
                </a:cubicBezTo>
                <a:cubicBezTo>
                  <a:pt x="164236" y="145001"/>
                  <a:pt x="187519" y="133888"/>
                  <a:pt x="197044" y="111134"/>
                </a:cubicBezTo>
                <a:cubicBezTo>
                  <a:pt x="206569" y="88380"/>
                  <a:pt x="243611" y="-1049"/>
                  <a:pt x="24466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 907">
            <a:extLst>
              <a:ext uri="{FF2B5EF4-FFF2-40B4-BE49-F238E27FC236}">
                <a16:creationId xmlns:a16="http://schemas.microsoft.com/office/drawing/2014/main" id="{D2964077-818E-1C6A-DC26-B34FDF5F2DA5}"/>
              </a:ext>
            </a:extLst>
          </p:cNvPr>
          <p:cNvSpPr/>
          <p:nvPr/>
        </p:nvSpPr>
        <p:spPr>
          <a:xfrm>
            <a:off x="6419763" y="7606613"/>
            <a:ext cx="205549" cy="454822"/>
          </a:xfrm>
          <a:custGeom>
            <a:avLst/>
            <a:gdLst>
              <a:gd name="connsiteX0" fmla="*/ 177887 w 205549"/>
              <a:gd name="connsiteY0" fmla="*/ 687 h 454822"/>
              <a:gd name="connsiteX1" fmla="*/ 165187 w 205549"/>
              <a:gd name="connsiteY1" fmla="*/ 92762 h 454822"/>
              <a:gd name="connsiteX2" fmla="*/ 123912 w 205549"/>
              <a:gd name="connsiteY2" fmla="*/ 137212 h 454822"/>
              <a:gd name="connsiteX3" fmla="*/ 108037 w 205549"/>
              <a:gd name="connsiteY3" fmla="*/ 200712 h 454822"/>
              <a:gd name="connsiteX4" fmla="*/ 57237 w 205549"/>
              <a:gd name="connsiteY4" fmla="*/ 270562 h 454822"/>
              <a:gd name="connsiteX5" fmla="*/ 44537 w 205549"/>
              <a:gd name="connsiteY5" fmla="*/ 337237 h 454822"/>
              <a:gd name="connsiteX6" fmla="*/ 87 w 205549"/>
              <a:gd name="connsiteY6" fmla="*/ 454712 h 454822"/>
              <a:gd name="connsiteX7" fmla="*/ 57237 w 205549"/>
              <a:gd name="connsiteY7" fmla="*/ 315012 h 454822"/>
              <a:gd name="connsiteX8" fmla="*/ 127087 w 205549"/>
              <a:gd name="connsiteY8" fmla="*/ 175312 h 454822"/>
              <a:gd name="connsiteX9" fmla="*/ 127087 w 205549"/>
              <a:gd name="connsiteY9" fmla="*/ 130862 h 454822"/>
              <a:gd name="connsiteX10" fmla="*/ 203287 w 205549"/>
              <a:gd name="connsiteY10" fmla="*/ 54662 h 454822"/>
              <a:gd name="connsiteX11" fmla="*/ 177887 w 205549"/>
              <a:gd name="connsiteY11" fmla="*/ 687 h 45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549" h="454822">
                <a:moveTo>
                  <a:pt x="177887" y="687"/>
                </a:moveTo>
                <a:cubicBezTo>
                  <a:pt x="171537" y="7037"/>
                  <a:pt x="174183" y="70008"/>
                  <a:pt x="165187" y="92762"/>
                </a:cubicBezTo>
                <a:cubicBezTo>
                  <a:pt x="156191" y="115516"/>
                  <a:pt x="133437" y="119220"/>
                  <a:pt x="123912" y="137212"/>
                </a:cubicBezTo>
                <a:cubicBezTo>
                  <a:pt x="114387" y="155204"/>
                  <a:pt x="119149" y="178487"/>
                  <a:pt x="108037" y="200712"/>
                </a:cubicBezTo>
                <a:cubicBezTo>
                  <a:pt x="96925" y="222937"/>
                  <a:pt x="67820" y="247808"/>
                  <a:pt x="57237" y="270562"/>
                </a:cubicBezTo>
                <a:cubicBezTo>
                  <a:pt x="46654" y="293316"/>
                  <a:pt x="54062" y="306545"/>
                  <a:pt x="44537" y="337237"/>
                </a:cubicBezTo>
                <a:cubicBezTo>
                  <a:pt x="35012" y="367929"/>
                  <a:pt x="-2030" y="458416"/>
                  <a:pt x="87" y="454712"/>
                </a:cubicBezTo>
                <a:cubicBezTo>
                  <a:pt x="2204" y="451008"/>
                  <a:pt x="36070" y="361579"/>
                  <a:pt x="57237" y="315012"/>
                </a:cubicBezTo>
                <a:cubicBezTo>
                  <a:pt x="78404" y="268445"/>
                  <a:pt x="115445" y="206004"/>
                  <a:pt x="127087" y="175312"/>
                </a:cubicBezTo>
                <a:cubicBezTo>
                  <a:pt x="138729" y="144620"/>
                  <a:pt x="114387" y="150970"/>
                  <a:pt x="127087" y="130862"/>
                </a:cubicBezTo>
                <a:cubicBezTo>
                  <a:pt x="139787" y="110754"/>
                  <a:pt x="192704" y="75829"/>
                  <a:pt x="203287" y="54662"/>
                </a:cubicBezTo>
                <a:cubicBezTo>
                  <a:pt x="213870" y="33495"/>
                  <a:pt x="184237" y="-5663"/>
                  <a:pt x="177887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 908">
            <a:extLst>
              <a:ext uri="{FF2B5EF4-FFF2-40B4-BE49-F238E27FC236}">
                <a16:creationId xmlns:a16="http://schemas.microsoft.com/office/drawing/2014/main" id="{94DD350E-65E2-AFDC-4B1B-9EE718681A73}"/>
              </a:ext>
            </a:extLst>
          </p:cNvPr>
          <p:cNvSpPr/>
          <p:nvPr/>
        </p:nvSpPr>
        <p:spPr>
          <a:xfrm>
            <a:off x="6249893" y="8105525"/>
            <a:ext cx="425233" cy="44802"/>
          </a:xfrm>
          <a:custGeom>
            <a:avLst/>
            <a:gdLst>
              <a:gd name="connsiteX0" fmla="*/ 14382 w 425233"/>
              <a:gd name="connsiteY0" fmla="*/ 250 h 44802"/>
              <a:gd name="connsiteX1" fmla="*/ 325532 w 425233"/>
              <a:gd name="connsiteY1" fmla="*/ 38350 h 44802"/>
              <a:gd name="connsiteX2" fmla="*/ 423957 w 425233"/>
              <a:gd name="connsiteY2" fmla="*/ 44700 h 44802"/>
              <a:gd name="connsiteX3" fmla="*/ 271557 w 425233"/>
              <a:gd name="connsiteY3" fmla="*/ 41525 h 44802"/>
              <a:gd name="connsiteX4" fmla="*/ 223932 w 425233"/>
              <a:gd name="connsiteY4" fmla="*/ 32000 h 44802"/>
              <a:gd name="connsiteX5" fmla="*/ 71532 w 425233"/>
              <a:gd name="connsiteY5" fmla="*/ 22475 h 44802"/>
              <a:gd name="connsiteX6" fmla="*/ 14382 w 425233"/>
              <a:gd name="connsiteY6" fmla="*/ 250 h 4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33" h="44802">
                <a:moveTo>
                  <a:pt x="14382" y="250"/>
                </a:moveTo>
                <a:cubicBezTo>
                  <a:pt x="56715" y="2896"/>
                  <a:pt x="257270" y="30942"/>
                  <a:pt x="325532" y="38350"/>
                </a:cubicBezTo>
                <a:cubicBezTo>
                  <a:pt x="393795" y="45758"/>
                  <a:pt x="432953" y="44171"/>
                  <a:pt x="423957" y="44700"/>
                </a:cubicBezTo>
                <a:cubicBezTo>
                  <a:pt x="414961" y="45229"/>
                  <a:pt x="304894" y="43642"/>
                  <a:pt x="271557" y="41525"/>
                </a:cubicBezTo>
                <a:cubicBezTo>
                  <a:pt x="238220" y="39408"/>
                  <a:pt x="257269" y="35175"/>
                  <a:pt x="223932" y="32000"/>
                </a:cubicBezTo>
                <a:cubicBezTo>
                  <a:pt x="190595" y="28825"/>
                  <a:pt x="110161" y="28296"/>
                  <a:pt x="71532" y="22475"/>
                </a:cubicBezTo>
                <a:cubicBezTo>
                  <a:pt x="32903" y="16654"/>
                  <a:pt x="-27951" y="-2396"/>
                  <a:pt x="14382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 909">
            <a:extLst>
              <a:ext uri="{FF2B5EF4-FFF2-40B4-BE49-F238E27FC236}">
                <a16:creationId xmlns:a16="http://schemas.microsoft.com/office/drawing/2014/main" id="{CD58B658-3DC2-B549-B3CC-AA536577EA6E}"/>
              </a:ext>
            </a:extLst>
          </p:cNvPr>
          <p:cNvSpPr/>
          <p:nvPr/>
        </p:nvSpPr>
        <p:spPr>
          <a:xfrm>
            <a:off x="6435184" y="8013681"/>
            <a:ext cx="201262" cy="79404"/>
          </a:xfrm>
          <a:custGeom>
            <a:avLst/>
            <a:gdLst>
              <a:gd name="connsiteX0" fmla="*/ 541 w 201262"/>
              <a:gd name="connsiteY0" fmla="*/ 57169 h 79404"/>
              <a:gd name="connsiteX1" fmla="*/ 130716 w 201262"/>
              <a:gd name="connsiteY1" fmla="*/ 79394 h 79404"/>
              <a:gd name="connsiteX2" fmla="*/ 171991 w 201262"/>
              <a:gd name="connsiteY2" fmla="*/ 53994 h 79404"/>
              <a:gd name="connsiteX3" fmla="*/ 200566 w 201262"/>
              <a:gd name="connsiteY3" fmla="*/ 19 h 79404"/>
              <a:gd name="connsiteX4" fmla="*/ 191041 w 201262"/>
              <a:gd name="connsiteY4" fmla="*/ 60344 h 79404"/>
              <a:gd name="connsiteX5" fmla="*/ 175166 w 201262"/>
              <a:gd name="connsiteY5" fmla="*/ 73044 h 79404"/>
              <a:gd name="connsiteX6" fmla="*/ 89441 w 201262"/>
              <a:gd name="connsiteY6" fmla="*/ 57169 h 79404"/>
              <a:gd name="connsiteX7" fmla="*/ 541 w 201262"/>
              <a:gd name="connsiteY7" fmla="*/ 57169 h 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262" h="79404">
                <a:moveTo>
                  <a:pt x="541" y="57169"/>
                </a:moveTo>
                <a:cubicBezTo>
                  <a:pt x="7420" y="60873"/>
                  <a:pt x="102141" y="79923"/>
                  <a:pt x="130716" y="79394"/>
                </a:cubicBezTo>
                <a:cubicBezTo>
                  <a:pt x="159291" y="78865"/>
                  <a:pt x="160349" y="67223"/>
                  <a:pt x="171991" y="53994"/>
                </a:cubicBezTo>
                <a:cubicBezTo>
                  <a:pt x="183633" y="40765"/>
                  <a:pt x="197391" y="-1039"/>
                  <a:pt x="200566" y="19"/>
                </a:cubicBezTo>
                <a:cubicBezTo>
                  <a:pt x="203741" y="1077"/>
                  <a:pt x="195274" y="48173"/>
                  <a:pt x="191041" y="60344"/>
                </a:cubicBezTo>
                <a:cubicBezTo>
                  <a:pt x="186808" y="72515"/>
                  <a:pt x="192099" y="73573"/>
                  <a:pt x="175166" y="73044"/>
                </a:cubicBezTo>
                <a:cubicBezTo>
                  <a:pt x="158233" y="72515"/>
                  <a:pt x="124895" y="62990"/>
                  <a:pt x="89441" y="57169"/>
                </a:cubicBezTo>
                <a:cubicBezTo>
                  <a:pt x="53987" y="51348"/>
                  <a:pt x="-6338" y="53465"/>
                  <a:pt x="541" y="57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 910">
            <a:extLst>
              <a:ext uri="{FF2B5EF4-FFF2-40B4-BE49-F238E27FC236}">
                <a16:creationId xmlns:a16="http://schemas.microsoft.com/office/drawing/2014/main" id="{C9E418D5-0AC3-9B13-FFED-9D4C1CE37B17}"/>
              </a:ext>
            </a:extLst>
          </p:cNvPr>
          <p:cNvSpPr/>
          <p:nvPr/>
        </p:nvSpPr>
        <p:spPr>
          <a:xfrm>
            <a:off x="6466433" y="7619302"/>
            <a:ext cx="198428" cy="407332"/>
          </a:xfrm>
          <a:custGeom>
            <a:avLst/>
            <a:gdLst>
              <a:gd name="connsiteX0" fmla="*/ 185192 w 198428"/>
              <a:gd name="connsiteY0" fmla="*/ 698 h 407332"/>
              <a:gd name="connsiteX1" fmla="*/ 182017 w 198428"/>
              <a:gd name="connsiteY1" fmla="*/ 83248 h 407332"/>
              <a:gd name="connsiteX2" fmla="*/ 166142 w 198428"/>
              <a:gd name="connsiteY2" fmla="*/ 121348 h 407332"/>
              <a:gd name="connsiteX3" fmla="*/ 182017 w 198428"/>
              <a:gd name="connsiteY3" fmla="*/ 156273 h 407332"/>
              <a:gd name="connsiteX4" fmla="*/ 134392 w 198428"/>
              <a:gd name="connsiteY4" fmla="*/ 213423 h 407332"/>
              <a:gd name="connsiteX5" fmla="*/ 74067 w 198428"/>
              <a:gd name="connsiteY5" fmla="*/ 343598 h 407332"/>
              <a:gd name="connsiteX6" fmla="*/ 42317 w 198428"/>
              <a:gd name="connsiteY6" fmla="*/ 394398 h 407332"/>
              <a:gd name="connsiteX7" fmla="*/ 7392 w 198428"/>
              <a:gd name="connsiteY7" fmla="*/ 378523 h 407332"/>
              <a:gd name="connsiteX8" fmla="*/ 197892 w 198428"/>
              <a:gd name="connsiteY8" fmla="*/ 400748 h 407332"/>
              <a:gd name="connsiteX9" fmla="*/ 64542 w 198428"/>
              <a:gd name="connsiteY9" fmla="*/ 403923 h 407332"/>
              <a:gd name="connsiteX10" fmla="*/ 61367 w 198428"/>
              <a:gd name="connsiteY10" fmla="*/ 356298 h 407332"/>
              <a:gd name="connsiteX11" fmla="*/ 166142 w 198428"/>
              <a:gd name="connsiteY11" fmla="*/ 134048 h 407332"/>
              <a:gd name="connsiteX12" fmla="*/ 185192 w 198428"/>
              <a:gd name="connsiteY12" fmla="*/ 698 h 40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428" h="407332">
                <a:moveTo>
                  <a:pt x="185192" y="698"/>
                </a:moveTo>
                <a:cubicBezTo>
                  <a:pt x="187838" y="-7769"/>
                  <a:pt x="185192" y="63140"/>
                  <a:pt x="182017" y="83248"/>
                </a:cubicBezTo>
                <a:cubicBezTo>
                  <a:pt x="178842" y="103356"/>
                  <a:pt x="166142" y="109177"/>
                  <a:pt x="166142" y="121348"/>
                </a:cubicBezTo>
                <a:cubicBezTo>
                  <a:pt x="166142" y="133519"/>
                  <a:pt x="187309" y="140927"/>
                  <a:pt x="182017" y="156273"/>
                </a:cubicBezTo>
                <a:cubicBezTo>
                  <a:pt x="176725" y="171619"/>
                  <a:pt x="152384" y="182202"/>
                  <a:pt x="134392" y="213423"/>
                </a:cubicBezTo>
                <a:cubicBezTo>
                  <a:pt x="116400" y="244644"/>
                  <a:pt x="89413" y="313436"/>
                  <a:pt x="74067" y="343598"/>
                </a:cubicBezTo>
                <a:cubicBezTo>
                  <a:pt x="58721" y="373761"/>
                  <a:pt x="53429" y="388577"/>
                  <a:pt x="42317" y="394398"/>
                </a:cubicBezTo>
                <a:cubicBezTo>
                  <a:pt x="31205" y="400219"/>
                  <a:pt x="-18537" y="377465"/>
                  <a:pt x="7392" y="378523"/>
                </a:cubicBezTo>
                <a:cubicBezTo>
                  <a:pt x="33321" y="379581"/>
                  <a:pt x="188367" y="396515"/>
                  <a:pt x="197892" y="400748"/>
                </a:cubicBezTo>
                <a:cubicBezTo>
                  <a:pt x="207417" y="404981"/>
                  <a:pt x="87296" y="411331"/>
                  <a:pt x="64542" y="403923"/>
                </a:cubicBezTo>
                <a:cubicBezTo>
                  <a:pt x="41788" y="396515"/>
                  <a:pt x="44434" y="401277"/>
                  <a:pt x="61367" y="356298"/>
                </a:cubicBezTo>
                <a:cubicBezTo>
                  <a:pt x="78300" y="311319"/>
                  <a:pt x="150267" y="188552"/>
                  <a:pt x="166142" y="134048"/>
                </a:cubicBezTo>
                <a:cubicBezTo>
                  <a:pt x="182017" y="79544"/>
                  <a:pt x="182546" y="9165"/>
                  <a:pt x="185192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 911">
            <a:extLst>
              <a:ext uri="{FF2B5EF4-FFF2-40B4-BE49-F238E27FC236}">
                <a16:creationId xmlns:a16="http://schemas.microsoft.com/office/drawing/2014/main" id="{98A4B9A7-AF40-C957-16CB-E95C925029D6}"/>
              </a:ext>
            </a:extLst>
          </p:cNvPr>
          <p:cNvSpPr/>
          <p:nvPr/>
        </p:nvSpPr>
        <p:spPr>
          <a:xfrm>
            <a:off x="6565455" y="7613650"/>
            <a:ext cx="140147" cy="376440"/>
          </a:xfrm>
          <a:custGeom>
            <a:avLst/>
            <a:gdLst>
              <a:gd name="connsiteX0" fmla="*/ 95695 w 140147"/>
              <a:gd name="connsiteY0" fmla="*/ 0 h 376440"/>
              <a:gd name="connsiteX1" fmla="*/ 111570 w 140147"/>
              <a:gd name="connsiteY1" fmla="*/ 107950 h 376440"/>
              <a:gd name="connsiteX2" fmla="*/ 114745 w 140147"/>
              <a:gd name="connsiteY2" fmla="*/ 158750 h 376440"/>
              <a:gd name="connsiteX3" fmla="*/ 60770 w 140147"/>
              <a:gd name="connsiteY3" fmla="*/ 225425 h 376440"/>
              <a:gd name="connsiteX4" fmla="*/ 16320 w 140147"/>
              <a:gd name="connsiteY4" fmla="*/ 333375 h 376440"/>
              <a:gd name="connsiteX5" fmla="*/ 19495 w 140147"/>
              <a:gd name="connsiteY5" fmla="*/ 361950 h 376440"/>
              <a:gd name="connsiteX6" fmla="*/ 140145 w 140147"/>
              <a:gd name="connsiteY6" fmla="*/ 368300 h 376440"/>
              <a:gd name="connsiteX7" fmla="*/ 16320 w 140147"/>
              <a:gd name="connsiteY7" fmla="*/ 374650 h 376440"/>
              <a:gd name="connsiteX8" fmla="*/ 9970 w 140147"/>
              <a:gd name="connsiteY8" fmla="*/ 333375 h 376440"/>
              <a:gd name="connsiteX9" fmla="*/ 95695 w 140147"/>
              <a:gd name="connsiteY9" fmla="*/ 177800 h 376440"/>
              <a:gd name="connsiteX10" fmla="*/ 108395 w 140147"/>
              <a:gd name="connsiteY10" fmla="*/ 107950 h 376440"/>
              <a:gd name="connsiteX11" fmla="*/ 95695 w 140147"/>
              <a:gd name="connsiteY11" fmla="*/ 0 h 3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47" h="376440">
                <a:moveTo>
                  <a:pt x="95695" y="0"/>
                </a:moveTo>
                <a:cubicBezTo>
                  <a:pt x="96224" y="0"/>
                  <a:pt x="108395" y="81492"/>
                  <a:pt x="111570" y="107950"/>
                </a:cubicBezTo>
                <a:cubicBezTo>
                  <a:pt x="114745" y="134408"/>
                  <a:pt x="123212" y="139171"/>
                  <a:pt x="114745" y="158750"/>
                </a:cubicBezTo>
                <a:cubicBezTo>
                  <a:pt x="106278" y="178329"/>
                  <a:pt x="77174" y="196321"/>
                  <a:pt x="60770" y="225425"/>
                </a:cubicBezTo>
                <a:cubicBezTo>
                  <a:pt x="44366" y="254529"/>
                  <a:pt x="23199" y="310621"/>
                  <a:pt x="16320" y="333375"/>
                </a:cubicBezTo>
                <a:cubicBezTo>
                  <a:pt x="9441" y="356129"/>
                  <a:pt x="-1142" y="356129"/>
                  <a:pt x="19495" y="361950"/>
                </a:cubicBezTo>
                <a:cubicBezTo>
                  <a:pt x="40132" y="367771"/>
                  <a:pt x="140674" y="366183"/>
                  <a:pt x="140145" y="368300"/>
                </a:cubicBezTo>
                <a:cubicBezTo>
                  <a:pt x="139616" y="370417"/>
                  <a:pt x="38016" y="380471"/>
                  <a:pt x="16320" y="374650"/>
                </a:cubicBezTo>
                <a:cubicBezTo>
                  <a:pt x="-5376" y="368829"/>
                  <a:pt x="-3259" y="366183"/>
                  <a:pt x="9970" y="333375"/>
                </a:cubicBezTo>
                <a:cubicBezTo>
                  <a:pt x="23199" y="300567"/>
                  <a:pt x="79291" y="215371"/>
                  <a:pt x="95695" y="177800"/>
                </a:cubicBezTo>
                <a:cubicBezTo>
                  <a:pt x="112099" y="140229"/>
                  <a:pt x="106278" y="132821"/>
                  <a:pt x="108395" y="107950"/>
                </a:cubicBezTo>
                <a:cubicBezTo>
                  <a:pt x="110512" y="83079"/>
                  <a:pt x="95166" y="0"/>
                  <a:pt x="956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 912">
            <a:extLst>
              <a:ext uri="{FF2B5EF4-FFF2-40B4-BE49-F238E27FC236}">
                <a16:creationId xmlns:a16="http://schemas.microsoft.com/office/drawing/2014/main" id="{8BD7B523-C085-32C8-7954-75B8E05582BD}"/>
              </a:ext>
            </a:extLst>
          </p:cNvPr>
          <p:cNvSpPr/>
          <p:nvPr/>
        </p:nvSpPr>
        <p:spPr>
          <a:xfrm>
            <a:off x="6608347" y="7677148"/>
            <a:ext cx="157632" cy="476327"/>
          </a:xfrm>
          <a:custGeom>
            <a:avLst/>
            <a:gdLst>
              <a:gd name="connsiteX0" fmla="*/ 71853 w 157632"/>
              <a:gd name="connsiteY0" fmla="*/ 2 h 476327"/>
              <a:gd name="connsiteX1" fmla="*/ 103603 w 157632"/>
              <a:gd name="connsiteY1" fmla="*/ 107952 h 476327"/>
              <a:gd name="connsiteX2" fmla="*/ 106778 w 157632"/>
              <a:gd name="connsiteY2" fmla="*/ 130177 h 476327"/>
              <a:gd name="connsiteX3" fmla="*/ 55978 w 157632"/>
              <a:gd name="connsiteY3" fmla="*/ 165102 h 476327"/>
              <a:gd name="connsiteX4" fmla="*/ 8353 w 157632"/>
              <a:gd name="connsiteY4" fmla="*/ 254002 h 476327"/>
              <a:gd name="connsiteX5" fmla="*/ 2003 w 157632"/>
              <a:gd name="connsiteY5" fmla="*/ 285752 h 476327"/>
              <a:gd name="connsiteX6" fmla="*/ 30578 w 157632"/>
              <a:gd name="connsiteY6" fmla="*/ 292102 h 476327"/>
              <a:gd name="connsiteX7" fmla="*/ 141703 w 157632"/>
              <a:gd name="connsiteY7" fmla="*/ 269877 h 476327"/>
              <a:gd name="connsiteX8" fmla="*/ 109953 w 157632"/>
              <a:gd name="connsiteY8" fmla="*/ 292102 h 476327"/>
              <a:gd name="connsiteX9" fmla="*/ 59153 w 157632"/>
              <a:gd name="connsiteY9" fmla="*/ 381002 h 476327"/>
              <a:gd name="connsiteX10" fmla="*/ 14703 w 157632"/>
              <a:gd name="connsiteY10" fmla="*/ 476252 h 476327"/>
              <a:gd name="connsiteX11" fmla="*/ 65503 w 157632"/>
              <a:gd name="connsiteY11" fmla="*/ 365127 h 476327"/>
              <a:gd name="connsiteX12" fmla="*/ 103603 w 157632"/>
              <a:gd name="connsiteY12" fmla="*/ 279402 h 476327"/>
              <a:gd name="connsiteX13" fmla="*/ 11528 w 157632"/>
              <a:gd name="connsiteY13" fmla="*/ 254002 h 476327"/>
              <a:gd name="connsiteX14" fmla="*/ 75028 w 157632"/>
              <a:gd name="connsiteY14" fmla="*/ 104777 h 476327"/>
              <a:gd name="connsiteX15" fmla="*/ 157578 w 157632"/>
              <a:gd name="connsiteY15" fmla="*/ 111127 h 476327"/>
              <a:gd name="connsiteX16" fmla="*/ 71853 w 157632"/>
              <a:gd name="connsiteY16" fmla="*/ 2 h 47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632" h="476327">
                <a:moveTo>
                  <a:pt x="71853" y="2"/>
                </a:moveTo>
                <a:cubicBezTo>
                  <a:pt x="62857" y="-527"/>
                  <a:pt x="97782" y="86256"/>
                  <a:pt x="103603" y="107952"/>
                </a:cubicBezTo>
                <a:cubicBezTo>
                  <a:pt x="109424" y="129648"/>
                  <a:pt x="114715" y="120652"/>
                  <a:pt x="106778" y="130177"/>
                </a:cubicBezTo>
                <a:cubicBezTo>
                  <a:pt x="98841" y="139702"/>
                  <a:pt x="72382" y="144465"/>
                  <a:pt x="55978" y="165102"/>
                </a:cubicBezTo>
                <a:cubicBezTo>
                  <a:pt x="39574" y="185739"/>
                  <a:pt x="17349" y="233894"/>
                  <a:pt x="8353" y="254002"/>
                </a:cubicBezTo>
                <a:cubicBezTo>
                  <a:pt x="-643" y="274110"/>
                  <a:pt x="-1701" y="279402"/>
                  <a:pt x="2003" y="285752"/>
                </a:cubicBezTo>
                <a:cubicBezTo>
                  <a:pt x="5707" y="292102"/>
                  <a:pt x="7295" y="294748"/>
                  <a:pt x="30578" y="292102"/>
                </a:cubicBezTo>
                <a:cubicBezTo>
                  <a:pt x="53861" y="289456"/>
                  <a:pt x="128474" y="269877"/>
                  <a:pt x="141703" y="269877"/>
                </a:cubicBezTo>
                <a:cubicBezTo>
                  <a:pt x="154932" y="269877"/>
                  <a:pt x="123711" y="273581"/>
                  <a:pt x="109953" y="292102"/>
                </a:cubicBezTo>
                <a:cubicBezTo>
                  <a:pt x="96195" y="310623"/>
                  <a:pt x="75028" y="350310"/>
                  <a:pt x="59153" y="381002"/>
                </a:cubicBezTo>
                <a:cubicBezTo>
                  <a:pt x="43278" y="411694"/>
                  <a:pt x="13645" y="478898"/>
                  <a:pt x="14703" y="476252"/>
                </a:cubicBezTo>
                <a:cubicBezTo>
                  <a:pt x="15761" y="473606"/>
                  <a:pt x="50686" y="397935"/>
                  <a:pt x="65503" y="365127"/>
                </a:cubicBezTo>
                <a:cubicBezTo>
                  <a:pt x="80320" y="332319"/>
                  <a:pt x="112599" y="297923"/>
                  <a:pt x="103603" y="279402"/>
                </a:cubicBezTo>
                <a:cubicBezTo>
                  <a:pt x="94607" y="260881"/>
                  <a:pt x="16290" y="283106"/>
                  <a:pt x="11528" y="254002"/>
                </a:cubicBezTo>
                <a:cubicBezTo>
                  <a:pt x="6766" y="224898"/>
                  <a:pt x="50686" y="128590"/>
                  <a:pt x="75028" y="104777"/>
                </a:cubicBezTo>
                <a:cubicBezTo>
                  <a:pt x="99370" y="80965"/>
                  <a:pt x="159695" y="124885"/>
                  <a:pt x="157578" y="111127"/>
                </a:cubicBezTo>
                <a:cubicBezTo>
                  <a:pt x="155461" y="97369"/>
                  <a:pt x="80849" y="531"/>
                  <a:pt x="718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 913">
            <a:extLst>
              <a:ext uri="{FF2B5EF4-FFF2-40B4-BE49-F238E27FC236}">
                <a16:creationId xmlns:a16="http://schemas.microsoft.com/office/drawing/2014/main" id="{2765D2BA-A0CA-2E07-70A0-EA88A947BA9B}"/>
              </a:ext>
            </a:extLst>
          </p:cNvPr>
          <p:cNvSpPr/>
          <p:nvPr/>
        </p:nvSpPr>
        <p:spPr>
          <a:xfrm>
            <a:off x="6696066" y="7839072"/>
            <a:ext cx="200392" cy="105291"/>
          </a:xfrm>
          <a:custGeom>
            <a:avLst/>
            <a:gdLst>
              <a:gd name="connsiteX0" fmla="*/ 200034 w 200392"/>
              <a:gd name="connsiteY0" fmla="*/ 3 h 105291"/>
              <a:gd name="connsiteX1" fmla="*/ 155584 w 200392"/>
              <a:gd name="connsiteY1" fmla="*/ 69853 h 105291"/>
              <a:gd name="connsiteX2" fmla="*/ 114309 w 200392"/>
              <a:gd name="connsiteY2" fmla="*/ 92078 h 105291"/>
              <a:gd name="connsiteX3" fmla="*/ 9 w 200392"/>
              <a:gd name="connsiteY3" fmla="*/ 88903 h 105291"/>
              <a:gd name="connsiteX4" fmla="*/ 120659 w 200392"/>
              <a:gd name="connsiteY4" fmla="*/ 104778 h 105291"/>
              <a:gd name="connsiteX5" fmla="*/ 130184 w 200392"/>
              <a:gd name="connsiteY5" fmla="*/ 66678 h 105291"/>
              <a:gd name="connsiteX6" fmla="*/ 200034 w 200392"/>
              <a:gd name="connsiteY6" fmla="*/ 3 h 10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2" h="105291">
                <a:moveTo>
                  <a:pt x="200034" y="3"/>
                </a:moveTo>
                <a:cubicBezTo>
                  <a:pt x="204267" y="532"/>
                  <a:pt x="169871" y="54507"/>
                  <a:pt x="155584" y="69853"/>
                </a:cubicBezTo>
                <a:cubicBezTo>
                  <a:pt x="141296" y="85199"/>
                  <a:pt x="140238" y="88903"/>
                  <a:pt x="114309" y="92078"/>
                </a:cubicBezTo>
                <a:cubicBezTo>
                  <a:pt x="88380" y="95253"/>
                  <a:pt x="-1049" y="86786"/>
                  <a:pt x="9" y="88903"/>
                </a:cubicBezTo>
                <a:cubicBezTo>
                  <a:pt x="1067" y="91020"/>
                  <a:pt x="98963" y="108482"/>
                  <a:pt x="120659" y="104778"/>
                </a:cubicBezTo>
                <a:cubicBezTo>
                  <a:pt x="142355" y="101074"/>
                  <a:pt x="120130" y="79907"/>
                  <a:pt x="130184" y="66678"/>
                </a:cubicBezTo>
                <a:cubicBezTo>
                  <a:pt x="140238" y="53449"/>
                  <a:pt x="195801" y="-526"/>
                  <a:pt x="20003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 914">
            <a:extLst>
              <a:ext uri="{FF2B5EF4-FFF2-40B4-BE49-F238E27FC236}">
                <a16:creationId xmlns:a16="http://schemas.microsoft.com/office/drawing/2014/main" id="{2D369E62-BBBD-3F29-F350-4EF416DFEAB8}"/>
              </a:ext>
            </a:extLst>
          </p:cNvPr>
          <p:cNvSpPr/>
          <p:nvPr/>
        </p:nvSpPr>
        <p:spPr>
          <a:xfrm>
            <a:off x="6607429" y="7913735"/>
            <a:ext cx="368590" cy="181552"/>
          </a:xfrm>
          <a:custGeom>
            <a:avLst/>
            <a:gdLst>
              <a:gd name="connsiteX0" fmla="*/ 368046 w 368590"/>
              <a:gd name="connsiteY0" fmla="*/ 1540 h 181552"/>
              <a:gd name="connsiteX1" fmla="*/ 301371 w 368590"/>
              <a:gd name="connsiteY1" fmla="*/ 87265 h 181552"/>
              <a:gd name="connsiteX2" fmla="*/ 234696 w 368590"/>
              <a:gd name="connsiteY2" fmla="*/ 141240 h 181552"/>
              <a:gd name="connsiteX3" fmla="*/ 206121 w 368590"/>
              <a:gd name="connsiteY3" fmla="*/ 157115 h 181552"/>
              <a:gd name="connsiteX4" fmla="*/ 69596 w 368590"/>
              <a:gd name="connsiteY4" fmla="*/ 169815 h 181552"/>
              <a:gd name="connsiteX5" fmla="*/ 9271 w 368590"/>
              <a:gd name="connsiteY5" fmla="*/ 176165 h 181552"/>
              <a:gd name="connsiteX6" fmla="*/ 263271 w 368590"/>
              <a:gd name="connsiteY6" fmla="*/ 166640 h 181552"/>
              <a:gd name="connsiteX7" fmla="*/ 368046 w 368590"/>
              <a:gd name="connsiteY7" fmla="*/ 1540 h 18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590" h="181552">
                <a:moveTo>
                  <a:pt x="368046" y="1540"/>
                </a:moveTo>
                <a:cubicBezTo>
                  <a:pt x="374396" y="-11689"/>
                  <a:pt x="323596" y="63982"/>
                  <a:pt x="301371" y="87265"/>
                </a:cubicBezTo>
                <a:cubicBezTo>
                  <a:pt x="279146" y="110548"/>
                  <a:pt x="250571" y="129598"/>
                  <a:pt x="234696" y="141240"/>
                </a:cubicBezTo>
                <a:cubicBezTo>
                  <a:pt x="218821" y="152882"/>
                  <a:pt x="233638" y="152353"/>
                  <a:pt x="206121" y="157115"/>
                </a:cubicBezTo>
                <a:cubicBezTo>
                  <a:pt x="178604" y="161877"/>
                  <a:pt x="69596" y="169815"/>
                  <a:pt x="69596" y="169815"/>
                </a:cubicBezTo>
                <a:cubicBezTo>
                  <a:pt x="36788" y="172990"/>
                  <a:pt x="-23008" y="176694"/>
                  <a:pt x="9271" y="176165"/>
                </a:cubicBezTo>
                <a:cubicBezTo>
                  <a:pt x="41550" y="175636"/>
                  <a:pt x="207179" y="193628"/>
                  <a:pt x="263271" y="166640"/>
                </a:cubicBezTo>
                <a:cubicBezTo>
                  <a:pt x="319363" y="139652"/>
                  <a:pt x="361696" y="14769"/>
                  <a:pt x="368046" y="1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 915">
            <a:extLst>
              <a:ext uri="{FF2B5EF4-FFF2-40B4-BE49-F238E27FC236}">
                <a16:creationId xmlns:a16="http://schemas.microsoft.com/office/drawing/2014/main" id="{07F1C9B8-682D-5687-1465-E24B8CC6C185}"/>
              </a:ext>
            </a:extLst>
          </p:cNvPr>
          <p:cNvSpPr/>
          <p:nvPr/>
        </p:nvSpPr>
        <p:spPr>
          <a:xfrm>
            <a:off x="6645269" y="7886668"/>
            <a:ext cx="276270" cy="95464"/>
          </a:xfrm>
          <a:custGeom>
            <a:avLst/>
            <a:gdLst>
              <a:gd name="connsiteX0" fmla="*/ 276231 w 276270"/>
              <a:gd name="connsiteY0" fmla="*/ 32 h 95464"/>
              <a:gd name="connsiteX1" fmla="*/ 203206 w 276270"/>
              <a:gd name="connsiteY1" fmla="*/ 76232 h 95464"/>
              <a:gd name="connsiteX2" fmla="*/ 155581 w 276270"/>
              <a:gd name="connsiteY2" fmla="*/ 88932 h 95464"/>
              <a:gd name="connsiteX3" fmla="*/ 6 w 276270"/>
              <a:gd name="connsiteY3" fmla="*/ 79407 h 95464"/>
              <a:gd name="connsiteX4" fmla="*/ 161931 w 276270"/>
              <a:gd name="connsiteY4" fmla="*/ 95282 h 95464"/>
              <a:gd name="connsiteX5" fmla="*/ 212731 w 276270"/>
              <a:gd name="connsiteY5" fmla="*/ 66707 h 95464"/>
              <a:gd name="connsiteX6" fmla="*/ 276231 w 276270"/>
              <a:gd name="connsiteY6" fmla="*/ 32 h 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70" h="95464">
                <a:moveTo>
                  <a:pt x="276231" y="32"/>
                </a:moveTo>
                <a:cubicBezTo>
                  <a:pt x="274644" y="1619"/>
                  <a:pt x="223314" y="61415"/>
                  <a:pt x="203206" y="76232"/>
                </a:cubicBezTo>
                <a:cubicBezTo>
                  <a:pt x="183098" y="91049"/>
                  <a:pt x="189448" y="88403"/>
                  <a:pt x="155581" y="88932"/>
                </a:cubicBezTo>
                <a:cubicBezTo>
                  <a:pt x="121714" y="89461"/>
                  <a:pt x="-1052" y="78349"/>
                  <a:pt x="6" y="79407"/>
                </a:cubicBezTo>
                <a:cubicBezTo>
                  <a:pt x="1064" y="80465"/>
                  <a:pt x="126477" y="97399"/>
                  <a:pt x="161931" y="95282"/>
                </a:cubicBezTo>
                <a:cubicBezTo>
                  <a:pt x="197385" y="93165"/>
                  <a:pt x="194739" y="78349"/>
                  <a:pt x="212731" y="66707"/>
                </a:cubicBezTo>
                <a:cubicBezTo>
                  <a:pt x="230723" y="55065"/>
                  <a:pt x="277818" y="-1555"/>
                  <a:pt x="27623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 916">
            <a:extLst>
              <a:ext uri="{FF2B5EF4-FFF2-40B4-BE49-F238E27FC236}">
                <a16:creationId xmlns:a16="http://schemas.microsoft.com/office/drawing/2014/main" id="{496AAFCE-D42F-97E4-CA24-185962CEDABF}"/>
              </a:ext>
            </a:extLst>
          </p:cNvPr>
          <p:cNvSpPr/>
          <p:nvPr/>
        </p:nvSpPr>
        <p:spPr>
          <a:xfrm>
            <a:off x="6629049" y="7892813"/>
            <a:ext cx="314679" cy="149753"/>
          </a:xfrm>
          <a:custGeom>
            <a:avLst/>
            <a:gdLst>
              <a:gd name="connsiteX0" fmla="*/ 314676 w 314679"/>
              <a:gd name="connsiteY0" fmla="*/ 237 h 149753"/>
              <a:gd name="connsiteX1" fmla="*/ 228951 w 314679"/>
              <a:gd name="connsiteY1" fmla="*/ 101837 h 149753"/>
              <a:gd name="connsiteX2" fmla="*/ 187676 w 314679"/>
              <a:gd name="connsiteY2" fmla="*/ 133587 h 149753"/>
              <a:gd name="connsiteX3" fmla="*/ 351 w 314679"/>
              <a:gd name="connsiteY3" fmla="*/ 143112 h 149753"/>
              <a:gd name="connsiteX4" fmla="*/ 143226 w 314679"/>
              <a:gd name="connsiteY4" fmla="*/ 149462 h 149753"/>
              <a:gd name="connsiteX5" fmla="*/ 232126 w 314679"/>
              <a:gd name="connsiteY5" fmla="*/ 133587 h 149753"/>
              <a:gd name="connsiteX6" fmla="*/ 314676 w 314679"/>
              <a:gd name="connsiteY6" fmla="*/ 237 h 14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679" h="149753">
                <a:moveTo>
                  <a:pt x="314676" y="237"/>
                </a:moveTo>
                <a:cubicBezTo>
                  <a:pt x="314147" y="-5055"/>
                  <a:pt x="250118" y="79612"/>
                  <a:pt x="228951" y="101837"/>
                </a:cubicBezTo>
                <a:cubicBezTo>
                  <a:pt x="207784" y="124062"/>
                  <a:pt x="225776" y="126708"/>
                  <a:pt x="187676" y="133587"/>
                </a:cubicBezTo>
                <a:cubicBezTo>
                  <a:pt x="149576" y="140466"/>
                  <a:pt x="7759" y="140466"/>
                  <a:pt x="351" y="143112"/>
                </a:cubicBezTo>
                <a:cubicBezTo>
                  <a:pt x="-7057" y="145758"/>
                  <a:pt x="104597" y="151049"/>
                  <a:pt x="143226" y="149462"/>
                </a:cubicBezTo>
                <a:cubicBezTo>
                  <a:pt x="181855" y="147875"/>
                  <a:pt x="203022" y="154754"/>
                  <a:pt x="232126" y="133587"/>
                </a:cubicBezTo>
                <a:cubicBezTo>
                  <a:pt x="261230" y="112420"/>
                  <a:pt x="315205" y="5529"/>
                  <a:pt x="314676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 917">
            <a:extLst>
              <a:ext uri="{FF2B5EF4-FFF2-40B4-BE49-F238E27FC236}">
                <a16:creationId xmlns:a16="http://schemas.microsoft.com/office/drawing/2014/main" id="{A162BE76-1AA6-56E7-711F-BAD3F6862EA1}"/>
              </a:ext>
            </a:extLst>
          </p:cNvPr>
          <p:cNvSpPr/>
          <p:nvPr/>
        </p:nvSpPr>
        <p:spPr>
          <a:xfrm>
            <a:off x="6136862" y="8071536"/>
            <a:ext cx="582422" cy="773975"/>
          </a:xfrm>
          <a:custGeom>
            <a:avLst/>
            <a:gdLst>
              <a:gd name="connsiteX0" fmla="*/ 559213 w 582422"/>
              <a:gd name="connsiteY0" fmla="*/ 8839 h 773975"/>
              <a:gd name="connsiteX1" fmla="*/ 406813 w 582422"/>
              <a:gd name="connsiteY1" fmla="*/ 234264 h 773975"/>
              <a:gd name="connsiteX2" fmla="*/ 16288 w 582422"/>
              <a:gd name="connsiteY2" fmla="*/ 761314 h 773975"/>
              <a:gd name="connsiteX3" fmla="*/ 124238 w 582422"/>
              <a:gd name="connsiteY3" fmla="*/ 570814 h 773975"/>
              <a:gd name="connsiteX4" fmla="*/ 581438 w 582422"/>
              <a:gd name="connsiteY4" fmla="*/ 135839 h 773975"/>
              <a:gd name="connsiteX5" fmla="*/ 254413 w 582422"/>
              <a:gd name="connsiteY5" fmla="*/ 513664 h 773975"/>
              <a:gd name="connsiteX6" fmla="*/ 559213 w 582422"/>
              <a:gd name="connsiteY6" fmla="*/ 8839 h 7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22" h="773975">
                <a:moveTo>
                  <a:pt x="559213" y="8839"/>
                </a:moveTo>
                <a:cubicBezTo>
                  <a:pt x="584613" y="-37728"/>
                  <a:pt x="497300" y="108852"/>
                  <a:pt x="406813" y="234264"/>
                </a:cubicBezTo>
                <a:cubicBezTo>
                  <a:pt x="316326" y="359676"/>
                  <a:pt x="63384" y="705222"/>
                  <a:pt x="16288" y="761314"/>
                </a:cubicBezTo>
                <a:cubicBezTo>
                  <a:pt x="-30808" y="817406"/>
                  <a:pt x="30046" y="675060"/>
                  <a:pt x="124238" y="570814"/>
                </a:cubicBezTo>
                <a:cubicBezTo>
                  <a:pt x="218430" y="466568"/>
                  <a:pt x="559742" y="145364"/>
                  <a:pt x="581438" y="135839"/>
                </a:cubicBezTo>
                <a:cubicBezTo>
                  <a:pt x="603134" y="126314"/>
                  <a:pt x="259175" y="534831"/>
                  <a:pt x="254413" y="513664"/>
                </a:cubicBezTo>
                <a:cubicBezTo>
                  <a:pt x="249651" y="492497"/>
                  <a:pt x="533813" y="55406"/>
                  <a:pt x="559213" y="8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 918">
            <a:extLst>
              <a:ext uri="{FF2B5EF4-FFF2-40B4-BE49-F238E27FC236}">
                <a16:creationId xmlns:a16="http://schemas.microsoft.com/office/drawing/2014/main" id="{5585EB26-FDA6-F023-14B4-54627C965902}"/>
              </a:ext>
            </a:extLst>
          </p:cNvPr>
          <p:cNvSpPr/>
          <p:nvPr/>
        </p:nvSpPr>
        <p:spPr>
          <a:xfrm>
            <a:off x="5853876" y="8064452"/>
            <a:ext cx="308864" cy="500512"/>
          </a:xfrm>
          <a:custGeom>
            <a:avLst/>
            <a:gdLst>
              <a:gd name="connsiteX0" fmla="*/ 89724 w 308864"/>
              <a:gd name="connsiteY0" fmla="*/ 48 h 500512"/>
              <a:gd name="connsiteX1" fmla="*/ 111949 w 308864"/>
              <a:gd name="connsiteY1" fmla="*/ 231823 h 500512"/>
              <a:gd name="connsiteX2" fmla="*/ 19874 w 308864"/>
              <a:gd name="connsiteY2" fmla="*/ 435023 h 500512"/>
              <a:gd name="connsiteX3" fmla="*/ 7174 w 308864"/>
              <a:gd name="connsiteY3" fmla="*/ 498523 h 500512"/>
              <a:gd name="connsiteX4" fmla="*/ 108774 w 308864"/>
              <a:gd name="connsiteY4" fmla="*/ 374698 h 500512"/>
              <a:gd name="connsiteX5" fmla="*/ 308799 w 308864"/>
              <a:gd name="connsiteY5" fmla="*/ 44498 h 500512"/>
              <a:gd name="connsiteX6" fmla="*/ 86549 w 308864"/>
              <a:gd name="connsiteY6" fmla="*/ 349298 h 500512"/>
              <a:gd name="connsiteX7" fmla="*/ 92899 w 308864"/>
              <a:gd name="connsiteY7" fmla="*/ 263573 h 500512"/>
              <a:gd name="connsiteX8" fmla="*/ 38924 w 308864"/>
              <a:gd name="connsiteY8" fmla="*/ 396923 h 500512"/>
              <a:gd name="connsiteX9" fmla="*/ 108774 w 308864"/>
              <a:gd name="connsiteY9" fmla="*/ 212773 h 500512"/>
              <a:gd name="connsiteX10" fmla="*/ 89724 w 308864"/>
              <a:gd name="connsiteY10" fmla="*/ 48 h 50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864" h="500512">
                <a:moveTo>
                  <a:pt x="89724" y="48"/>
                </a:moveTo>
                <a:cubicBezTo>
                  <a:pt x="90253" y="3223"/>
                  <a:pt x="123591" y="159327"/>
                  <a:pt x="111949" y="231823"/>
                </a:cubicBezTo>
                <a:cubicBezTo>
                  <a:pt x="100307" y="304319"/>
                  <a:pt x="37336" y="390573"/>
                  <a:pt x="19874" y="435023"/>
                </a:cubicBezTo>
                <a:cubicBezTo>
                  <a:pt x="2412" y="479473"/>
                  <a:pt x="-7643" y="508577"/>
                  <a:pt x="7174" y="498523"/>
                </a:cubicBezTo>
                <a:cubicBezTo>
                  <a:pt x="21991" y="488469"/>
                  <a:pt x="58503" y="450369"/>
                  <a:pt x="108774" y="374698"/>
                </a:cubicBezTo>
                <a:cubicBezTo>
                  <a:pt x="159045" y="299027"/>
                  <a:pt x="312503" y="48731"/>
                  <a:pt x="308799" y="44498"/>
                </a:cubicBezTo>
                <a:cubicBezTo>
                  <a:pt x="305095" y="40265"/>
                  <a:pt x="122532" y="312786"/>
                  <a:pt x="86549" y="349298"/>
                </a:cubicBezTo>
                <a:cubicBezTo>
                  <a:pt x="50566" y="385810"/>
                  <a:pt x="100836" y="255636"/>
                  <a:pt x="92899" y="263573"/>
                </a:cubicBezTo>
                <a:cubicBezTo>
                  <a:pt x="84962" y="271510"/>
                  <a:pt x="36278" y="405390"/>
                  <a:pt x="38924" y="396923"/>
                </a:cubicBezTo>
                <a:cubicBezTo>
                  <a:pt x="41570" y="388456"/>
                  <a:pt x="104012" y="275744"/>
                  <a:pt x="108774" y="212773"/>
                </a:cubicBezTo>
                <a:cubicBezTo>
                  <a:pt x="113536" y="149802"/>
                  <a:pt x="89195" y="-3127"/>
                  <a:pt x="8972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 919">
            <a:extLst>
              <a:ext uri="{FF2B5EF4-FFF2-40B4-BE49-F238E27FC236}">
                <a16:creationId xmlns:a16="http://schemas.microsoft.com/office/drawing/2014/main" id="{ECD4CC05-25B8-EBA9-0D92-57E5FF72B02F}"/>
              </a:ext>
            </a:extLst>
          </p:cNvPr>
          <p:cNvSpPr/>
          <p:nvPr/>
        </p:nvSpPr>
        <p:spPr>
          <a:xfrm>
            <a:off x="6219825" y="8131165"/>
            <a:ext cx="397069" cy="396885"/>
          </a:xfrm>
          <a:custGeom>
            <a:avLst/>
            <a:gdLst>
              <a:gd name="connsiteX0" fmla="*/ 396875 w 397069"/>
              <a:gd name="connsiteY0" fmla="*/ 10 h 396885"/>
              <a:gd name="connsiteX1" fmla="*/ 219075 w 397069"/>
              <a:gd name="connsiteY1" fmla="*/ 247660 h 396885"/>
              <a:gd name="connsiteX2" fmla="*/ 53975 w 397069"/>
              <a:gd name="connsiteY2" fmla="*/ 368310 h 396885"/>
              <a:gd name="connsiteX3" fmla="*/ 82550 w 397069"/>
              <a:gd name="connsiteY3" fmla="*/ 346085 h 396885"/>
              <a:gd name="connsiteX4" fmla="*/ 0 w 397069"/>
              <a:gd name="connsiteY4" fmla="*/ 396885 h 396885"/>
              <a:gd name="connsiteX5" fmla="*/ 155575 w 397069"/>
              <a:gd name="connsiteY5" fmla="*/ 301635 h 396885"/>
              <a:gd name="connsiteX6" fmla="*/ 288925 w 397069"/>
              <a:gd name="connsiteY6" fmla="*/ 101610 h 396885"/>
              <a:gd name="connsiteX7" fmla="*/ 184150 w 397069"/>
              <a:gd name="connsiteY7" fmla="*/ 257185 h 396885"/>
              <a:gd name="connsiteX8" fmla="*/ 396875 w 397069"/>
              <a:gd name="connsiteY8" fmla="*/ 10 h 3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069" h="396885">
                <a:moveTo>
                  <a:pt x="396875" y="10"/>
                </a:moveTo>
                <a:cubicBezTo>
                  <a:pt x="402696" y="-1578"/>
                  <a:pt x="276225" y="186277"/>
                  <a:pt x="219075" y="247660"/>
                </a:cubicBezTo>
                <a:cubicBezTo>
                  <a:pt x="161925" y="309043"/>
                  <a:pt x="76729" y="351906"/>
                  <a:pt x="53975" y="368310"/>
                </a:cubicBezTo>
                <a:cubicBezTo>
                  <a:pt x="31221" y="384714"/>
                  <a:pt x="91546" y="341323"/>
                  <a:pt x="82550" y="346085"/>
                </a:cubicBezTo>
                <a:cubicBezTo>
                  <a:pt x="73554" y="350847"/>
                  <a:pt x="0" y="396885"/>
                  <a:pt x="0" y="396885"/>
                </a:cubicBezTo>
                <a:cubicBezTo>
                  <a:pt x="12171" y="389477"/>
                  <a:pt x="107421" y="350848"/>
                  <a:pt x="155575" y="301635"/>
                </a:cubicBezTo>
                <a:cubicBezTo>
                  <a:pt x="203729" y="252423"/>
                  <a:pt x="284162" y="109018"/>
                  <a:pt x="288925" y="101610"/>
                </a:cubicBezTo>
                <a:cubicBezTo>
                  <a:pt x="293687" y="94202"/>
                  <a:pt x="168275" y="269885"/>
                  <a:pt x="184150" y="257185"/>
                </a:cubicBezTo>
                <a:cubicBezTo>
                  <a:pt x="200025" y="244485"/>
                  <a:pt x="391054" y="1598"/>
                  <a:pt x="39687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 920">
            <a:extLst>
              <a:ext uri="{FF2B5EF4-FFF2-40B4-BE49-F238E27FC236}">
                <a16:creationId xmlns:a16="http://schemas.microsoft.com/office/drawing/2014/main" id="{61596505-7D06-159F-6A12-66B9E549D244}"/>
              </a:ext>
            </a:extLst>
          </p:cNvPr>
          <p:cNvSpPr/>
          <p:nvPr/>
        </p:nvSpPr>
        <p:spPr>
          <a:xfrm>
            <a:off x="5460899" y="8562191"/>
            <a:ext cx="338907" cy="92167"/>
          </a:xfrm>
          <a:custGeom>
            <a:avLst/>
            <a:gdLst>
              <a:gd name="connsiteX0" fmla="*/ 101 w 338907"/>
              <a:gd name="connsiteY0" fmla="*/ 83334 h 92167"/>
              <a:gd name="connsiteX1" fmla="*/ 101701 w 338907"/>
              <a:gd name="connsiteY1" fmla="*/ 86509 h 92167"/>
              <a:gd name="connsiteX2" fmla="*/ 193776 w 338907"/>
              <a:gd name="connsiteY2" fmla="*/ 3959 h 92167"/>
              <a:gd name="connsiteX3" fmla="*/ 304901 w 338907"/>
              <a:gd name="connsiteY3" fmla="*/ 13484 h 92167"/>
              <a:gd name="connsiteX4" fmla="*/ 336651 w 338907"/>
              <a:gd name="connsiteY4" fmla="*/ 16659 h 92167"/>
              <a:gd name="connsiteX5" fmla="*/ 254101 w 338907"/>
              <a:gd name="connsiteY5" fmla="*/ 3959 h 92167"/>
              <a:gd name="connsiteX6" fmla="*/ 177901 w 338907"/>
              <a:gd name="connsiteY6" fmla="*/ 32534 h 92167"/>
              <a:gd name="connsiteX7" fmla="*/ 69951 w 338907"/>
              <a:gd name="connsiteY7" fmla="*/ 57934 h 92167"/>
              <a:gd name="connsiteX8" fmla="*/ 120751 w 338907"/>
              <a:gd name="connsiteY8" fmla="*/ 70634 h 92167"/>
              <a:gd name="connsiteX9" fmla="*/ 101 w 338907"/>
              <a:gd name="connsiteY9" fmla="*/ 83334 h 9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907" h="92167">
                <a:moveTo>
                  <a:pt x="101" y="83334"/>
                </a:moveTo>
                <a:cubicBezTo>
                  <a:pt x="-3074" y="85980"/>
                  <a:pt x="69422" y="99738"/>
                  <a:pt x="101701" y="86509"/>
                </a:cubicBezTo>
                <a:cubicBezTo>
                  <a:pt x="133980" y="73280"/>
                  <a:pt x="159909" y="16130"/>
                  <a:pt x="193776" y="3959"/>
                </a:cubicBezTo>
                <a:cubicBezTo>
                  <a:pt x="227643" y="-8212"/>
                  <a:pt x="281088" y="11367"/>
                  <a:pt x="304901" y="13484"/>
                </a:cubicBezTo>
                <a:cubicBezTo>
                  <a:pt x="328714" y="15601"/>
                  <a:pt x="345118" y="18246"/>
                  <a:pt x="336651" y="16659"/>
                </a:cubicBezTo>
                <a:cubicBezTo>
                  <a:pt x="328184" y="15072"/>
                  <a:pt x="280559" y="1313"/>
                  <a:pt x="254101" y="3959"/>
                </a:cubicBezTo>
                <a:cubicBezTo>
                  <a:pt x="227643" y="6605"/>
                  <a:pt x="208593" y="23538"/>
                  <a:pt x="177901" y="32534"/>
                </a:cubicBezTo>
                <a:cubicBezTo>
                  <a:pt x="147209" y="41530"/>
                  <a:pt x="79476" y="51584"/>
                  <a:pt x="69951" y="57934"/>
                </a:cubicBezTo>
                <a:cubicBezTo>
                  <a:pt x="60426" y="64284"/>
                  <a:pt x="126043" y="64813"/>
                  <a:pt x="120751" y="70634"/>
                </a:cubicBezTo>
                <a:cubicBezTo>
                  <a:pt x="115459" y="76455"/>
                  <a:pt x="3276" y="80688"/>
                  <a:pt x="101" y="83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 921">
            <a:extLst>
              <a:ext uri="{FF2B5EF4-FFF2-40B4-BE49-F238E27FC236}">
                <a16:creationId xmlns:a16="http://schemas.microsoft.com/office/drawing/2014/main" id="{8065F70E-E55F-2C05-61C5-6BC11A068072}"/>
              </a:ext>
            </a:extLst>
          </p:cNvPr>
          <p:cNvSpPr/>
          <p:nvPr/>
        </p:nvSpPr>
        <p:spPr>
          <a:xfrm>
            <a:off x="5034810" y="8616384"/>
            <a:ext cx="454841" cy="847351"/>
          </a:xfrm>
          <a:custGeom>
            <a:avLst/>
            <a:gdLst>
              <a:gd name="connsiteX0" fmla="*/ 454765 w 454841"/>
              <a:gd name="connsiteY0" fmla="*/ 566 h 847351"/>
              <a:gd name="connsiteX1" fmla="*/ 400790 w 454841"/>
              <a:gd name="connsiteY1" fmla="*/ 105341 h 847351"/>
              <a:gd name="connsiteX2" fmla="*/ 372215 w 454841"/>
              <a:gd name="connsiteY2" fmla="*/ 146616 h 847351"/>
              <a:gd name="connsiteX3" fmla="*/ 400790 w 454841"/>
              <a:gd name="connsiteY3" fmla="*/ 162491 h 847351"/>
              <a:gd name="connsiteX4" fmla="*/ 375390 w 454841"/>
              <a:gd name="connsiteY4" fmla="*/ 168841 h 847351"/>
              <a:gd name="connsiteX5" fmla="*/ 407140 w 454841"/>
              <a:gd name="connsiteY5" fmla="*/ 181541 h 847351"/>
              <a:gd name="connsiteX6" fmla="*/ 372215 w 454841"/>
              <a:gd name="connsiteY6" fmla="*/ 283141 h 847351"/>
              <a:gd name="connsiteX7" fmla="*/ 346815 w 454841"/>
              <a:gd name="connsiteY7" fmla="*/ 346641 h 847351"/>
              <a:gd name="connsiteX8" fmla="*/ 248390 w 454841"/>
              <a:gd name="connsiteY8" fmla="*/ 403791 h 847351"/>
              <a:gd name="connsiteX9" fmla="*/ 276965 w 454841"/>
              <a:gd name="connsiteY9" fmla="*/ 397441 h 847351"/>
              <a:gd name="connsiteX10" fmla="*/ 286490 w 454841"/>
              <a:gd name="connsiteY10" fmla="*/ 451416 h 847351"/>
              <a:gd name="connsiteX11" fmla="*/ 245215 w 454841"/>
              <a:gd name="connsiteY11" fmla="*/ 533966 h 847351"/>
              <a:gd name="connsiteX12" fmla="*/ 140440 w 454841"/>
              <a:gd name="connsiteY12" fmla="*/ 705416 h 847351"/>
              <a:gd name="connsiteX13" fmla="*/ 102340 w 454841"/>
              <a:gd name="connsiteY13" fmla="*/ 787966 h 847351"/>
              <a:gd name="connsiteX14" fmla="*/ 740 w 454841"/>
              <a:gd name="connsiteY14" fmla="*/ 845116 h 847351"/>
              <a:gd name="connsiteX15" fmla="*/ 67415 w 454841"/>
              <a:gd name="connsiteY15" fmla="*/ 794316 h 847351"/>
              <a:gd name="connsiteX16" fmla="*/ 261090 w 454841"/>
              <a:gd name="connsiteY16" fmla="*/ 441891 h 847351"/>
              <a:gd name="connsiteX17" fmla="*/ 407140 w 454841"/>
              <a:gd name="connsiteY17" fmla="*/ 181541 h 847351"/>
              <a:gd name="connsiteX18" fmla="*/ 388090 w 454841"/>
              <a:gd name="connsiteY18" fmla="*/ 156141 h 847351"/>
              <a:gd name="connsiteX19" fmla="*/ 454765 w 454841"/>
              <a:gd name="connsiteY19" fmla="*/ 566 h 84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841" h="847351">
                <a:moveTo>
                  <a:pt x="454765" y="566"/>
                </a:moveTo>
                <a:cubicBezTo>
                  <a:pt x="456882" y="-7901"/>
                  <a:pt x="414548" y="80999"/>
                  <a:pt x="400790" y="105341"/>
                </a:cubicBezTo>
                <a:cubicBezTo>
                  <a:pt x="387032" y="129683"/>
                  <a:pt x="372215" y="137091"/>
                  <a:pt x="372215" y="146616"/>
                </a:cubicBezTo>
                <a:cubicBezTo>
                  <a:pt x="372215" y="156141"/>
                  <a:pt x="400261" y="158787"/>
                  <a:pt x="400790" y="162491"/>
                </a:cubicBezTo>
                <a:cubicBezTo>
                  <a:pt x="401319" y="166195"/>
                  <a:pt x="374332" y="165666"/>
                  <a:pt x="375390" y="168841"/>
                </a:cubicBezTo>
                <a:cubicBezTo>
                  <a:pt x="376448" y="172016"/>
                  <a:pt x="407669" y="162491"/>
                  <a:pt x="407140" y="181541"/>
                </a:cubicBezTo>
                <a:cubicBezTo>
                  <a:pt x="406611" y="200591"/>
                  <a:pt x="382269" y="255624"/>
                  <a:pt x="372215" y="283141"/>
                </a:cubicBezTo>
                <a:cubicBezTo>
                  <a:pt x="362161" y="310658"/>
                  <a:pt x="367452" y="326533"/>
                  <a:pt x="346815" y="346641"/>
                </a:cubicBezTo>
                <a:cubicBezTo>
                  <a:pt x="326178" y="366749"/>
                  <a:pt x="260032" y="395324"/>
                  <a:pt x="248390" y="403791"/>
                </a:cubicBezTo>
                <a:cubicBezTo>
                  <a:pt x="236748" y="412258"/>
                  <a:pt x="270615" y="389504"/>
                  <a:pt x="276965" y="397441"/>
                </a:cubicBezTo>
                <a:cubicBezTo>
                  <a:pt x="283315" y="405378"/>
                  <a:pt x="291782" y="428662"/>
                  <a:pt x="286490" y="451416"/>
                </a:cubicBezTo>
                <a:cubicBezTo>
                  <a:pt x="281198" y="474170"/>
                  <a:pt x="269557" y="491633"/>
                  <a:pt x="245215" y="533966"/>
                </a:cubicBezTo>
                <a:cubicBezTo>
                  <a:pt x="220873" y="576299"/>
                  <a:pt x="164253" y="663083"/>
                  <a:pt x="140440" y="705416"/>
                </a:cubicBezTo>
                <a:cubicBezTo>
                  <a:pt x="116627" y="747749"/>
                  <a:pt x="125623" y="764683"/>
                  <a:pt x="102340" y="787966"/>
                </a:cubicBezTo>
                <a:cubicBezTo>
                  <a:pt x="79057" y="811249"/>
                  <a:pt x="6561" y="844058"/>
                  <a:pt x="740" y="845116"/>
                </a:cubicBezTo>
                <a:cubicBezTo>
                  <a:pt x="-5081" y="846174"/>
                  <a:pt x="24023" y="861520"/>
                  <a:pt x="67415" y="794316"/>
                </a:cubicBezTo>
                <a:cubicBezTo>
                  <a:pt x="110807" y="727112"/>
                  <a:pt x="204469" y="544020"/>
                  <a:pt x="261090" y="441891"/>
                </a:cubicBezTo>
                <a:cubicBezTo>
                  <a:pt x="317711" y="339762"/>
                  <a:pt x="385973" y="229166"/>
                  <a:pt x="407140" y="181541"/>
                </a:cubicBezTo>
                <a:cubicBezTo>
                  <a:pt x="428307" y="133916"/>
                  <a:pt x="380682" y="183658"/>
                  <a:pt x="388090" y="156141"/>
                </a:cubicBezTo>
                <a:cubicBezTo>
                  <a:pt x="395498" y="128624"/>
                  <a:pt x="452648" y="9033"/>
                  <a:pt x="454765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 922">
            <a:extLst>
              <a:ext uri="{FF2B5EF4-FFF2-40B4-BE49-F238E27FC236}">
                <a16:creationId xmlns:a16="http://schemas.microsoft.com/office/drawing/2014/main" id="{05C4EF00-6EC2-FF6B-E966-0ABBEEEB27F5}"/>
              </a:ext>
            </a:extLst>
          </p:cNvPr>
          <p:cNvSpPr/>
          <p:nvPr/>
        </p:nvSpPr>
        <p:spPr>
          <a:xfrm>
            <a:off x="5607548" y="8588375"/>
            <a:ext cx="218577" cy="476589"/>
          </a:xfrm>
          <a:custGeom>
            <a:avLst/>
            <a:gdLst>
              <a:gd name="connsiteX0" fmla="*/ 218577 w 218577"/>
              <a:gd name="connsiteY0" fmla="*/ 0 h 476589"/>
              <a:gd name="connsiteX1" fmla="*/ 142377 w 218577"/>
              <a:gd name="connsiteY1" fmla="*/ 117475 h 476589"/>
              <a:gd name="connsiteX2" fmla="*/ 28077 w 218577"/>
              <a:gd name="connsiteY2" fmla="*/ 342900 h 476589"/>
              <a:gd name="connsiteX3" fmla="*/ 5852 w 218577"/>
              <a:gd name="connsiteY3" fmla="*/ 400050 h 476589"/>
              <a:gd name="connsiteX4" fmla="*/ 9027 w 218577"/>
              <a:gd name="connsiteY4" fmla="*/ 476250 h 476589"/>
              <a:gd name="connsiteX5" fmla="*/ 5852 w 218577"/>
              <a:gd name="connsiteY5" fmla="*/ 415925 h 476589"/>
              <a:gd name="connsiteX6" fmla="*/ 97927 w 218577"/>
              <a:gd name="connsiteY6" fmla="*/ 171450 h 476589"/>
              <a:gd name="connsiteX7" fmla="*/ 88402 w 218577"/>
              <a:gd name="connsiteY7" fmla="*/ 184150 h 476589"/>
              <a:gd name="connsiteX8" fmla="*/ 218577 w 218577"/>
              <a:gd name="connsiteY8" fmla="*/ 0 h 47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77" h="476589">
                <a:moveTo>
                  <a:pt x="218577" y="0"/>
                </a:moveTo>
                <a:cubicBezTo>
                  <a:pt x="196352" y="30162"/>
                  <a:pt x="174127" y="60325"/>
                  <a:pt x="142377" y="117475"/>
                </a:cubicBezTo>
                <a:cubicBezTo>
                  <a:pt x="110627" y="174625"/>
                  <a:pt x="50831" y="295804"/>
                  <a:pt x="28077" y="342900"/>
                </a:cubicBezTo>
                <a:cubicBezTo>
                  <a:pt x="5323" y="389996"/>
                  <a:pt x="9027" y="377825"/>
                  <a:pt x="5852" y="400050"/>
                </a:cubicBezTo>
                <a:cubicBezTo>
                  <a:pt x="2677" y="422275"/>
                  <a:pt x="9027" y="473604"/>
                  <a:pt x="9027" y="476250"/>
                </a:cubicBezTo>
                <a:cubicBezTo>
                  <a:pt x="9027" y="478896"/>
                  <a:pt x="-8965" y="466725"/>
                  <a:pt x="5852" y="415925"/>
                </a:cubicBezTo>
                <a:cubicBezTo>
                  <a:pt x="20669" y="365125"/>
                  <a:pt x="97927" y="171450"/>
                  <a:pt x="97927" y="171450"/>
                </a:cubicBezTo>
                <a:cubicBezTo>
                  <a:pt x="111685" y="132821"/>
                  <a:pt x="88402" y="184150"/>
                  <a:pt x="88402" y="184150"/>
                </a:cubicBezTo>
                <a:lnTo>
                  <a:pt x="21857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 923">
            <a:extLst>
              <a:ext uri="{FF2B5EF4-FFF2-40B4-BE49-F238E27FC236}">
                <a16:creationId xmlns:a16="http://schemas.microsoft.com/office/drawing/2014/main" id="{E120DD46-AD2D-357D-8790-8F670826FCB2}"/>
              </a:ext>
            </a:extLst>
          </p:cNvPr>
          <p:cNvSpPr/>
          <p:nvPr/>
        </p:nvSpPr>
        <p:spPr>
          <a:xfrm>
            <a:off x="5464168" y="8580971"/>
            <a:ext cx="330207" cy="188382"/>
          </a:xfrm>
          <a:custGeom>
            <a:avLst/>
            <a:gdLst>
              <a:gd name="connsiteX0" fmla="*/ 330207 w 330207"/>
              <a:gd name="connsiteY0" fmla="*/ 42329 h 188382"/>
              <a:gd name="connsiteX1" fmla="*/ 257182 w 330207"/>
              <a:gd name="connsiteY1" fmla="*/ 45504 h 188382"/>
              <a:gd name="connsiteX2" fmla="*/ 212732 w 330207"/>
              <a:gd name="connsiteY2" fmla="*/ 16929 h 188382"/>
              <a:gd name="connsiteX3" fmla="*/ 200032 w 330207"/>
              <a:gd name="connsiteY3" fmla="*/ 51854 h 188382"/>
              <a:gd name="connsiteX4" fmla="*/ 117482 w 330207"/>
              <a:gd name="connsiteY4" fmla="*/ 102654 h 188382"/>
              <a:gd name="connsiteX5" fmla="*/ 53982 w 330207"/>
              <a:gd name="connsiteY5" fmla="*/ 118529 h 188382"/>
              <a:gd name="connsiteX6" fmla="*/ 7 w 330207"/>
              <a:gd name="connsiteY6" fmla="*/ 188379 h 188382"/>
              <a:gd name="connsiteX7" fmla="*/ 50807 w 330207"/>
              <a:gd name="connsiteY7" fmla="*/ 115354 h 188382"/>
              <a:gd name="connsiteX8" fmla="*/ 152407 w 330207"/>
              <a:gd name="connsiteY8" fmla="*/ 77254 h 188382"/>
              <a:gd name="connsiteX9" fmla="*/ 215907 w 330207"/>
              <a:gd name="connsiteY9" fmla="*/ 1054 h 188382"/>
              <a:gd name="connsiteX10" fmla="*/ 257182 w 330207"/>
              <a:gd name="connsiteY10" fmla="*/ 32804 h 188382"/>
              <a:gd name="connsiteX11" fmla="*/ 330207 w 330207"/>
              <a:gd name="connsiteY11" fmla="*/ 42329 h 18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207" h="188382">
                <a:moveTo>
                  <a:pt x="330207" y="42329"/>
                </a:moveTo>
                <a:cubicBezTo>
                  <a:pt x="330207" y="44446"/>
                  <a:pt x="276761" y="49737"/>
                  <a:pt x="257182" y="45504"/>
                </a:cubicBezTo>
                <a:cubicBezTo>
                  <a:pt x="237603" y="41271"/>
                  <a:pt x="222257" y="15871"/>
                  <a:pt x="212732" y="16929"/>
                </a:cubicBezTo>
                <a:cubicBezTo>
                  <a:pt x="203207" y="17987"/>
                  <a:pt x="215907" y="37566"/>
                  <a:pt x="200032" y="51854"/>
                </a:cubicBezTo>
                <a:cubicBezTo>
                  <a:pt x="184157" y="66142"/>
                  <a:pt x="141824" y="91542"/>
                  <a:pt x="117482" y="102654"/>
                </a:cubicBezTo>
                <a:cubicBezTo>
                  <a:pt x="93140" y="113766"/>
                  <a:pt x="73561" y="104242"/>
                  <a:pt x="53982" y="118529"/>
                </a:cubicBezTo>
                <a:cubicBezTo>
                  <a:pt x="34403" y="132816"/>
                  <a:pt x="536" y="188908"/>
                  <a:pt x="7" y="188379"/>
                </a:cubicBezTo>
                <a:cubicBezTo>
                  <a:pt x="-522" y="187850"/>
                  <a:pt x="25407" y="133875"/>
                  <a:pt x="50807" y="115354"/>
                </a:cubicBezTo>
                <a:cubicBezTo>
                  <a:pt x="76207" y="96833"/>
                  <a:pt x="124890" y="96304"/>
                  <a:pt x="152407" y="77254"/>
                </a:cubicBezTo>
                <a:cubicBezTo>
                  <a:pt x="179924" y="58204"/>
                  <a:pt x="198445" y="8462"/>
                  <a:pt x="215907" y="1054"/>
                </a:cubicBezTo>
                <a:cubicBezTo>
                  <a:pt x="233369" y="-6354"/>
                  <a:pt x="236016" y="27512"/>
                  <a:pt x="257182" y="32804"/>
                </a:cubicBezTo>
                <a:cubicBezTo>
                  <a:pt x="278348" y="38096"/>
                  <a:pt x="330207" y="40212"/>
                  <a:pt x="330207" y="42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 924">
            <a:extLst>
              <a:ext uri="{FF2B5EF4-FFF2-40B4-BE49-F238E27FC236}">
                <a16:creationId xmlns:a16="http://schemas.microsoft.com/office/drawing/2014/main" id="{2016BE6D-00F2-6914-3C65-68E920F554D5}"/>
              </a:ext>
            </a:extLst>
          </p:cNvPr>
          <p:cNvSpPr/>
          <p:nvPr/>
        </p:nvSpPr>
        <p:spPr>
          <a:xfrm>
            <a:off x="5562481" y="8619646"/>
            <a:ext cx="194165" cy="433731"/>
          </a:xfrm>
          <a:custGeom>
            <a:avLst/>
            <a:gdLst>
              <a:gd name="connsiteX0" fmla="*/ 193794 w 194165"/>
              <a:gd name="connsiteY0" fmla="*/ 479 h 433731"/>
              <a:gd name="connsiteX1" fmla="*/ 95369 w 194165"/>
              <a:gd name="connsiteY1" fmla="*/ 190979 h 433731"/>
              <a:gd name="connsiteX2" fmla="*/ 25519 w 194165"/>
              <a:gd name="connsiteY2" fmla="*/ 298929 h 433731"/>
              <a:gd name="connsiteX3" fmla="*/ 3294 w 194165"/>
              <a:gd name="connsiteY3" fmla="*/ 356079 h 433731"/>
              <a:gd name="connsiteX4" fmla="*/ 6469 w 194165"/>
              <a:gd name="connsiteY4" fmla="*/ 432279 h 433731"/>
              <a:gd name="connsiteX5" fmla="*/ 6469 w 194165"/>
              <a:gd name="connsiteY5" fmla="*/ 387829 h 433731"/>
              <a:gd name="connsiteX6" fmla="*/ 95369 w 194165"/>
              <a:gd name="connsiteY6" fmla="*/ 181454 h 433731"/>
              <a:gd name="connsiteX7" fmla="*/ 57269 w 194165"/>
              <a:gd name="connsiteY7" fmla="*/ 251304 h 433731"/>
              <a:gd name="connsiteX8" fmla="*/ 193794 w 194165"/>
              <a:gd name="connsiteY8" fmla="*/ 479 h 43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65" h="433731">
                <a:moveTo>
                  <a:pt x="193794" y="479"/>
                </a:moveTo>
                <a:cubicBezTo>
                  <a:pt x="200144" y="-9575"/>
                  <a:pt x="123415" y="141237"/>
                  <a:pt x="95369" y="190979"/>
                </a:cubicBezTo>
                <a:cubicBezTo>
                  <a:pt x="67323" y="240721"/>
                  <a:pt x="40865" y="271412"/>
                  <a:pt x="25519" y="298929"/>
                </a:cubicBezTo>
                <a:cubicBezTo>
                  <a:pt x="10173" y="326446"/>
                  <a:pt x="6469" y="333854"/>
                  <a:pt x="3294" y="356079"/>
                </a:cubicBezTo>
                <a:cubicBezTo>
                  <a:pt x="119" y="378304"/>
                  <a:pt x="5940" y="426987"/>
                  <a:pt x="6469" y="432279"/>
                </a:cubicBezTo>
                <a:cubicBezTo>
                  <a:pt x="6998" y="437571"/>
                  <a:pt x="-8348" y="429633"/>
                  <a:pt x="6469" y="387829"/>
                </a:cubicBezTo>
                <a:cubicBezTo>
                  <a:pt x="21286" y="346025"/>
                  <a:pt x="86902" y="204208"/>
                  <a:pt x="95369" y="181454"/>
                </a:cubicBezTo>
                <a:cubicBezTo>
                  <a:pt x="103836" y="158700"/>
                  <a:pt x="45098" y="277233"/>
                  <a:pt x="57269" y="251304"/>
                </a:cubicBezTo>
                <a:cubicBezTo>
                  <a:pt x="69440" y="225375"/>
                  <a:pt x="187444" y="10533"/>
                  <a:pt x="193794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 925">
            <a:extLst>
              <a:ext uri="{FF2B5EF4-FFF2-40B4-BE49-F238E27FC236}">
                <a16:creationId xmlns:a16="http://schemas.microsoft.com/office/drawing/2014/main" id="{FAE8BE5C-ABDD-856A-5707-38D30E41A98E}"/>
              </a:ext>
            </a:extLst>
          </p:cNvPr>
          <p:cNvSpPr/>
          <p:nvPr/>
        </p:nvSpPr>
        <p:spPr>
          <a:xfrm>
            <a:off x="5346636" y="8760758"/>
            <a:ext cx="190598" cy="262690"/>
          </a:xfrm>
          <a:custGeom>
            <a:avLst/>
            <a:gdLst>
              <a:gd name="connsiteX0" fmla="*/ 117539 w 190598"/>
              <a:gd name="connsiteY0" fmla="*/ 5417 h 262690"/>
              <a:gd name="connsiteX1" fmla="*/ 181039 w 190598"/>
              <a:gd name="connsiteY1" fmla="*/ 11767 h 262690"/>
              <a:gd name="connsiteX2" fmla="*/ 120714 w 190598"/>
              <a:gd name="connsiteY2" fmla="*/ 110192 h 262690"/>
              <a:gd name="connsiteX3" fmla="*/ 92139 w 190598"/>
              <a:gd name="connsiteY3" fmla="*/ 208617 h 262690"/>
              <a:gd name="connsiteX4" fmla="*/ 63564 w 190598"/>
              <a:gd name="connsiteY4" fmla="*/ 237192 h 262690"/>
              <a:gd name="connsiteX5" fmla="*/ 64 w 190598"/>
              <a:gd name="connsiteY5" fmla="*/ 262592 h 262690"/>
              <a:gd name="connsiteX6" fmla="*/ 76264 w 190598"/>
              <a:gd name="connsiteY6" fmla="*/ 227667 h 262690"/>
              <a:gd name="connsiteX7" fmla="*/ 149289 w 190598"/>
              <a:gd name="connsiteY7" fmla="*/ 78442 h 262690"/>
              <a:gd name="connsiteX8" fmla="*/ 190564 w 190598"/>
              <a:gd name="connsiteY8" fmla="*/ 5417 h 262690"/>
              <a:gd name="connsiteX9" fmla="*/ 117539 w 190598"/>
              <a:gd name="connsiteY9" fmla="*/ 5417 h 26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98" h="262690">
                <a:moveTo>
                  <a:pt x="117539" y="5417"/>
                </a:moveTo>
                <a:cubicBezTo>
                  <a:pt x="115951" y="6475"/>
                  <a:pt x="180510" y="-5695"/>
                  <a:pt x="181039" y="11767"/>
                </a:cubicBezTo>
                <a:cubicBezTo>
                  <a:pt x="181568" y="29229"/>
                  <a:pt x="135531" y="77384"/>
                  <a:pt x="120714" y="110192"/>
                </a:cubicBezTo>
                <a:cubicBezTo>
                  <a:pt x="105897" y="143000"/>
                  <a:pt x="101664" y="187450"/>
                  <a:pt x="92139" y="208617"/>
                </a:cubicBezTo>
                <a:cubicBezTo>
                  <a:pt x="82614" y="229784"/>
                  <a:pt x="78910" y="228196"/>
                  <a:pt x="63564" y="237192"/>
                </a:cubicBezTo>
                <a:cubicBezTo>
                  <a:pt x="48218" y="246188"/>
                  <a:pt x="-2053" y="264180"/>
                  <a:pt x="64" y="262592"/>
                </a:cubicBezTo>
                <a:cubicBezTo>
                  <a:pt x="2181" y="261004"/>
                  <a:pt x="51393" y="258359"/>
                  <a:pt x="76264" y="227667"/>
                </a:cubicBezTo>
                <a:cubicBezTo>
                  <a:pt x="101135" y="196975"/>
                  <a:pt x="130239" y="115484"/>
                  <a:pt x="149289" y="78442"/>
                </a:cubicBezTo>
                <a:cubicBezTo>
                  <a:pt x="168339" y="41400"/>
                  <a:pt x="191622" y="17059"/>
                  <a:pt x="190564" y="5417"/>
                </a:cubicBezTo>
                <a:cubicBezTo>
                  <a:pt x="189506" y="-6225"/>
                  <a:pt x="119127" y="4359"/>
                  <a:pt x="117539" y="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 926">
            <a:extLst>
              <a:ext uri="{FF2B5EF4-FFF2-40B4-BE49-F238E27FC236}">
                <a16:creationId xmlns:a16="http://schemas.microsoft.com/office/drawing/2014/main" id="{42ADC95D-0894-DA67-65B4-9D7A3CD6E52A}"/>
              </a:ext>
            </a:extLst>
          </p:cNvPr>
          <p:cNvSpPr/>
          <p:nvPr/>
        </p:nvSpPr>
        <p:spPr>
          <a:xfrm>
            <a:off x="5161950" y="8994756"/>
            <a:ext cx="283177" cy="425518"/>
          </a:xfrm>
          <a:custGeom>
            <a:avLst/>
            <a:gdLst>
              <a:gd name="connsiteX0" fmla="*/ 283175 w 283177"/>
              <a:gd name="connsiteY0" fmla="*/ 19 h 425518"/>
              <a:gd name="connsiteX1" fmla="*/ 178400 w 283177"/>
              <a:gd name="connsiteY1" fmla="*/ 53994 h 425518"/>
              <a:gd name="connsiteX2" fmla="*/ 181575 w 283177"/>
              <a:gd name="connsiteY2" fmla="*/ 114319 h 425518"/>
              <a:gd name="connsiteX3" fmla="*/ 79975 w 283177"/>
              <a:gd name="connsiteY3" fmla="*/ 260369 h 425518"/>
              <a:gd name="connsiteX4" fmla="*/ 6950 w 283177"/>
              <a:gd name="connsiteY4" fmla="*/ 419119 h 425518"/>
              <a:gd name="connsiteX5" fmla="*/ 26000 w 283177"/>
              <a:gd name="connsiteY5" fmla="*/ 361969 h 425518"/>
              <a:gd name="connsiteX6" fmla="*/ 210150 w 283177"/>
              <a:gd name="connsiteY6" fmla="*/ 69869 h 425518"/>
              <a:gd name="connsiteX7" fmla="*/ 175225 w 283177"/>
              <a:gd name="connsiteY7" fmla="*/ 47644 h 425518"/>
              <a:gd name="connsiteX8" fmla="*/ 283175 w 283177"/>
              <a:gd name="connsiteY8" fmla="*/ 19 h 4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77" h="425518">
                <a:moveTo>
                  <a:pt x="283175" y="19"/>
                </a:moveTo>
                <a:cubicBezTo>
                  <a:pt x="283704" y="1077"/>
                  <a:pt x="195333" y="34944"/>
                  <a:pt x="178400" y="53994"/>
                </a:cubicBezTo>
                <a:cubicBezTo>
                  <a:pt x="161467" y="73044"/>
                  <a:pt x="197979" y="79923"/>
                  <a:pt x="181575" y="114319"/>
                </a:cubicBezTo>
                <a:cubicBezTo>
                  <a:pt x="165171" y="148715"/>
                  <a:pt x="109079" y="209569"/>
                  <a:pt x="79975" y="260369"/>
                </a:cubicBezTo>
                <a:cubicBezTo>
                  <a:pt x="50871" y="311169"/>
                  <a:pt x="15946" y="402186"/>
                  <a:pt x="6950" y="419119"/>
                </a:cubicBezTo>
                <a:cubicBezTo>
                  <a:pt x="-2046" y="436052"/>
                  <a:pt x="-7867" y="420177"/>
                  <a:pt x="26000" y="361969"/>
                </a:cubicBezTo>
                <a:cubicBezTo>
                  <a:pt x="59867" y="303761"/>
                  <a:pt x="185279" y="122256"/>
                  <a:pt x="210150" y="69869"/>
                </a:cubicBezTo>
                <a:cubicBezTo>
                  <a:pt x="235021" y="17482"/>
                  <a:pt x="161996" y="53994"/>
                  <a:pt x="175225" y="47644"/>
                </a:cubicBezTo>
                <a:cubicBezTo>
                  <a:pt x="188454" y="41294"/>
                  <a:pt x="282646" y="-1039"/>
                  <a:pt x="28317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 927">
            <a:extLst>
              <a:ext uri="{FF2B5EF4-FFF2-40B4-BE49-F238E27FC236}">
                <a16:creationId xmlns:a16="http://schemas.microsoft.com/office/drawing/2014/main" id="{384FF469-6E34-672A-AB9B-A5849A332313}"/>
              </a:ext>
            </a:extLst>
          </p:cNvPr>
          <p:cNvSpPr/>
          <p:nvPr/>
        </p:nvSpPr>
        <p:spPr>
          <a:xfrm>
            <a:off x="5316783" y="9048750"/>
            <a:ext cx="272104" cy="399603"/>
          </a:xfrm>
          <a:custGeom>
            <a:avLst/>
            <a:gdLst>
              <a:gd name="connsiteX0" fmla="*/ 271217 w 272104"/>
              <a:gd name="connsiteY0" fmla="*/ 0 h 399603"/>
              <a:gd name="connsiteX1" fmla="*/ 201367 w 272104"/>
              <a:gd name="connsiteY1" fmla="*/ 44450 h 399603"/>
              <a:gd name="connsiteX2" fmla="*/ 87067 w 272104"/>
              <a:gd name="connsiteY2" fmla="*/ 187325 h 399603"/>
              <a:gd name="connsiteX3" fmla="*/ 93417 w 272104"/>
              <a:gd name="connsiteY3" fmla="*/ 174625 h 399603"/>
              <a:gd name="connsiteX4" fmla="*/ 20392 w 272104"/>
              <a:gd name="connsiteY4" fmla="*/ 320675 h 399603"/>
              <a:gd name="connsiteX5" fmla="*/ 4517 w 272104"/>
              <a:gd name="connsiteY5" fmla="*/ 396875 h 399603"/>
              <a:gd name="connsiteX6" fmla="*/ 7692 w 272104"/>
              <a:gd name="connsiteY6" fmla="*/ 361950 h 399603"/>
              <a:gd name="connsiteX7" fmla="*/ 87067 w 272104"/>
              <a:gd name="connsiteY7" fmla="*/ 171450 h 399603"/>
              <a:gd name="connsiteX8" fmla="*/ 153742 w 272104"/>
              <a:gd name="connsiteY8" fmla="*/ 44450 h 399603"/>
              <a:gd name="connsiteX9" fmla="*/ 271217 w 272104"/>
              <a:gd name="connsiteY9" fmla="*/ 0 h 39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04" h="399603">
                <a:moveTo>
                  <a:pt x="271217" y="0"/>
                </a:moveTo>
                <a:cubicBezTo>
                  <a:pt x="279154" y="0"/>
                  <a:pt x="232059" y="13229"/>
                  <a:pt x="201367" y="44450"/>
                </a:cubicBezTo>
                <a:cubicBezTo>
                  <a:pt x="170675" y="75671"/>
                  <a:pt x="105059" y="165629"/>
                  <a:pt x="87067" y="187325"/>
                </a:cubicBezTo>
                <a:cubicBezTo>
                  <a:pt x="69075" y="209021"/>
                  <a:pt x="93417" y="174625"/>
                  <a:pt x="93417" y="174625"/>
                </a:cubicBezTo>
                <a:cubicBezTo>
                  <a:pt x="82305" y="196850"/>
                  <a:pt x="35209" y="283633"/>
                  <a:pt x="20392" y="320675"/>
                </a:cubicBezTo>
                <a:cubicBezTo>
                  <a:pt x="5575" y="357717"/>
                  <a:pt x="6634" y="389996"/>
                  <a:pt x="4517" y="396875"/>
                </a:cubicBezTo>
                <a:cubicBezTo>
                  <a:pt x="2400" y="403754"/>
                  <a:pt x="-6066" y="399521"/>
                  <a:pt x="7692" y="361950"/>
                </a:cubicBezTo>
                <a:cubicBezTo>
                  <a:pt x="21450" y="324379"/>
                  <a:pt x="62725" y="224367"/>
                  <a:pt x="87067" y="171450"/>
                </a:cubicBezTo>
                <a:cubicBezTo>
                  <a:pt x="111409" y="118533"/>
                  <a:pt x="127813" y="68792"/>
                  <a:pt x="153742" y="44450"/>
                </a:cubicBezTo>
                <a:cubicBezTo>
                  <a:pt x="179671" y="20108"/>
                  <a:pt x="263280" y="0"/>
                  <a:pt x="2712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 928">
            <a:extLst>
              <a:ext uri="{FF2B5EF4-FFF2-40B4-BE49-F238E27FC236}">
                <a16:creationId xmlns:a16="http://schemas.microsoft.com/office/drawing/2014/main" id="{39AF5E5E-C20F-FCA2-E416-453818EA603F}"/>
              </a:ext>
            </a:extLst>
          </p:cNvPr>
          <p:cNvSpPr/>
          <p:nvPr/>
        </p:nvSpPr>
        <p:spPr>
          <a:xfrm>
            <a:off x="5029394" y="9070673"/>
            <a:ext cx="571557" cy="422784"/>
          </a:xfrm>
          <a:custGeom>
            <a:avLst/>
            <a:gdLst>
              <a:gd name="connsiteX0" fmla="*/ 2981 w 571557"/>
              <a:gd name="connsiteY0" fmla="*/ 413052 h 422784"/>
              <a:gd name="connsiteX1" fmla="*/ 320481 w 571557"/>
              <a:gd name="connsiteY1" fmla="*/ 422577 h 422784"/>
              <a:gd name="connsiteX2" fmla="*/ 269681 w 571557"/>
              <a:gd name="connsiteY2" fmla="*/ 403527 h 422784"/>
              <a:gd name="connsiteX3" fmla="*/ 323656 w 571557"/>
              <a:gd name="connsiteY3" fmla="*/ 387652 h 422784"/>
              <a:gd name="connsiteX4" fmla="*/ 317306 w 571557"/>
              <a:gd name="connsiteY4" fmla="*/ 314627 h 422784"/>
              <a:gd name="connsiteX5" fmla="*/ 469706 w 571557"/>
              <a:gd name="connsiteY5" fmla="*/ 89202 h 422784"/>
              <a:gd name="connsiteX6" fmla="*/ 571306 w 571557"/>
              <a:gd name="connsiteY6" fmla="*/ 302 h 422784"/>
              <a:gd name="connsiteX7" fmla="*/ 441131 w 571557"/>
              <a:gd name="connsiteY7" fmla="*/ 114602 h 422784"/>
              <a:gd name="connsiteX8" fmla="*/ 333181 w 571557"/>
              <a:gd name="connsiteY8" fmla="*/ 324152 h 422784"/>
              <a:gd name="connsiteX9" fmla="*/ 304606 w 571557"/>
              <a:gd name="connsiteY9" fmla="*/ 394002 h 422784"/>
              <a:gd name="connsiteX10" fmla="*/ 168081 w 571557"/>
              <a:gd name="connsiteY10" fmla="*/ 403527 h 422784"/>
              <a:gd name="connsiteX11" fmla="*/ 2981 w 571557"/>
              <a:gd name="connsiteY11" fmla="*/ 413052 h 4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557" h="422784">
                <a:moveTo>
                  <a:pt x="2981" y="413052"/>
                </a:moveTo>
                <a:cubicBezTo>
                  <a:pt x="28381" y="416227"/>
                  <a:pt x="276031" y="424165"/>
                  <a:pt x="320481" y="422577"/>
                </a:cubicBezTo>
                <a:cubicBezTo>
                  <a:pt x="364931" y="420990"/>
                  <a:pt x="269152" y="409348"/>
                  <a:pt x="269681" y="403527"/>
                </a:cubicBezTo>
                <a:cubicBezTo>
                  <a:pt x="270210" y="397706"/>
                  <a:pt x="315719" y="402469"/>
                  <a:pt x="323656" y="387652"/>
                </a:cubicBezTo>
                <a:cubicBezTo>
                  <a:pt x="331594" y="372835"/>
                  <a:pt x="292964" y="364369"/>
                  <a:pt x="317306" y="314627"/>
                </a:cubicBezTo>
                <a:cubicBezTo>
                  <a:pt x="341648" y="264885"/>
                  <a:pt x="427373" y="141589"/>
                  <a:pt x="469706" y="89202"/>
                </a:cubicBezTo>
                <a:cubicBezTo>
                  <a:pt x="512039" y="36815"/>
                  <a:pt x="576068" y="-3931"/>
                  <a:pt x="571306" y="302"/>
                </a:cubicBezTo>
                <a:cubicBezTo>
                  <a:pt x="566544" y="4535"/>
                  <a:pt x="480819" y="60627"/>
                  <a:pt x="441131" y="114602"/>
                </a:cubicBezTo>
                <a:cubicBezTo>
                  <a:pt x="401444" y="168577"/>
                  <a:pt x="355935" y="277585"/>
                  <a:pt x="333181" y="324152"/>
                </a:cubicBezTo>
                <a:cubicBezTo>
                  <a:pt x="310427" y="370719"/>
                  <a:pt x="332123" y="380773"/>
                  <a:pt x="304606" y="394002"/>
                </a:cubicBezTo>
                <a:cubicBezTo>
                  <a:pt x="277089" y="407231"/>
                  <a:pt x="214648" y="402469"/>
                  <a:pt x="168081" y="403527"/>
                </a:cubicBezTo>
                <a:cubicBezTo>
                  <a:pt x="121514" y="404585"/>
                  <a:pt x="-22419" y="409877"/>
                  <a:pt x="2981" y="41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 929">
            <a:extLst>
              <a:ext uri="{FF2B5EF4-FFF2-40B4-BE49-F238E27FC236}">
                <a16:creationId xmlns:a16="http://schemas.microsoft.com/office/drawing/2014/main" id="{14C77B3B-A05A-859A-0230-B7EEFF1AA851}"/>
              </a:ext>
            </a:extLst>
          </p:cNvPr>
          <p:cNvSpPr/>
          <p:nvPr/>
        </p:nvSpPr>
        <p:spPr>
          <a:xfrm>
            <a:off x="5137150" y="9309048"/>
            <a:ext cx="213044" cy="125538"/>
          </a:xfrm>
          <a:custGeom>
            <a:avLst/>
            <a:gdLst>
              <a:gd name="connsiteX0" fmla="*/ 0 w 213044"/>
              <a:gd name="connsiteY0" fmla="*/ 120702 h 125538"/>
              <a:gd name="connsiteX1" fmla="*/ 177800 w 213044"/>
              <a:gd name="connsiteY1" fmla="*/ 123877 h 125538"/>
              <a:gd name="connsiteX2" fmla="*/ 158750 w 213044"/>
              <a:gd name="connsiteY2" fmla="*/ 92127 h 125538"/>
              <a:gd name="connsiteX3" fmla="*/ 212725 w 213044"/>
              <a:gd name="connsiteY3" fmla="*/ 52 h 125538"/>
              <a:gd name="connsiteX4" fmla="*/ 180975 w 213044"/>
              <a:gd name="connsiteY4" fmla="*/ 79427 h 125538"/>
              <a:gd name="connsiteX5" fmla="*/ 177800 w 213044"/>
              <a:gd name="connsiteY5" fmla="*/ 117527 h 125538"/>
              <a:gd name="connsiteX6" fmla="*/ 0 w 213044"/>
              <a:gd name="connsiteY6" fmla="*/ 120702 h 12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44" h="125538">
                <a:moveTo>
                  <a:pt x="0" y="120702"/>
                </a:moveTo>
                <a:cubicBezTo>
                  <a:pt x="0" y="121760"/>
                  <a:pt x="151342" y="128639"/>
                  <a:pt x="177800" y="123877"/>
                </a:cubicBezTo>
                <a:cubicBezTo>
                  <a:pt x="204258" y="119115"/>
                  <a:pt x="152929" y="112764"/>
                  <a:pt x="158750" y="92127"/>
                </a:cubicBezTo>
                <a:cubicBezTo>
                  <a:pt x="164571" y="71490"/>
                  <a:pt x="209021" y="2169"/>
                  <a:pt x="212725" y="52"/>
                </a:cubicBezTo>
                <a:cubicBezTo>
                  <a:pt x="216429" y="-2065"/>
                  <a:pt x="186796" y="59848"/>
                  <a:pt x="180975" y="79427"/>
                </a:cubicBezTo>
                <a:cubicBezTo>
                  <a:pt x="175154" y="99006"/>
                  <a:pt x="200554" y="111177"/>
                  <a:pt x="177800" y="117527"/>
                </a:cubicBezTo>
                <a:cubicBezTo>
                  <a:pt x="155046" y="123877"/>
                  <a:pt x="0" y="119644"/>
                  <a:pt x="0" y="120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 930">
            <a:extLst>
              <a:ext uri="{FF2B5EF4-FFF2-40B4-BE49-F238E27FC236}">
                <a16:creationId xmlns:a16="http://schemas.microsoft.com/office/drawing/2014/main" id="{FD792A92-44C3-04FD-7F24-FA29DB911FCD}"/>
              </a:ext>
            </a:extLst>
          </p:cNvPr>
          <p:cNvSpPr/>
          <p:nvPr/>
        </p:nvSpPr>
        <p:spPr>
          <a:xfrm>
            <a:off x="5749888" y="8515343"/>
            <a:ext cx="123876" cy="247670"/>
          </a:xfrm>
          <a:custGeom>
            <a:avLst/>
            <a:gdLst>
              <a:gd name="connsiteX0" fmla="*/ 123862 w 123876"/>
              <a:gd name="connsiteY0" fmla="*/ 7 h 247670"/>
              <a:gd name="connsiteX1" fmla="*/ 41312 w 123876"/>
              <a:gd name="connsiteY1" fmla="*/ 146057 h 247670"/>
              <a:gd name="connsiteX2" fmla="*/ 37 w 123876"/>
              <a:gd name="connsiteY2" fmla="*/ 247657 h 247670"/>
              <a:gd name="connsiteX3" fmla="*/ 47662 w 123876"/>
              <a:gd name="connsiteY3" fmla="*/ 152407 h 247670"/>
              <a:gd name="connsiteX4" fmla="*/ 123862 w 123876"/>
              <a:gd name="connsiteY4" fmla="*/ 7 h 2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76" h="247670">
                <a:moveTo>
                  <a:pt x="123862" y="7"/>
                </a:moveTo>
                <a:cubicBezTo>
                  <a:pt x="122804" y="-1051"/>
                  <a:pt x="61949" y="104782"/>
                  <a:pt x="41312" y="146057"/>
                </a:cubicBezTo>
                <a:cubicBezTo>
                  <a:pt x="20674" y="187332"/>
                  <a:pt x="-1021" y="246599"/>
                  <a:pt x="37" y="247657"/>
                </a:cubicBezTo>
                <a:cubicBezTo>
                  <a:pt x="1095" y="248715"/>
                  <a:pt x="29141" y="187861"/>
                  <a:pt x="47662" y="152407"/>
                </a:cubicBezTo>
                <a:cubicBezTo>
                  <a:pt x="66183" y="116953"/>
                  <a:pt x="124920" y="1065"/>
                  <a:pt x="12386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 931">
            <a:extLst>
              <a:ext uri="{FF2B5EF4-FFF2-40B4-BE49-F238E27FC236}">
                <a16:creationId xmlns:a16="http://schemas.microsoft.com/office/drawing/2014/main" id="{222C4F18-F4AC-2BBE-01F1-22F2C11AC390}"/>
              </a:ext>
            </a:extLst>
          </p:cNvPr>
          <p:cNvSpPr/>
          <p:nvPr/>
        </p:nvSpPr>
        <p:spPr>
          <a:xfrm>
            <a:off x="5902219" y="8413495"/>
            <a:ext cx="523045" cy="152807"/>
          </a:xfrm>
          <a:custGeom>
            <a:avLst/>
            <a:gdLst>
              <a:gd name="connsiteX0" fmla="*/ 106 w 523045"/>
              <a:gd name="connsiteY0" fmla="*/ 114555 h 152807"/>
              <a:gd name="connsiteX1" fmla="*/ 279506 w 523045"/>
              <a:gd name="connsiteY1" fmla="*/ 143130 h 152807"/>
              <a:gd name="connsiteX2" fmla="*/ 336656 w 523045"/>
              <a:gd name="connsiteY2" fmla="*/ 127255 h 152807"/>
              <a:gd name="connsiteX3" fmla="*/ 520806 w 523045"/>
              <a:gd name="connsiteY3" fmla="*/ 255 h 152807"/>
              <a:gd name="connsiteX4" fmla="*/ 435081 w 523045"/>
              <a:gd name="connsiteY4" fmla="*/ 95505 h 152807"/>
              <a:gd name="connsiteX5" fmla="*/ 377931 w 523045"/>
              <a:gd name="connsiteY5" fmla="*/ 133605 h 152807"/>
              <a:gd name="connsiteX6" fmla="*/ 247756 w 523045"/>
              <a:gd name="connsiteY6" fmla="*/ 152655 h 152807"/>
              <a:gd name="connsiteX7" fmla="*/ 106 w 523045"/>
              <a:gd name="connsiteY7" fmla="*/ 114555 h 15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45" h="152807">
                <a:moveTo>
                  <a:pt x="106" y="114555"/>
                </a:moveTo>
                <a:cubicBezTo>
                  <a:pt x="5398" y="112968"/>
                  <a:pt x="223414" y="141013"/>
                  <a:pt x="279506" y="143130"/>
                </a:cubicBezTo>
                <a:cubicBezTo>
                  <a:pt x="335598" y="145247"/>
                  <a:pt x="296439" y="151068"/>
                  <a:pt x="336656" y="127255"/>
                </a:cubicBezTo>
                <a:cubicBezTo>
                  <a:pt x="376873" y="103442"/>
                  <a:pt x="504402" y="5547"/>
                  <a:pt x="520806" y="255"/>
                </a:cubicBezTo>
                <a:cubicBezTo>
                  <a:pt x="537210" y="-5037"/>
                  <a:pt x="458893" y="73280"/>
                  <a:pt x="435081" y="95505"/>
                </a:cubicBezTo>
                <a:cubicBezTo>
                  <a:pt x="411269" y="117730"/>
                  <a:pt x="409152" y="124080"/>
                  <a:pt x="377931" y="133605"/>
                </a:cubicBezTo>
                <a:cubicBezTo>
                  <a:pt x="346710" y="143130"/>
                  <a:pt x="307552" y="154242"/>
                  <a:pt x="247756" y="152655"/>
                </a:cubicBezTo>
                <a:cubicBezTo>
                  <a:pt x="187960" y="151068"/>
                  <a:pt x="-5186" y="116142"/>
                  <a:pt x="106" y="114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 932">
            <a:extLst>
              <a:ext uri="{FF2B5EF4-FFF2-40B4-BE49-F238E27FC236}">
                <a16:creationId xmlns:a16="http://schemas.microsoft.com/office/drawing/2014/main" id="{A755AEE7-0850-1EAF-0324-9676FEE13B83}"/>
              </a:ext>
            </a:extLst>
          </p:cNvPr>
          <p:cNvSpPr/>
          <p:nvPr/>
        </p:nvSpPr>
        <p:spPr>
          <a:xfrm>
            <a:off x="5822944" y="8470760"/>
            <a:ext cx="577982" cy="238268"/>
          </a:xfrm>
          <a:custGeom>
            <a:avLst/>
            <a:gdLst>
              <a:gd name="connsiteX0" fmla="*/ 577856 w 577982"/>
              <a:gd name="connsiteY0" fmla="*/ 140 h 238268"/>
              <a:gd name="connsiteX1" fmla="*/ 415931 w 577982"/>
              <a:gd name="connsiteY1" fmla="*/ 108090 h 238268"/>
              <a:gd name="connsiteX2" fmla="*/ 228606 w 577982"/>
              <a:gd name="connsiteY2" fmla="*/ 117615 h 238268"/>
              <a:gd name="connsiteX3" fmla="*/ 60331 w 577982"/>
              <a:gd name="connsiteY3" fmla="*/ 98565 h 238268"/>
              <a:gd name="connsiteX4" fmla="*/ 69856 w 577982"/>
              <a:gd name="connsiteY4" fmla="*/ 114440 h 238268"/>
              <a:gd name="connsiteX5" fmla="*/ 47631 w 577982"/>
              <a:gd name="connsiteY5" fmla="*/ 149365 h 238268"/>
              <a:gd name="connsiteX6" fmla="*/ 6 w 577982"/>
              <a:gd name="connsiteY6" fmla="*/ 238265 h 238268"/>
              <a:gd name="connsiteX7" fmla="*/ 44456 w 577982"/>
              <a:gd name="connsiteY7" fmla="*/ 152540 h 238268"/>
              <a:gd name="connsiteX8" fmla="*/ 73031 w 577982"/>
              <a:gd name="connsiteY8" fmla="*/ 130315 h 238268"/>
              <a:gd name="connsiteX9" fmla="*/ 190506 w 577982"/>
              <a:gd name="connsiteY9" fmla="*/ 139840 h 238268"/>
              <a:gd name="connsiteX10" fmla="*/ 174631 w 577982"/>
              <a:gd name="connsiteY10" fmla="*/ 133490 h 238268"/>
              <a:gd name="connsiteX11" fmla="*/ 438156 w 577982"/>
              <a:gd name="connsiteY11" fmla="*/ 133490 h 238268"/>
              <a:gd name="connsiteX12" fmla="*/ 577856 w 577982"/>
              <a:gd name="connsiteY12" fmla="*/ 140 h 2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982" h="238268">
                <a:moveTo>
                  <a:pt x="577856" y="140"/>
                </a:moveTo>
                <a:cubicBezTo>
                  <a:pt x="574152" y="-4093"/>
                  <a:pt x="474139" y="88511"/>
                  <a:pt x="415931" y="108090"/>
                </a:cubicBezTo>
                <a:cubicBezTo>
                  <a:pt x="357723" y="127669"/>
                  <a:pt x="287873" y="119202"/>
                  <a:pt x="228606" y="117615"/>
                </a:cubicBezTo>
                <a:cubicBezTo>
                  <a:pt x="169339" y="116028"/>
                  <a:pt x="60331" y="98565"/>
                  <a:pt x="60331" y="98565"/>
                </a:cubicBezTo>
                <a:cubicBezTo>
                  <a:pt x="33873" y="98036"/>
                  <a:pt x="71973" y="105973"/>
                  <a:pt x="69856" y="114440"/>
                </a:cubicBezTo>
                <a:cubicBezTo>
                  <a:pt x="67739" y="122907"/>
                  <a:pt x="59273" y="128728"/>
                  <a:pt x="47631" y="149365"/>
                </a:cubicBezTo>
                <a:cubicBezTo>
                  <a:pt x="35989" y="170002"/>
                  <a:pt x="535" y="237736"/>
                  <a:pt x="6" y="238265"/>
                </a:cubicBezTo>
                <a:cubicBezTo>
                  <a:pt x="-523" y="238794"/>
                  <a:pt x="32285" y="170532"/>
                  <a:pt x="44456" y="152540"/>
                </a:cubicBezTo>
                <a:cubicBezTo>
                  <a:pt x="56627" y="134548"/>
                  <a:pt x="48689" y="132432"/>
                  <a:pt x="73031" y="130315"/>
                </a:cubicBezTo>
                <a:lnTo>
                  <a:pt x="190506" y="139840"/>
                </a:lnTo>
                <a:cubicBezTo>
                  <a:pt x="207439" y="140369"/>
                  <a:pt x="133356" y="134548"/>
                  <a:pt x="174631" y="133490"/>
                </a:cubicBezTo>
                <a:cubicBezTo>
                  <a:pt x="215906" y="132432"/>
                  <a:pt x="373069" y="151482"/>
                  <a:pt x="438156" y="133490"/>
                </a:cubicBezTo>
                <a:cubicBezTo>
                  <a:pt x="503243" y="115498"/>
                  <a:pt x="581560" y="4373"/>
                  <a:pt x="57785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 933">
            <a:extLst>
              <a:ext uri="{FF2B5EF4-FFF2-40B4-BE49-F238E27FC236}">
                <a16:creationId xmlns:a16="http://schemas.microsoft.com/office/drawing/2014/main" id="{E11E0EE2-229B-F758-CF38-F4EBE8B0E72F}"/>
              </a:ext>
            </a:extLst>
          </p:cNvPr>
          <p:cNvSpPr/>
          <p:nvPr/>
        </p:nvSpPr>
        <p:spPr>
          <a:xfrm>
            <a:off x="5762621" y="8702675"/>
            <a:ext cx="403303" cy="48469"/>
          </a:xfrm>
          <a:custGeom>
            <a:avLst/>
            <a:gdLst>
              <a:gd name="connsiteX0" fmla="*/ 4 w 403303"/>
              <a:gd name="connsiteY0" fmla="*/ 47625 h 48469"/>
              <a:gd name="connsiteX1" fmla="*/ 244479 w 403303"/>
              <a:gd name="connsiteY1" fmla="*/ 19050 h 48469"/>
              <a:gd name="connsiteX2" fmla="*/ 323854 w 403303"/>
              <a:gd name="connsiteY2" fmla="*/ 19050 h 48469"/>
              <a:gd name="connsiteX3" fmla="*/ 403229 w 403303"/>
              <a:gd name="connsiteY3" fmla="*/ 0 h 48469"/>
              <a:gd name="connsiteX4" fmla="*/ 336554 w 403303"/>
              <a:gd name="connsiteY4" fmla="*/ 19050 h 48469"/>
              <a:gd name="connsiteX5" fmla="*/ 250829 w 403303"/>
              <a:gd name="connsiteY5" fmla="*/ 38100 h 48469"/>
              <a:gd name="connsiteX6" fmla="*/ 4 w 403303"/>
              <a:gd name="connsiteY6" fmla="*/ 47625 h 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303" h="48469">
                <a:moveTo>
                  <a:pt x="4" y="47625"/>
                </a:moveTo>
                <a:cubicBezTo>
                  <a:pt x="-1054" y="44450"/>
                  <a:pt x="190504" y="23813"/>
                  <a:pt x="244479" y="19050"/>
                </a:cubicBezTo>
                <a:cubicBezTo>
                  <a:pt x="298454" y="14287"/>
                  <a:pt x="297396" y="22225"/>
                  <a:pt x="323854" y="19050"/>
                </a:cubicBezTo>
                <a:cubicBezTo>
                  <a:pt x="350312" y="15875"/>
                  <a:pt x="401112" y="0"/>
                  <a:pt x="403229" y="0"/>
                </a:cubicBezTo>
                <a:cubicBezTo>
                  <a:pt x="405346" y="0"/>
                  <a:pt x="361954" y="12700"/>
                  <a:pt x="336554" y="19050"/>
                </a:cubicBezTo>
                <a:cubicBezTo>
                  <a:pt x="311154" y="25400"/>
                  <a:pt x="304275" y="31750"/>
                  <a:pt x="250829" y="38100"/>
                </a:cubicBezTo>
                <a:cubicBezTo>
                  <a:pt x="197383" y="44450"/>
                  <a:pt x="1062" y="50800"/>
                  <a:pt x="4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 934">
            <a:extLst>
              <a:ext uri="{FF2B5EF4-FFF2-40B4-BE49-F238E27FC236}">
                <a16:creationId xmlns:a16="http://schemas.microsoft.com/office/drawing/2014/main" id="{16344A18-73DB-C00B-F3FE-4F566F6428EB}"/>
              </a:ext>
            </a:extLst>
          </p:cNvPr>
          <p:cNvSpPr/>
          <p:nvPr/>
        </p:nvSpPr>
        <p:spPr>
          <a:xfrm>
            <a:off x="5848350" y="8670925"/>
            <a:ext cx="371477" cy="41275"/>
          </a:xfrm>
          <a:custGeom>
            <a:avLst/>
            <a:gdLst>
              <a:gd name="connsiteX0" fmla="*/ 0 w 371477"/>
              <a:gd name="connsiteY0" fmla="*/ 28575 h 41275"/>
              <a:gd name="connsiteX1" fmla="*/ 149225 w 371477"/>
              <a:gd name="connsiteY1" fmla="*/ 41275 h 41275"/>
              <a:gd name="connsiteX2" fmla="*/ 254000 w 371477"/>
              <a:gd name="connsiteY2" fmla="*/ 28575 h 41275"/>
              <a:gd name="connsiteX3" fmla="*/ 371475 w 371477"/>
              <a:gd name="connsiteY3" fmla="*/ 0 h 41275"/>
              <a:gd name="connsiteX4" fmla="*/ 257175 w 371477"/>
              <a:gd name="connsiteY4" fmla="*/ 28575 h 41275"/>
              <a:gd name="connsiteX5" fmla="*/ 180975 w 371477"/>
              <a:gd name="connsiteY5" fmla="*/ 38100 h 41275"/>
              <a:gd name="connsiteX6" fmla="*/ 0 w 371477"/>
              <a:gd name="connsiteY6" fmla="*/ 28575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7" h="41275">
                <a:moveTo>
                  <a:pt x="0" y="28575"/>
                </a:moveTo>
                <a:cubicBezTo>
                  <a:pt x="53446" y="34925"/>
                  <a:pt x="106892" y="41275"/>
                  <a:pt x="149225" y="41275"/>
                </a:cubicBezTo>
                <a:cubicBezTo>
                  <a:pt x="191558" y="41275"/>
                  <a:pt x="216958" y="35454"/>
                  <a:pt x="254000" y="28575"/>
                </a:cubicBezTo>
                <a:cubicBezTo>
                  <a:pt x="291042" y="21696"/>
                  <a:pt x="370946" y="0"/>
                  <a:pt x="371475" y="0"/>
                </a:cubicBezTo>
                <a:cubicBezTo>
                  <a:pt x="372004" y="0"/>
                  <a:pt x="288925" y="22225"/>
                  <a:pt x="257175" y="28575"/>
                </a:cubicBezTo>
                <a:cubicBezTo>
                  <a:pt x="225425" y="34925"/>
                  <a:pt x="180975" y="38100"/>
                  <a:pt x="180975" y="38100"/>
                </a:cubicBezTo>
                <a:lnTo>
                  <a:pt x="0" y="285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 935">
            <a:extLst>
              <a:ext uri="{FF2B5EF4-FFF2-40B4-BE49-F238E27FC236}">
                <a16:creationId xmlns:a16="http://schemas.microsoft.com/office/drawing/2014/main" id="{BECDD215-6E39-3167-A1AC-23FB83C8500D}"/>
              </a:ext>
            </a:extLst>
          </p:cNvPr>
          <p:cNvSpPr/>
          <p:nvPr/>
        </p:nvSpPr>
        <p:spPr>
          <a:xfrm>
            <a:off x="5860989" y="8670923"/>
            <a:ext cx="339829" cy="222256"/>
          </a:xfrm>
          <a:custGeom>
            <a:avLst/>
            <a:gdLst>
              <a:gd name="connsiteX0" fmla="*/ 339786 w 339829"/>
              <a:gd name="connsiteY0" fmla="*/ 2 h 222256"/>
              <a:gd name="connsiteX1" fmla="*/ 231836 w 339829"/>
              <a:gd name="connsiteY1" fmla="*/ 111127 h 222256"/>
              <a:gd name="connsiteX2" fmla="*/ 133411 w 339829"/>
              <a:gd name="connsiteY2" fmla="*/ 155577 h 222256"/>
              <a:gd name="connsiteX3" fmla="*/ 61 w 339829"/>
              <a:gd name="connsiteY3" fmla="*/ 222252 h 222256"/>
              <a:gd name="connsiteX4" fmla="*/ 117536 w 339829"/>
              <a:gd name="connsiteY4" fmla="*/ 152402 h 222256"/>
              <a:gd name="connsiteX5" fmla="*/ 219136 w 339829"/>
              <a:gd name="connsiteY5" fmla="*/ 107952 h 222256"/>
              <a:gd name="connsiteX6" fmla="*/ 339786 w 339829"/>
              <a:gd name="connsiteY6" fmla="*/ 2 h 22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29" h="222256">
                <a:moveTo>
                  <a:pt x="339786" y="2"/>
                </a:moveTo>
                <a:cubicBezTo>
                  <a:pt x="341903" y="531"/>
                  <a:pt x="266232" y="85198"/>
                  <a:pt x="231836" y="111127"/>
                </a:cubicBezTo>
                <a:cubicBezTo>
                  <a:pt x="197440" y="137056"/>
                  <a:pt x="172040" y="137056"/>
                  <a:pt x="133411" y="155577"/>
                </a:cubicBezTo>
                <a:cubicBezTo>
                  <a:pt x="94782" y="174098"/>
                  <a:pt x="2707" y="222781"/>
                  <a:pt x="61" y="222252"/>
                </a:cubicBezTo>
                <a:cubicBezTo>
                  <a:pt x="-2585" y="221723"/>
                  <a:pt x="81024" y="171452"/>
                  <a:pt x="117536" y="152402"/>
                </a:cubicBezTo>
                <a:cubicBezTo>
                  <a:pt x="154048" y="133352"/>
                  <a:pt x="186857" y="128590"/>
                  <a:pt x="219136" y="107952"/>
                </a:cubicBezTo>
                <a:cubicBezTo>
                  <a:pt x="251415" y="87315"/>
                  <a:pt x="337669" y="-527"/>
                  <a:pt x="3397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 936">
            <a:extLst>
              <a:ext uri="{FF2B5EF4-FFF2-40B4-BE49-F238E27FC236}">
                <a16:creationId xmlns:a16="http://schemas.microsoft.com/office/drawing/2014/main" id="{35E1F70B-1279-668B-EBA5-DDA11BF18B37}"/>
              </a:ext>
            </a:extLst>
          </p:cNvPr>
          <p:cNvSpPr/>
          <p:nvPr/>
        </p:nvSpPr>
        <p:spPr>
          <a:xfrm>
            <a:off x="5555135" y="8689942"/>
            <a:ext cx="649068" cy="649517"/>
          </a:xfrm>
          <a:custGeom>
            <a:avLst/>
            <a:gdLst>
              <a:gd name="connsiteX0" fmla="*/ 648815 w 649068"/>
              <a:gd name="connsiteY0" fmla="*/ 33 h 649517"/>
              <a:gd name="connsiteX1" fmla="*/ 372590 w 649068"/>
              <a:gd name="connsiteY1" fmla="*/ 215933 h 649517"/>
              <a:gd name="connsiteX2" fmla="*/ 337665 w 649068"/>
              <a:gd name="connsiteY2" fmla="*/ 292133 h 649517"/>
              <a:gd name="connsiteX3" fmla="*/ 207490 w 649068"/>
              <a:gd name="connsiteY3" fmla="*/ 431833 h 649517"/>
              <a:gd name="connsiteX4" fmla="*/ 4290 w 649068"/>
              <a:gd name="connsiteY4" fmla="*/ 644558 h 649517"/>
              <a:gd name="connsiteX5" fmla="*/ 413865 w 649068"/>
              <a:gd name="connsiteY5" fmla="*/ 203233 h 649517"/>
              <a:gd name="connsiteX6" fmla="*/ 648815 w 649068"/>
              <a:gd name="connsiteY6" fmla="*/ 33 h 6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068" h="649517">
                <a:moveTo>
                  <a:pt x="648815" y="33"/>
                </a:moveTo>
                <a:cubicBezTo>
                  <a:pt x="641936" y="2150"/>
                  <a:pt x="424448" y="167250"/>
                  <a:pt x="372590" y="215933"/>
                </a:cubicBezTo>
                <a:cubicBezTo>
                  <a:pt x="320732" y="264616"/>
                  <a:pt x="365182" y="256150"/>
                  <a:pt x="337665" y="292133"/>
                </a:cubicBezTo>
                <a:cubicBezTo>
                  <a:pt x="310148" y="328116"/>
                  <a:pt x="263052" y="373096"/>
                  <a:pt x="207490" y="431833"/>
                </a:cubicBezTo>
                <a:cubicBezTo>
                  <a:pt x="151928" y="490570"/>
                  <a:pt x="-30106" y="682658"/>
                  <a:pt x="4290" y="644558"/>
                </a:cubicBezTo>
                <a:cubicBezTo>
                  <a:pt x="38686" y="606458"/>
                  <a:pt x="306444" y="311183"/>
                  <a:pt x="413865" y="203233"/>
                </a:cubicBezTo>
                <a:cubicBezTo>
                  <a:pt x="521286" y="95283"/>
                  <a:pt x="655694" y="-2084"/>
                  <a:pt x="648815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 937">
            <a:extLst>
              <a:ext uri="{FF2B5EF4-FFF2-40B4-BE49-F238E27FC236}">
                <a16:creationId xmlns:a16="http://schemas.microsoft.com/office/drawing/2014/main" id="{15B1F9FA-3097-6BC4-91DD-80FB1FF5A15A}"/>
              </a:ext>
            </a:extLst>
          </p:cNvPr>
          <p:cNvSpPr/>
          <p:nvPr/>
        </p:nvSpPr>
        <p:spPr>
          <a:xfrm>
            <a:off x="5431888" y="8820042"/>
            <a:ext cx="626856" cy="511536"/>
          </a:xfrm>
          <a:custGeom>
            <a:avLst/>
            <a:gdLst>
              <a:gd name="connsiteX0" fmla="*/ 626012 w 626856"/>
              <a:gd name="connsiteY0" fmla="*/ 108 h 511536"/>
              <a:gd name="connsiteX1" fmla="*/ 359312 w 626856"/>
              <a:gd name="connsiteY1" fmla="*/ 101708 h 511536"/>
              <a:gd name="connsiteX2" fmla="*/ 413287 w 626856"/>
              <a:gd name="connsiteY2" fmla="*/ 101708 h 511536"/>
              <a:gd name="connsiteX3" fmla="*/ 425987 w 626856"/>
              <a:gd name="connsiteY3" fmla="*/ 142983 h 511536"/>
              <a:gd name="connsiteX4" fmla="*/ 346612 w 626856"/>
              <a:gd name="connsiteY4" fmla="*/ 250933 h 511536"/>
              <a:gd name="connsiteX5" fmla="*/ 238662 w 626856"/>
              <a:gd name="connsiteY5" fmla="*/ 358883 h 511536"/>
              <a:gd name="connsiteX6" fmla="*/ 181512 w 626856"/>
              <a:gd name="connsiteY6" fmla="*/ 416033 h 511536"/>
              <a:gd name="connsiteX7" fmla="*/ 537 w 626856"/>
              <a:gd name="connsiteY7" fmla="*/ 511283 h 511536"/>
              <a:gd name="connsiteX8" fmla="*/ 137062 w 626856"/>
              <a:gd name="connsiteY8" fmla="*/ 431908 h 511536"/>
              <a:gd name="connsiteX9" fmla="*/ 441862 w 626856"/>
              <a:gd name="connsiteY9" fmla="*/ 123933 h 511536"/>
              <a:gd name="connsiteX10" fmla="*/ 445037 w 626856"/>
              <a:gd name="connsiteY10" fmla="*/ 82658 h 511536"/>
              <a:gd name="connsiteX11" fmla="*/ 626012 w 626856"/>
              <a:gd name="connsiteY11" fmla="*/ 108 h 5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856" h="511536">
                <a:moveTo>
                  <a:pt x="626012" y="108"/>
                </a:moveTo>
                <a:cubicBezTo>
                  <a:pt x="611725" y="3283"/>
                  <a:pt x="394766" y="84775"/>
                  <a:pt x="359312" y="101708"/>
                </a:cubicBezTo>
                <a:cubicBezTo>
                  <a:pt x="323858" y="118641"/>
                  <a:pt x="402175" y="94829"/>
                  <a:pt x="413287" y="101708"/>
                </a:cubicBezTo>
                <a:cubicBezTo>
                  <a:pt x="424399" y="108587"/>
                  <a:pt x="437099" y="118112"/>
                  <a:pt x="425987" y="142983"/>
                </a:cubicBezTo>
                <a:cubicBezTo>
                  <a:pt x="414875" y="167854"/>
                  <a:pt x="377833" y="214950"/>
                  <a:pt x="346612" y="250933"/>
                </a:cubicBezTo>
                <a:cubicBezTo>
                  <a:pt x="315391" y="286916"/>
                  <a:pt x="238662" y="358883"/>
                  <a:pt x="238662" y="358883"/>
                </a:cubicBezTo>
                <a:cubicBezTo>
                  <a:pt x="211145" y="386400"/>
                  <a:pt x="221199" y="390633"/>
                  <a:pt x="181512" y="416033"/>
                </a:cubicBezTo>
                <a:cubicBezTo>
                  <a:pt x="141824" y="441433"/>
                  <a:pt x="7945" y="508637"/>
                  <a:pt x="537" y="511283"/>
                </a:cubicBezTo>
                <a:cubicBezTo>
                  <a:pt x="-6871" y="513929"/>
                  <a:pt x="63508" y="496466"/>
                  <a:pt x="137062" y="431908"/>
                </a:cubicBezTo>
                <a:cubicBezTo>
                  <a:pt x="210616" y="367350"/>
                  <a:pt x="390533" y="182141"/>
                  <a:pt x="441862" y="123933"/>
                </a:cubicBezTo>
                <a:cubicBezTo>
                  <a:pt x="493191" y="65725"/>
                  <a:pt x="421224" y="100650"/>
                  <a:pt x="445037" y="82658"/>
                </a:cubicBezTo>
                <a:cubicBezTo>
                  <a:pt x="468849" y="64666"/>
                  <a:pt x="640299" y="-3067"/>
                  <a:pt x="626012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 938">
            <a:extLst>
              <a:ext uri="{FF2B5EF4-FFF2-40B4-BE49-F238E27FC236}">
                <a16:creationId xmlns:a16="http://schemas.microsoft.com/office/drawing/2014/main" id="{C5708E02-7349-6720-CB02-28CC76E73EF5}"/>
              </a:ext>
            </a:extLst>
          </p:cNvPr>
          <p:cNvSpPr/>
          <p:nvPr/>
        </p:nvSpPr>
        <p:spPr>
          <a:xfrm>
            <a:off x="5743557" y="8788264"/>
            <a:ext cx="409608" cy="441531"/>
          </a:xfrm>
          <a:custGeom>
            <a:avLst/>
            <a:gdLst>
              <a:gd name="connsiteX0" fmla="*/ 409593 w 409608"/>
              <a:gd name="connsiteY0" fmla="*/ 136 h 441531"/>
              <a:gd name="connsiteX1" fmla="*/ 234968 w 409608"/>
              <a:gd name="connsiteY1" fmla="*/ 158886 h 441531"/>
              <a:gd name="connsiteX2" fmla="*/ 209568 w 409608"/>
              <a:gd name="connsiteY2" fmla="*/ 177936 h 441531"/>
              <a:gd name="connsiteX3" fmla="*/ 136543 w 409608"/>
              <a:gd name="connsiteY3" fmla="*/ 295411 h 441531"/>
              <a:gd name="connsiteX4" fmla="*/ 18 w 409608"/>
              <a:gd name="connsiteY4" fmla="*/ 441461 h 441531"/>
              <a:gd name="connsiteX5" fmla="*/ 146068 w 409608"/>
              <a:gd name="connsiteY5" fmla="*/ 276361 h 441531"/>
              <a:gd name="connsiteX6" fmla="*/ 244493 w 409608"/>
              <a:gd name="connsiteY6" fmla="*/ 133486 h 441531"/>
              <a:gd name="connsiteX7" fmla="*/ 409593 w 409608"/>
              <a:gd name="connsiteY7" fmla="*/ 136 h 44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608" h="441531">
                <a:moveTo>
                  <a:pt x="409593" y="136"/>
                </a:moveTo>
                <a:cubicBezTo>
                  <a:pt x="408006" y="4369"/>
                  <a:pt x="268305" y="129253"/>
                  <a:pt x="234968" y="158886"/>
                </a:cubicBezTo>
                <a:cubicBezTo>
                  <a:pt x="201631" y="188519"/>
                  <a:pt x="225972" y="155182"/>
                  <a:pt x="209568" y="177936"/>
                </a:cubicBezTo>
                <a:cubicBezTo>
                  <a:pt x="193164" y="200690"/>
                  <a:pt x="171468" y="251490"/>
                  <a:pt x="136543" y="295411"/>
                </a:cubicBezTo>
                <a:cubicBezTo>
                  <a:pt x="101618" y="339332"/>
                  <a:pt x="-1569" y="444636"/>
                  <a:pt x="18" y="441461"/>
                </a:cubicBezTo>
                <a:cubicBezTo>
                  <a:pt x="1605" y="438286"/>
                  <a:pt x="105322" y="327690"/>
                  <a:pt x="146068" y="276361"/>
                </a:cubicBezTo>
                <a:cubicBezTo>
                  <a:pt x="186814" y="225032"/>
                  <a:pt x="201631" y="175819"/>
                  <a:pt x="244493" y="133486"/>
                </a:cubicBezTo>
                <a:cubicBezTo>
                  <a:pt x="287355" y="91153"/>
                  <a:pt x="411180" y="-4097"/>
                  <a:pt x="409593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 939">
            <a:extLst>
              <a:ext uri="{FF2B5EF4-FFF2-40B4-BE49-F238E27FC236}">
                <a16:creationId xmlns:a16="http://schemas.microsoft.com/office/drawing/2014/main" id="{D141B358-2818-3289-D7DC-302E3AB7207F}"/>
              </a:ext>
            </a:extLst>
          </p:cNvPr>
          <p:cNvSpPr/>
          <p:nvPr/>
        </p:nvSpPr>
        <p:spPr>
          <a:xfrm>
            <a:off x="5434543" y="9102361"/>
            <a:ext cx="432965" cy="267202"/>
          </a:xfrm>
          <a:custGeom>
            <a:avLst/>
            <a:gdLst>
              <a:gd name="connsiteX0" fmla="*/ 1057 w 432965"/>
              <a:gd name="connsiteY0" fmla="*/ 267064 h 267202"/>
              <a:gd name="connsiteX1" fmla="*/ 270932 w 432965"/>
              <a:gd name="connsiteY1" fmla="*/ 181339 h 267202"/>
              <a:gd name="connsiteX2" fmla="*/ 213782 w 432965"/>
              <a:gd name="connsiteY2" fmla="*/ 197214 h 267202"/>
              <a:gd name="connsiteX3" fmla="*/ 432857 w 432965"/>
              <a:gd name="connsiteY3" fmla="*/ 364 h 267202"/>
              <a:gd name="connsiteX4" fmla="*/ 242357 w 432965"/>
              <a:gd name="connsiteY4" fmla="*/ 149589 h 267202"/>
              <a:gd name="connsiteX5" fmla="*/ 178857 w 432965"/>
              <a:gd name="connsiteY5" fmla="*/ 200389 h 267202"/>
              <a:gd name="connsiteX6" fmla="*/ 1057 w 432965"/>
              <a:gd name="connsiteY6" fmla="*/ 267064 h 26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965" h="267202">
                <a:moveTo>
                  <a:pt x="1057" y="267064"/>
                </a:moveTo>
                <a:cubicBezTo>
                  <a:pt x="16403" y="263889"/>
                  <a:pt x="235478" y="192981"/>
                  <a:pt x="270932" y="181339"/>
                </a:cubicBezTo>
                <a:cubicBezTo>
                  <a:pt x="306386" y="169697"/>
                  <a:pt x="186795" y="227376"/>
                  <a:pt x="213782" y="197214"/>
                </a:cubicBezTo>
                <a:cubicBezTo>
                  <a:pt x="240770" y="167051"/>
                  <a:pt x="428095" y="8301"/>
                  <a:pt x="432857" y="364"/>
                </a:cubicBezTo>
                <a:cubicBezTo>
                  <a:pt x="437620" y="-7574"/>
                  <a:pt x="284690" y="116252"/>
                  <a:pt x="242357" y="149589"/>
                </a:cubicBezTo>
                <a:cubicBezTo>
                  <a:pt x="200024" y="182926"/>
                  <a:pt x="215899" y="182927"/>
                  <a:pt x="178857" y="200389"/>
                </a:cubicBezTo>
                <a:cubicBezTo>
                  <a:pt x="141815" y="217851"/>
                  <a:pt x="-14289" y="270239"/>
                  <a:pt x="1057" y="267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 940">
            <a:extLst>
              <a:ext uri="{FF2B5EF4-FFF2-40B4-BE49-F238E27FC236}">
                <a16:creationId xmlns:a16="http://schemas.microsoft.com/office/drawing/2014/main" id="{A0CD2535-8475-4F57-12CB-2C47CC9D7E22}"/>
              </a:ext>
            </a:extLst>
          </p:cNvPr>
          <p:cNvSpPr/>
          <p:nvPr/>
        </p:nvSpPr>
        <p:spPr>
          <a:xfrm>
            <a:off x="5459170" y="9166797"/>
            <a:ext cx="253783" cy="195607"/>
          </a:xfrm>
          <a:custGeom>
            <a:avLst/>
            <a:gdLst>
              <a:gd name="connsiteX0" fmla="*/ 1830 w 253783"/>
              <a:gd name="connsiteY0" fmla="*/ 193103 h 195607"/>
              <a:gd name="connsiteX1" fmla="*/ 246305 w 253783"/>
              <a:gd name="connsiteY1" fmla="*/ 5778 h 195607"/>
              <a:gd name="connsiteX2" fmla="*/ 185980 w 253783"/>
              <a:gd name="connsiteY2" fmla="*/ 53403 h 195607"/>
              <a:gd name="connsiteX3" fmla="*/ 135180 w 253783"/>
              <a:gd name="connsiteY3" fmla="*/ 110553 h 195607"/>
              <a:gd name="connsiteX4" fmla="*/ 1830 w 253783"/>
              <a:gd name="connsiteY4" fmla="*/ 193103 h 19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783" h="195607">
                <a:moveTo>
                  <a:pt x="1830" y="193103"/>
                </a:moveTo>
                <a:cubicBezTo>
                  <a:pt x="20351" y="175640"/>
                  <a:pt x="215613" y="29061"/>
                  <a:pt x="246305" y="5778"/>
                </a:cubicBezTo>
                <a:cubicBezTo>
                  <a:pt x="276997" y="-17505"/>
                  <a:pt x="204501" y="35940"/>
                  <a:pt x="185980" y="53403"/>
                </a:cubicBezTo>
                <a:cubicBezTo>
                  <a:pt x="167459" y="70865"/>
                  <a:pt x="159522" y="89386"/>
                  <a:pt x="135180" y="110553"/>
                </a:cubicBezTo>
                <a:cubicBezTo>
                  <a:pt x="110838" y="131720"/>
                  <a:pt x="-16691" y="210566"/>
                  <a:pt x="1830" y="193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92824065-D5A0-6AC4-1E9B-64F09524520C}"/>
              </a:ext>
            </a:extLst>
          </p:cNvPr>
          <p:cNvSpPr/>
          <p:nvPr/>
        </p:nvSpPr>
        <p:spPr>
          <a:xfrm>
            <a:off x="3966941" y="4476576"/>
            <a:ext cx="901705" cy="232545"/>
          </a:xfrm>
          <a:custGeom>
            <a:avLst/>
            <a:gdLst>
              <a:gd name="connsiteX0" fmla="*/ 900334 w 901705"/>
              <a:gd name="connsiteY0" fmla="*/ 174 h 232545"/>
              <a:gd name="connsiteX1" fmla="*/ 779684 w 901705"/>
              <a:gd name="connsiteY1" fmla="*/ 108124 h 232545"/>
              <a:gd name="connsiteX2" fmla="*/ 744759 w 901705"/>
              <a:gd name="connsiteY2" fmla="*/ 216074 h 232545"/>
              <a:gd name="connsiteX3" fmla="*/ 786034 w 901705"/>
              <a:gd name="connsiteY3" fmla="*/ 82724 h 232545"/>
              <a:gd name="connsiteX4" fmla="*/ 608234 w 901705"/>
              <a:gd name="connsiteY4" fmla="*/ 114474 h 232545"/>
              <a:gd name="connsiteX5" fmla="*/ 392334 w 901705"/>
              <a:gd name="connsiteY5" fmla="*/ 136699 h 232545"/>
              <a:gd name="connsiteX6" fmla="*/ 4984 w 901705"/>
              <a:gd name="connsiteY6" fmla="*/ 231949 h 232545"/>
              <a:gd name="connsiteX7" fmla="*/ 690784 w 901705"/>
              <a:gd name="connsiteY7" fmla="*/ 85899 h 232545"/>
              <a:gd name="connsiteX8" fmla="*/ 900334 w 901705"/>
              <a:gd name="connsiteY8" fmla="*/ 174 h 23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705" h="232545">
                <a:moveTo>
                  <a:pt x="900334" y="174"/>
                </a:moveTo>
                <a:cubicBezTo>
                  <a:pt x="915151" y="3878"/>
                  <a:pt x="805613" y="72141"/>
                  <a:pt x="779684" y="108124"/>
                </a:cubicBezTo>
                <a:cubicBezTo>
                  <a:pt x="753755" y="144107"/>
                  <a:pt x="743701" y="220307"/>
                  <a:pt x="744759" y="216074"/>
                </a:cubicBezTo>
                <a:cubicBezTo>
                  <a:pt x="745817" y="211841"/>
                  <a:pt x="808788" y="99657"/>
                  <a:pt x="786034" y="82724"/>
                </a:cubicBezTo>
                <a:cubicBezTo>
                  <a:pt x="763280" y="65791"/>
                  <a:pt x="673851" y="105478"/>
                  <a:pt x="608234" y="114474"/>
                </a:cubicBezTo>
                <a:cubicBezTo>
                  <a:pt x="542617" y="123470"/>
                  <a:pt x="492876" y="117120"/>
                  <a:pt x="392334" y="136699"/>
                </a:cubicBezTo>
                <a:cubicBezTo>
                  <a:pt x="291792" y="156278"/>
                  <a:pt x="-44758" y="240416"/>
                  <a:pt x="4984" y="231949"/>
                </a:cubicBezTo>
                <a:cubicBezTo>
                  <a:pt x="54726" y="223482"/>
                  <a:pt x="543147" y="119236"/>
                  <a:pt x="690784" y="85899"/>
                </a:cubicBezTo>
                <a:cubicBezTo>
                  <a:pt x="838421" y="52562"/>
                  <a:pt x="885517" y="-3530"/>
                  <a:pt x="900334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 901">
            <a:extLst>
              <a:ext uri="{FF2B5EF4-FFF2-40B4-BE49-F238E27FC236}">
                <a16:creationId xmlns:a16="http://schemas.microsoft.com/office/drawing/2014/main" id="{74C4DE3C-98EA-C51A-E10A-8B5BAC458036}"/>
              </a:ext>
            </a:extLst>
          </p:cNvPr>
          <p:cNvSpPr/>
          <p:nvPr/>
        </p:nvSpPr>
        <p:spPr>
          <a:xfrm>
            <a:off x="3143021" y="4817797"/>
            <a:ext cx="1206729" cy="234924"/>
          </a:xfrm>
          <a:custGeom>
            <a:avLst/>
            <a:gdLst>
              <a:gd name="connsiteX0" fmla="*/ 12929 w 1206729"/>
              <a:gd name="connsiteY0" fmla="*/ 233628 h 234924"/>
              <a:gd name="connsiteX1" fmla="*/ 470129 w 1206729"/>
              <a:gd name="connsiteY1" fmla="*/ 39953 h 234924"/>
              <a:gd name="connsiteX2" fmla="*/ 1206729 w 1206729"/>
              <a:gd name="connsiteY2" fmla="*/ 30428 h 234924"/>
              <a:gd name="connsiteX3" fmla="*/ 1003529 w 1206729"/>
              <a:gd name="connsiteY3" fmla="*/ 24078 h 234924"/>
              <a:gd name="connsiteX4" fmla="*/ 451079 w 1206729"/>
              <a:gd name="connsiteY4" fmla="*/ 1853 h 234924"/>
              <a:gd name="connsiteX5" fmla="*/ 543154 w 1206729"/>
              <a:gd name="connsiteY5" fmla="*/ 14553 h 234924"/>
              <a:gd name="connsiteX6" fmla="*/ 162154 w 1206729"/>
              <a:gd name="connsiteY6" fmla="*/ 119328 h 234924"/>
              <a:gd name="connsiteX7" fmla="*/ 12929 w 1206729"/>
              <a:gd name="connsiteY7" fmla="*/ 233628 h 2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729" h="234924">
                <a:moveTo>
                  <a:pt x="12929" y="233628"/>
                </a:moveTo>
                <a:cubicBezTo>
                  <a:pt x="64258" y="220399"/>
                  <a:pt x="271162" y="73820"/>
                  <a:pt x="470129" y="39953"/>
                </a:cubicBezTo>
                <a:cubicBezTo>
                  <a:pt x="669096" y="6086"/>
                  <a:pt x="1117829" y="33074"/>
                  <a:pt x="1206729" y="30428"/>
                </a:cubicBezTo>
                <a:lnTo>
                  <a:pt x="1003529" y="24078"/>
                </a:lnTo>
                <a:lnTo>
                  <a:pt x="451079" y="1853"/>
                </a:lnTo>
                <a:cubicBezTo>
                  <a:pt x="374350" y="266"/>
                  <a:pt x="591308" y="-5026"/>
                  <a:pt x="543154" y="14553"/>
                </a:cubicBezTo>
                <a:cubicBezTo>
                  <a:pt x="495000" y="34132"/>
                  <a:pt x="250525" y="83345"/>
                  <a:pt x="162154" y="119328"/>
                </a:cubicBezTo>
                <a:cubicBezTo>
                  <a:pt x="73783" y="155311"/>
                  <a:pt x="-38400" y="246857"/>
                  <a:pt x="12929" y="233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 941">
            <a:extLst>
              <a:ext uri="{FF2B5EF4-FFF2-40B4-BE49-F238E27FC236}">
                <a16:creationId xmlns:a16="http://schemas.microsoft.com/office/drawing/2014/main" id="{DC4D5C78-F6A6-B35A-9377-E7931FDD0951}"/>
              </a:ext>
            </a:extLst>
          </p:cNvPr>
          <p:cNvSpPr/>
          <p:nvPr/>
        </p:nvSpPr>
        <p:spPr>
          <a:xfrm>
            <a:off x="4554034" y="5253314"/>
            <a:ext cx="403658" cy="680479"/>
          </a:xfrm>
          <a:custGeom>
            <a:avLst/>
            <a:gdLst>
              <a:gd name="connsiteX0" fmla="*/ 46541 w 403658"/>
              <a:gd name="connsiteY0" fmla="*/ 131486 h 680479"/>
              <a:gd name="connsiteX1" fmla="*/ 129091 w 403658"/>
              <a:gd name="connsiteY1" fmla="*/ 360086 h 680479"/>
              <a:gd name="connsiteX2" fmla="*/ 214816 w 403658"/>
              <a:gd name="connsiteY2" fmla="*/ 525186 h 680479"/>
              <a:gd name="connsiteX3" fmla="*/ 252916 w 403658"/>
              <a:gd name="connsiteY3" fmla="*/ 445811 h 680479"/>
              <a:gd name="connsiteX4" fmla="*/ 157666 w 403658"/>
              <a:gd name="connsiteY4" fmla="*/ 658536 h 680479"/>
              <a:gd name="connsiteX5" fmla="*/ 259266 w 403658"/>
              <a:gd name="connsiteY5" fmla="*/ 410886 h 680479"/>
              <a:gd name="connsiteX6" fmla="*/ 402141 w 403658"/>
              <a:gd name="connsiteY6" fmla="*/ 14011 h 680479"/>
              <a:gd name="connsiteX7" fmla="*/ 325941 w 403658"/>
              <a:gd name="connsiteY7" fmla="*/ 144186 h 680479"/>
              <a:gd name="connsiteX8" fmla="*/ 192591 w 403658"/>
              <a:gd name="connsiteY8" fmla="*/ 664886 h 680479"/>
              <a:gd name="connsiteX9" fmla="*/ 195766 w 403658"/>
              <a:gd name="connsiteY9" fmla="*/ 518836 h 680479"/>
              <a:gd name="connsiteX10" fmla="*/ 2091 w 403658"/>
              <a:gd name="connsiteY10" fmla="*/ 258486 h 680479"/>
              <a:gd name="connsiteX11" fmla="*/ 90991 w 403658"/>
              <a:gd name="connsiteY11" fmla="*/ 306111 h 680479"/>
              <a:gd name="connsiteX12" fmla="*/ 46541 w 403658"/>
              <a:gd name="connsiteY12" fmla="*/ 131486 h 6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658" h="680479">
                <a:moveTo>
                  <a:pt x="46541" y="131486"/>
                </a:moveTo>
                <a:cubicBezTo>
                  <a:pt x="52891" y="140482"/>
                  <a:pt x="101045" y="294469"/>
                  <a:pt x="129091" y="360086"/>
                </a:cubicBezTo>
                <a:cubicBezTo>
                  <a:pt x="157137" y="425703"/>
                  <a:pt x="194179" y="510899"/>
                  <a:pt x="214816" y="525186"/>
                </a:cubicBezTo>
                <a:cubicBezTo>
                  <a:pt x="235453" y="539473"/>
                  <a:pt x="262441" y="423586"/>
                  <a:pt x="252916" y="445811"/>
                </a:cubicBezTo>
                <a:cubicBezTo>
                  <a:pt x="243391" y="468036"/>
                  <a:pt x="156608" y="664357"/>
                  <a:pt x="157666" y="658536"/>
                </a:cubicBezTo>
                <a:cubicBezTo>
                  <a:pt x="158724" y="652715"/>
                  <a:pt x="218520" y="518307"/>
                  <a:pt x="259266" y="410886"/>
                </a:cubicBezTo>
                <a:cubicBezTo>
                  <a:pt x="300012" y="303465"/>
                  <a:pt x="391028" y="58461"/>
                  <a:pt x="402141" y="14011"/>
                </a:cubicBezTo>
                <a:cubicBezTo>
                  <a:pt x="413254" y="-30439"/>
                  <a:pt x="360866" y="35707"/>
                  <a:pt x="325941" y="144186"/>
                </a:cubicBezTo>
                <a:cubicBezTo>
                  <a:pt x="291016" y="252665"/>
                  <a:pt x="214287" y="602444"/>
                  <a:pt x="192591" y="664886"/>
                </a:cubicBezTo>
                <a:cubicBezTo>
                  <a:pt x="170895" y="727328"/>
                  <a:pt x="227516" y="586569"/>
                  <a:pt x="195766" y="518836"/>
                </a:cubicBezTo>
                <a:cubicBezTo>
                  <a:pt x="164016" y="451103"/>
                  <a:pt x="19553" y="293940"/>
                  <a:pt x="2091" y="258486"/>
                </a:cubicBezTo>
                <a:cubicBezTo>
                  <a:pt x="-15371" y="223032"/>
                  <a:pt x="81995" y="323044"/>
                  <a:pt x="90991" y="306111"/>
                </a:cubicBezTo>
                <a:cubicBezTo>
                  <a:pt x="99987" y="289178"/>
                  <a:pt x="40191" y="122490"/>
                  <a:pt x="46541" y="131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 942">
            <a:extLst>
              <a:ext uri="{FF2B5EF4-FFF2-40B4-BE49-F238E27FC236}">
                <a16:creationId xmlns:a16="http://schemas.microsoft.com/office/drawing/2014/main" id="{03BE3D77-7F8A-7DBF-A6BB-00BD74DD630C}"/>
              </a:ext>
            </a:extLst>
          </p:cNvPr>
          <p:cNvSpPr/>
          <p:nvPr/>
        </p:nvSpPr>
        <p:spPr>
          <a:xfrm>
            <a:off x="4428321" y="6062407"/>
            <a:ext cx="151057" cy="276248"/>
          </a:xfrm>
          <a:custGeom>
            <a:avLst/>
            <a:gdLst>
              <a:gd name="connsiteX0" fmla="*/ 150029 w 151057"/>
              <a:gd name="connsiteY0" fmla="*/ 1843 h 276248"/>
              <a:gd name="connsiteX1" fmla="*/ 64304 w 151057"/>
              <a:gd name="connsiteY1" fmla="*/ 55818 h 276248"/>
              <a:gd name="connsiteX2" fmla="*/ 16679 w 151057"/>
              <a:gd name="connsiteY2" fmla="*/ 141543 h 276248"/>
              <a:gd name="connsiteX3" fmla="*/ 23029 w 151057"/>
              <a:gd name="connsiteY3" fmla="*/ 128843 h 276248"/>
              <a:gd name="connsiteX4" fmla="*/ 26204 w 151057"/>
              <a:gd name="connsiteY4" fmla="*/ 201868 h 276248"/>
              <a:gd name="connsiteX5" fmla="*/ 67479 w 151057"/>
              <a:gd name="connsiteY5" fmla="*/ 274893 h 276248"/>
              <a:gd name="connsiteX6" fmla="*/ 48429 w 151057"/>
              <a:gd name="connsiteY6" fmla="*/ 243143 h 276248"/>
              <a:gd name="connsiteX7" fmla="*/ 38904 w 151057"/>
              <a:gd name="connsiteY7" fmla="*/ 166943 h 276248"/>
              <a:gd name="connsiteX8" fmla="*/ 67479 w 151057"/>
              <a:gd name="connsiteY8" fmla="*/ 106618 h 276248"/>
              <a:gd name="connsiteX9" fmla="*/ 804 w 151057"/>
              <a:gd name="connsiteY9" fmla="*/ 122493 h 276248"/>
              <a:gd name="connsiteX10" fmla="*/ 150029 w 151057"/>
              <a:gd name="connsiteY10" fmla="*/ 1843 h 27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57" h="276248">
                <a:moveTo>
                  <a:pt x="150029" y="1843"/>
                </a:moveTo>
                <a:cubicBezTo>
                  <a:pt x="160612" y="-9269"/>
                  <a:pt x="86529" y="32535"/>
                  <a:pt x="64304" y="55818"/>
                </a:cubicBezTo>
                <a:cubicBezTo>
                  <a:pt x="42079" y="79101"/>
                  <a:pt x="16679" y="141543"/>
                  <a:pt x="16679" y="141543"/>
                </a:cubicBezTo>
                <a:cubicBezTo>
                  <a:pt x="9800" y="153714"/>
                  <a:pt x="21442" y="118789"/>
                  <a:pt x="23029" y="128843"/>
                </a:cubicBezTo>
                <a:cubicBezTo>
                  <a:pt x="24616" y="138897"/>
                  <a:pt x="18796" y="177526"/>
                  <a:pt x="26204" y="201868"/>
                </a:cubicBezTo>
                <a:cubicBezTo>
                  <a:pt x="33612" y="226210"/>
                  <a:pt x="63775" y="268014"/>
                  <a:pt x="67479" y="274893"/>
                </a:cubicBezTo>
                <a:cubicBezTo>
                  <a:pt x="71183" y="281772"/>
                  <a:pt x="53191" y="261135"/>
                  <a:pt x="48429" y="243143"/>
                </a:cubicBezTo>
                <a:cubicBezTo>
                  <a:pt x="43666" y="225151"/>
                  <a:pt x="35729" y="189697"/>
                  <a:pt x="38904" y="166943"/>
                </a:cubicBezTo>
                <a:cubicBezTo>
                  <a:pt x="42079" y="144189"/>
                  <a:pt x="73829" y="114026"/>
                  <a:pt x="67479" y="106618"/>
                </a:cubicBezTo>
                <a:cubicBezTo>
                  <a:pt x="61129" y="99210"/>
                  <a:pt x="-8192" y="135193"/>
                  <a:pt x="804" y="122493"/>
                </a:cubicBezTo>
                <a:cubicBezTo>
                  <a:pt x="9800" y="109793"/>
                  <a:pt x="139446" y="12955"/>
                  <a:pt x="150029" y="1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 943">
            <a:extLst>
              <a:ext uri="{FF2B5EF4-FFF2-40B4-BE49-F238E27FC236}">
                <a16:creationId xmlns:a16="http://schemas.microsoft.com/office/drawing/2014/main" id="{809A594A-C656-32F1-239F-0F991164228F}"/>
              </a:ext>
            </a:extLst>
          </p:cNvPr>
          <p:cNvSpPr/>
          <p:nvPr/>
        </p:nvSpPr>
        <p:spPr>
          <a:xfrm>
            <a:off x="4465988" y="6054289"/>
            <a:ext cx="214741" cy="249285"/>
          </a:xfrm>
          <a:custGeom>
            <a:avLst/>
            <a:gdLst>
              <a:gd name="connsiteX0" fmla="*/ 159987 w 214741"/>
              <a:gd name="connsiteY0" fmla="*/ 436 h 249285"/>
              <a:gd name="connsiteX1" fmla="*/ 64737 w 214741"/>
              <a:gd name="connsiteY1" fmla="*/ 70286 h 249285"/>
              <a:gd name="connsiteX2" fmla="*/ 26637 w 214741"/>
              <a:gd name="connsiteY2" fmla="*/ 130611 h 249285"/>
              <a:gd name="connsiteX3" fmla="*/ 67912 w 214741"/>
              <a:gd name="connsiteY3" fmla="*/ 238561 h 249285"/>
              <a:gd name="connsiteX4" fmla="*/ 4412 w 214741"/>
              <a:gd name="connsiteY4" fmla="*/ 232211 h 249285"/>
              <a:gd name="connsiteX5" fmla="*/ 213962 w 214741"/>
              <a:gd name="connsiteY5" fmla="*/ 248086 h 249285"/>
              <a:gd name="connsiteX6" fmla="*/ 74262 w 214741"/>
              <a:gd name="connsiteY6" fmla="*/ 241736 h 249285"/>
              <a:gd name="connsiteX7" fmla="*/ 39337 w 214741"/>
              <a:gd name="connsiteY7" fmla="*/ 190936 h 249285"/>
              <a:gd name="connsiteX8" fmla="*/ 20287 w 214741"/>
              <a:gd name="connsiteY8" fmla="*/ 105211 h 249285"/>
              <a:gd name="connsiteX9" fmla="*/ 159987 w 214741"/>
              <a:gd name="connsiteY9" fmla="*/ 436 h 24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741" h="249285">
                <a:moveTo>
                  <a:pt x="159987" y="436"/>
                </a:moveTo>
                <a:cubicBezTo>
                  <a:pt x="167395" y="-5385"/>
                  <a:pt x="86962" y="48590"/>
                  <a:pt x="64737" y="70286"/>
                </a:cubicBezTo>
                <a:cubicBezTo>
                  <a:pt x="42512" y="91982"/>
                  <a:pt x="26108" y="102565"/>
                  <a:pt x="26637" y="130611"/>
                </a:cubicBezTo>
                <a:cubicBezTo>
                  <a:pt x="27166" y="158657"/>
                  <a:pt x="71616" y="221628"/>
                  <a:pt x="67912" y="238561"/>
                </a:cubicBezTo>
                <a:cubicBezTo>
                  <a:pt x="64208" y="255494"/>
                  <a:pt x="-19930" y="230624"/>
                  <a:pt x="4412" y="232211"/>
                </a:cubicBezTo>
                <a:cubicBezTo>
                  <a:pt x="28754" y="233799"/>
                  <a:pt x="202320" y="246499"/>
                  <a:pt x="213962" y="248086"/>
                </a:cubicBezTo>
                <a:cubicBezTo>
                  <a:pt x="225604" y="249673"/>
                  <a:pt x="103366" y="251261"/>
                  <a:pt x="74262" y="241736"/>
                </a:cubicBezTo>
                <a:cubicBezTo>
                  <a:pt x="45158" y="232211"/>
                  <a:pt x="48333" y="213690"/>
                  <a:pt x="39337" y="190936"/>
                </a:cubicBezTo>
                <a:cubicBezTo>
                  <a:pt x="30341" y="168182"/>
                  <a:pt x="2824" y="133257"/>
                  <a:pt x="20287" y="105211"/>
                </a:cubicBezTo>
                <a:cubicBezTo>
                  <a:pt x="37749" y="77165"/>
                  <a:pt x="152579" y="6257"/>
                  <a:pt x="159987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 944">
            <a:extLst>
              <a:ext uri="{FF2B5EF4-FFF2-40B4-BE49-F238E27FC236}">
                <a16:creationId xmlns:a16="http://schemas.microsoft.com/office/drawing/2014/main" id="{346FB9B4-94EA-10A1-A215-ECACDAB926B8}"/>
              </a:ext>
            </a:extLst>
          </p:cNvPr>
          <p:cNvSpPr/>
          <p:nvPr/>
        </p:nvSpPr>
        <p:spPr>
          <a:xfrm>
            <a:off x="4549751" y="6041404"/>
            <a:ext cx="513613" cy="166417"/>
          </a:xfrm>
          <a:custGeom>
            <a:avLst/>
            <a:gdLst>
              <a:gd name="connsiteX0" fmla="*/ 76224 w 513613"/>
              <a:gd name="connsiteY0" fmla="*/ 621 h 166417"/>
              <a:gd name="connsiteX1" fmla="*/ 9549 w 513613"/>
              <a:gd name="connsiteY1" fmla="*/ 76821 h 166417"/>
              <a:gd name="connsiteX2" fmla="*/ 6374 w 513613"/>
              <a:gd name="connsiteY2" fmla="*/ 137146 h 166417"/>
              <a:gd name="connsiteX3" fmla="*/ 53999 w 513613"/>
              <a:gd name="connsiteY3" fmla="*/ 165721 h 166417"/>
              <a:gd name="connsiteX4" fmla="*/ 25424 w 513613"/>
              <a:gd name="connsiteY4" fmla="*/ 156196 h 166417"/>
              <a:gd name="connsiteX5" fmla="*/ 247674 w 513613"/>
              <a:gd name="connsiteY5" fmla="*/ 140321 h 166417"/>
              <a:gd name="connsiteX6" fmla="*/ 149249 w 513613"/>
              <a:gd name="connsiteY6" fmla="*/ 137146 h 166417"/>
              <a:gd name="connsiteX7" fmla="*/ 396899 w 513613"/>
              <a:gd name="connsiteY7" fmla="*/ 118096 h 166417"/>
              <a:gd name="connsiteX8" fmla="*/ 511199 w 513613"/>
              <a:gd name="connsiteY8" fmla="*/ 86346 h 166417"/>
              <a:gd name="connsiteX9" fmla="*/ 298474 w 513613"/>
              <a:gd name="connsiteY9" fmla="*/ 127621 h 166417"/>
              <a:gd name="connsiteX10" fmla="*/ 22249 w 513613"/>
              <a:gd name="connsiteY10" fmla="*/ 140321 h 166417"/>
              <a:gd name="connsiteX11" fmla="*/ 219099 w 513613"/>
              <a:gd name="connsiteY11" fmla="*/ 146671 h 166417"/>
              <a:gd name="connsiteX12" fmla="*/ 85749 w 513613"/>
              <a:gd name="connsiteY12" fmla="*/ 146671 h 166417"/>
              <a:gd name="connsiteX13" fmla="*/ 24 w 513613"/>
              <a:gd name="connsiteY13" fmla="*/ 121271 h 166417"/>
              <a:gd name="connsiteX14" fmla="*/ 76224 w 513613"/>
              <a:gd name="connsiteY14" fmla="*/ 621 h 16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613" h="166417">
                <a:moveTo>
                  <a:pt x="76224" y="621"/>
                </a:moveTo>
                <a:cubicBezTo>
                  <a:pt x="77811" y="-6787"/>
                  <a:pt x="21191" y="54067"/>
                  <a:pt x="9549" y="76821"/>
                </a:cubicBezTo>
                <a:cubicBezTo>
                  <a:pt x="-2093" y="99575"/>
                  <a:pt x="-1034" y="122329"/>
                  <a:pt x="6374" y="137146"/>
                </a:cubicBezTo>
                <a:cubicBezTo>
                  <a:pt x="13782" y="151963"/>
                  <a:pt x="50824" y="162546"/>
                  <a:pt x="53999" y="165721"/>
                </a:cubicBezTo>
                <a:cubicBezTo>
                  <a:pt x="57174" y="168896"/>
                  <a:pt x="-6855" y="160429"/>
                  <a:pt x="25424" y="156196"/>
                </a:cubicBezTo>
                <a:cubicBezTo>
                  <a:pt x="57703" y="151963"/>
                  <a:pt x="227037" y="143496"/>
                  <a:pt x="247674" y="140321"/>
                </a:cubicBezTo>
                <a:cubicBezTo>
                  <a:pt x="268312" y="137146"/>
                  <a:pt x="124378" y="140850"/>
                  <a:pt x="149249" y="137146"/>
                </a:cubicBezTo>
                <a:cubicBezTo>
                  <a:pt x="174120" y="133442"/>
                  <a:pt x="336574" y="126563"/>
                  <a:pt x="396899" y="118096"/>
                </a:cubicBezTo>
                <a:cubicBezTo>
                  <a:pt x="457224" y="109629"/>
                  <a:pt x="527603" y="84759"/>
                  <a:pt x="511199" y="86346"/>
                </a:cubicBezTo>
                <a:cubicBezTo>
                  <a:pt x="494795" y="87933"/>
                  <a:pt x="379966" y="118625"/>
                  <a:pt x="298474" y="127621"/>
                </a:cubicBezTo>
                <a:cubicBezTo>
                  <a:pt x="216982" y="136617"/>
                  <a:pt x="35478" y="137146"/>
                  <a:pt x="22249" y="140321"/>
                </a:cubicBezTo>
                <a:cubicBezTo>
                  <a:pt x="9020" y="143496"/>
                  <a:pt x="208516" y="145613"/>
                  <a:pt x="219099" y="146671"/>
                </a:cubicBezTo>
                <a:cubicBezTo>
                  <a:pt x="229682" y="147729"/>
                  <a:pt x="122262" y="150904"/>
                  <a:pt x="85749" y="146671"/>
                </a:cubicBezTo>
                <a:cubicBezTo>
                  <a:pt x="49236" y="142438"/>
                  <a:pt x="1611" y="139263"/>
                  <a:pt x="24" y="121271"/>
                </a:cubicBezTo>
                <a:cubicBezTo>
                  <a:pt x="-1564" y="103279"/>
                  <a:pt x="74637" y="8029"/>
                  <a:pt x="7622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 945">
            <a:extLst>
              <a:ext uri="{FF2B5EF4-FFF2-40B4-BE49-F238E27FC236}">
                <a16:creationId xmlns:a16="http://schemas.microsoft.com/office/drawing/2014/main" id="{4B98A15C-E20E-C80E-E00A-E948C3216952}"/>
              </a:ext>
            </a:extLst>
          </p:cNvPr>
          <p:cNvSpPr/>
          <p:nvPr/>
        </p:nvSpPr>
        <p:spPr>
          <a:xfrm>
            <a:off x="4565650" y="6181194"/>
            <a:ext cx="370318" cy="51331"/>
          </a:xfrm>
          <a:custGeom>
            <a:avLst/>
            <a:gdLst>
              <a:gd name="connsiteX0" fmla="*/ 0 w 370318"/>
              <a:gd name="connsiteY0" fmla="*/ 51331 h 51331"/>
              <a:gd name="connsiteX1" fmla="*/ 365125 w 370318"/>
              <a:gd name="connsiteY1" fmla="*/ 531 h 51331"/>
              <a:gd name="connsiteX2" fmla="*/ 203200 w 370318"/>
              <a:gd name="connsiteY2" fmla="*/ 25931 h 51331"/>
              <a:gd name="connsiteX3" fmla="*/ 0 w 370318"/>
              <a:gd name="connsiteY3" fmla="*/ 51331 h 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18" h="51331">
                <a:moveTo>
                  <a:pt x="0" y="51331"/>
                </a:moveTo>
                <a:cubicBezTo>
                  <a:pt x="26988" y="47098"/>
                  <a:pt x="331258" y="4764"/>
                  <a:pt x="365125" y="531"/>
                </a:cubicBezTo>
                <a:cubicBezTo>
                  <a:pt x="398992" y="-3702"/>
                  <a:pt x="258233" y="18523"/>
                  <a:pt x="203200" y="25931"/>
                </a:cubicBezTo>
                <a:lnTo>
                  <a:pt x="0" y="513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 946">
            <a:extLst>
              <a:ext uri="{FF2B5EF4-FFF2-40B4-BE49-F238E27FC236}">
                <a16:creationId xmlns:a16="http://schemas.microsoft.com/office/drawing/2014/main" id="{0DD909FE-F01B-2C20-5F6F-0EB25B79F5DA}"/>
              </a:ext>
            </a:extLst>
          </p:cNvPr>
          <p:cNvSpPr/>
          <p:nvPr/>
        </p:nvSpPr>
        <p:spPr>
          <a:xfrm>
            <a:off x="4544015" y="6158381"/>
            <a:ext cx="558885" cy="183004"/>
          </a:xfrm>
          <a:custGeom>
            <a:avLst/>
            <a:gdLst>
              <a:gd name="connsiteX0" fmla="*/ 5760 w 558885"/>
              <a:gd name="connsiteY0" fmla="*/ 182094 h 183004"/>
              <a:gd name="connsiteX1" fmla="*/ 348660 w 558885"/>
              <a:gd name="connsiteY1" fmla="*/ 77319 h 183004"/>
              <a:gd name="connsiteX2" fmla="*/ 555035 w 558885"/>
              <a:gd name="connsiteY2" fmla="*/ 13819 h 183004"/>
              <a:gd name="connsiteX3" fmla="*/ 485185 w 558885"/>
              <a:gd name="connsiteY3" fmla="*/ 23344 h 183004"/>
              <a:gd name="connsiteX4" fmla="*/ 510585 w 558885"/>
              <a:gd name="connsiteY4" fmla="*/ 1119 h 183004"/>
              <a:gd name="connsiteX5" fmla="*/ 281985 w 558885"/>
              <a:gd name="connsiteY5" fmla="*/ 64619 h 183004"/>
              <a:gd name="connsiteX6" fmla="*/ 142285 w 558885"/>
              <a:gd name="connsiteY6" fmla="*/ 124944 h 183004"/>
              <a:gd name="connsiteX7" fmla="*/ 5760 w 558885"/>
              <a:gd name="connsiteY7" fmla="*/ 182094 h 18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885" h="183004">
                <a:moveTo>
                  <a:pt x="5760" y="182094"/>
                </a:moveTo>
                <a:cubicBezTo>
                  <a:pt x="40156" y="174157"/>
                  <a:pt x="348660" y="77319"/>
                  <a:pt x="348660" y="77319"/>
                </a:cubicBezTo>
                <a:cubicBezTo>
                  <a:pt x="440206" y="49273"/>
                  <a:pt x="532281" y="22815"/>
                  <a:pt x="555035" y="13819"/>
                </a:cubicBezTo>
                <a:cubicBezTo>
                  <a:pt x="577789" y="4823"/>
                  <a:pt x="492593" y="25461"/>
                  <a:pt x="485185" y="23344"/>
                </a:cubicBezTo>
                <a:cubicBezTo>
                  <a:pt x="477777" y="21227"/>
                  <a:pt x="544452" y="-5760"/>
                  <a:pt x="510585" y="1119"/>
                </a:cubicBezTo>
                <a:cubicBezTo>
                  <a:pt x="476718" y="7998"/>
                  <a:pt x="343368" y="43982"/>
                  <a:pt x="281985" y="64619"/>
                </a:cubicBezTo>
                <a:cubicBezTo>
                  <a:pt x="220602" y="85256"/>
                  <a:pt x="184089" y="105894"/>
                  <a:pt x="142285" y="124944"/>
                </a:cubicBezTo>
                <a:cubicBezTo>
                  <a:pt x="100481" y="143994"/>
                  <a:pt x="-28636" y="190031"/>
                  <a:pt x="5760" y="182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 947">
            <a:extLst>
              <a:ext uri="{FF2B5EF4-FFF2-40B4-BE49-F238E27FC236}">
                <a16:creationId xmlns:a16="http://schemas.microsoft.com/office/drawing/2014/main" id="{A6AABA21-62DE-387A-93B0-C1F0F1A7076E}"/>
              </a:ext>
            </a:extLst>
          </p:cNvPr>
          <p:cNvSpPr/>
          <p:nvPr/>
        </p:nvSpPr>
        <p:spPr>
          <a:xfrm>
            <a:off x="4470232" y="6198861"/>
            <a:ext cx="389864" cy="145235"/>
          </a:xfrm>
          <a:custGeom>
            <a:avLst/>
            <a:gdLst>
              <a:gd name="connsiteX0" fmla="*/ 168 w 389864"/>
              <a:gd name="connsiteY0" fmla="*/ 59064 h 145235"/>
              <a:gd name="connsiteX1" fmla="*/ 57318 w 389864"/>
              <a:gd name="connsiteY1" fmla="*/ 144789 h 145235"/>
              <a:gd name="connsiteX2" fmla="*/ 133518 w 389864"/>
              <a:gd name="connsiteY2" fmla="*/ 93989 h 145235"/>
              <a:gd name="connsiteX3" fmla="*/ 98593 w 389864"/>
              <a:gd name="connsiteY3" fmla="*/ 122564 h 145235"/>
              <a:gd name="connsiteX4" fmla="*/ 327193 w 389864"/>
              <a:gd name="connsiteY4" fmla="*/ 27314 h 145235"/>
              <a:gd name="connsiteX5" fmla="*/ 374818 w 389864"/>
              <a:gd name="connsiteY5" fmla="*/ 5089 h 145235"/>
              <a:gd name="connsiteX6" fmla="*/ 101768 w 389864"/>
              <a:gd name="connsiteY6" fmla="*/ 109864 h 145235"/>
              <a:gd name="connsiteX7" fmla="*/ 41443 w 389864"/>
              <a:gd name="connsiteY7" fmla="*/ 122564 h 145235"/>
              <a:gd name="connsiteX8" fmla="*/ 168 w 389864"/>
              <a:gd name="connsiteY8" fmla="*/ 59064 h 1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64" h="145235">
                <a:moveTo>
                  <a:pt x="168" y="59064"/>
                </a:moveTo>
                <a:cubicBezTo>
                  <a:pt x="2814" y="62768"/>
                  <a:pt x="35093" y="138968"/>
                  <a:pt x="57318" y="144789"/>
                </a:cubicBezTo>
                <a:cubicBezTo>
                  <a:pt x="79543" y="150610"/>
                  <a:pt x="126639" y="97693"/>
                  <a:pt x="133518" y="93989"/>
                </a:cubicBezTo>
                <a:cubicBezTo>
                  <a:pt x="140397" y="90285"/>
                  <a:pt x="66314" y="133677"/>
                  <a:pt x="98593" y="122564"/>
                </a:cubicBezTo>
                <a:cubicBezTo>
                  <a:pt x="130872" y="111452"/>
                  <a:pt x="281156" y="46893"/>
                  <a:pt x="327193" y="27314"/>
                </a:cubicBezTo>
                <a:cubicBezTo>
                  <a:pt x="373231" y="7735"/>
                  <a:pt x="412389" y="-8669"/>
                  <a:pt x="374818" y="5089"/>
                </a:cubicBezTo>
                <a:cubicBezTo>
                  <a:pt x="337247" y="18847"/>
                  <a:pt x="157331" y="90285"/>
                  <a:pt x="101768" y="109864"/>
                </a:cubicBezTo>
                <a:cubicBezTo>
                  <a:pt x="46206" y="129443"/>
                  <a:pt x="56260" y="127856"/>
                  <a:pt x="41443" y="122564"/>
                </a:cubicBezTo>
                <a:cubicBezTo>
                  <a:pt x="26626" y="117272"/>
                  <a:pt x="-2478" y="55360"/>
                  <a:pt x="168" y="59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 948">
            <a:extLst>
              <a:ext uri="{FF2B5EF4-FFF2-40B4-BE49-F238E27FC236}">
                <a16:creationId xmlns:a16="http://schemas.microsoft.com/office/drawing/2014/main" id="{020657A0-2422-3F0F-01B7-F22FB7703CD2}"/>
              </a:ext>
            </a:extLst>
          </p:cNvPr>
          <p:cNvSpPr/>
          <p:nvPr/>
        </p:nvSpPr>
        <p:spPr>
          <a:xfrm>
            <a:off x="7892360" y="7426297"/>
            <a:ext cx="985385" cy="397657"/>
          </a:xfrm>
          <a:custGeom>
            <a:avLst/>
            <a:gdLst>
              <a:gd name="connsiteX0" fmla="*/ 690 w 985385"/>
              <a:gd name="connsiteY0" fmla="*/ 136553 h 397657"/>
              <a:gd name="connsiteX1" fmla="*/ 762690 w 985385"/>
              <a:gd name="connsiteY1" fmla="*/ 66703 h 397657"/>
              <a:gd name="connsiteX2" fmla="*/ 870640 w 985385"/>
              <a:gd name="connsiteY2" fmla="*/ 101628 h 397657"/>
              <a:gd name="connsiteX3" fmla="*/ 889690 w 985385"/>
              <a:gd name="connsiteY3" fmla="*/ 117503 h 397657"/>
              <a:gd name="connsiteX4" fmla="*/ 908740 w 985385"/>
              <a:gd name="connsiteY4" fmla="*/ 269903 h 397657"/>
              <a:gd name="connsiteX5" fmla="*/ 915090 w 985385"/>
              <a:gd name="connsiteY5" fmla="*/ 196878 h 397657"/>
              <a:gd name="connsiteX6" fmla="*/ 984940 w 985385"/>
              <a:gd name="connsiteY6" fmla="*/ 396903 h 397657"/>
              <a:gd name="connsiteX7" fmla="*/ 876990 w 985385"/>
              <a:gd name="connsiteY7" fmla="*/ 111153 h 397657"/>
              <a:gd name="connsiteX8" fmla="*/ 673790 w 985385"/>
              <a:gd name="connsiteY8" fmla="*/ 82578 h 397657"/>
              <a:gd name="connsiteX9" fmla="*/ 286440 w 985385"/>
              <a:gd name="connsiteY9" fmla="*/ 28 h 397657"/>
              <a:gd name="connsiteX10" fmla="*/ 619815 w 985385"/>
              <a:gd name="connsiteY10" fmla="*/ 92103 h 397657"/>
              <a:gd name="connsiteX11" fmla="*/ 690 w 985385"/>
              <a:gd name="connsiteY11" fmla="*/ 136553 h 39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5385" h="397657">
                <a:moveTo>
                  <a:pt x="690" y="136553"/>
                </a:moveTo>
                <a:cubicBezTo>
                  <a:pt x="24502" y="132320"/>
                  <a:pt x="617698" y="72524"/>
                  <a:pt x="762690" y="66703"/>
                </a:cubicBezTo>
                <a:cubicBezTo>
                  <a:pt x="907682" y="60882"/>
                  <a:pt x="849473" y="93161"/>
                  <a:pt x="870640" y="101628"/>
                </a:cubicBezTo>
                <a:cubicBezTo>
                  <a:pt x="891807" y="110095"/>
                  <a:pt x="883340" y="89457"/>
                  <a:pt x="889690" y="117503"/>
                </a:cubicBezTo>
                <a:cubicBezTo>
                  <a:pt x="896040" y="145549"/>
                  <a:pt x="904507" y="256674"/>
                  <a:pt x="908740" y="269903"/>
                </a:cubicBezTo>
                <a:cubicBezTo>
                  <a:pt x="912973" y="283132"/>
                  <a:pt x="902390" y="175711"/>
                  <a:pt x="915090" y="196878"/>
                </a:cubicBezTo>
                <a:cubicBezTo>
                  <a:pt x="927790" y="218045"/>
                  <a:pt x="991290" y="411191"/>
                  <a:pt x="984940" y="396903"/>
                </a:cubicBezTo>
                <a:cubicBezTo>
                  <a:pt x="978590" y="382615"/>
                  <a:pt x="928848" y="163541"/>
                  <a:pt x="876990" y="111153"/>
                </a:cubicBezTo>
                <a:cubicBezTo>
                  <a:pt x="825132" y="58765"/>
                  <a:pt x="772215" y="101099"/>
                  <a:pt x="673790" y="82578"/>
                </a:cubicBezTo>
                <a:cubicBezTo>
                  <a:pt x="575365" y="64057"/>
                  <a:pt x="295436" y="-1559"/>
                  <a:pt x="286440" y="28"/>
                </a:cubicBezTo>
                <a:cubicBezTo>
                  <a:pt x="277444" y="1615"/>
                  <a:pt x="662677" y="71466"/>
                  <a:pt x="619815" y="92103"/>
                </a:cubicBezTo>
                <a:cubicBezTo>
                  <a:pt x="576953" y="112740"/>
                  <a:pt x="-23122" y="140786"/>
                  <a:pt x="690" y="136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 949">
            <a:extLst>
              <a:ext uri="{FF2B5EF4-FFF2-40B4-BE49-F238E27FC236}">
                <a16:creationId xmlns:a16="http://schemas.microsoft.com/office/drawing/2014/main" id="{616BDE1E-E5B0-CBC8-8D63-25C125C05D5D}"/>
              </a:ext>
            </a:extLst>
          </p:cNvPr>
          <p:cNvSpPr/>
          <p:nvPr/>
        </p:nvSpPr>
        <p:spPr>
          <a:xfrm>
            <a:off x="8016672" y="7555438"/>
            <a:ext cx="753117" cy="236416"/>
          </a:xfrm>
          <a:custGeom>
            <a:avLst/>
            <a:gdLst>
              <a:gd name="connsiteX0" fmla="*/ 203 w 753117"/>
              <a:gd name="connsiteY0" fmla="*/ 153462 h 236416"/>
              <a:gd name="connsiteX1" fmla="*/ 311353 w 753117"/>
              <a:gd name="connsiteY1" fmla="*/ 156637 h 236416"/>
              <a:gd name="connsiteX2" fmla="*/ 555828 w 753117"/>
              <a:gd name="connsiteY2" fmla="*/ 134412 h 236416"/>
              <a:gd name="connsiteX3" fmla="*/ 482803 w 753117"/>
              <a:gd name="connsiteY3" fmla="*/ 134412 h 236416"/>
              <a:gd name="connsiteX4" fmla="*/ 708228 w 753117"/>
              <a:gd name="connsiteY4" fmla="*/ 140762 h 236416"/>
              <a:gd name="connsiteX5" fmla="*/ 689178 w 753117"/>
              <a:gd name="connsiteY5" fmla="*/ 115362 h 236416"/>
              <a:gd name="connsiteX6" fmla="*/ 752678 w 753117"/>
              <a:gd name="connsiteY6" fmla="*/ 67737 h 236416"/>
              <a:gd name="connsiteX7" fmla="*/ 717753 w 753117"/>
              <a:gd name="connsiteY7" fmla="*/ 1062 h 236416"/>
              <a:gd name="connsiteX8" fmla="*/ 727278 w 753117"/>
              <a:gd name="connsiteY8" fmla="*/ 124887 h 236416"/>
              <a:gd name="connsiteX9" fmla="*/ 625678 w 753117"/>
              <a:gd name="connsiteY9" fmla="*/ 134412 h 236416"/>
              <a:gd name="connsiteX10" fmla="*/ 270078 w 753117"/>
              <a:gd name="connsiteY10" fmla="*/ 236012 h 236416"/>
              <a:gd name="connsiteX11" fmla="*/ 578053 w 753117"/>
              <a:gd name="connsiteY11" fmla="*/ 169337 h 236416"/>
              <a:gd name="connsiteX12" fmla="*/ 358978 w 753117"/>
              <a:gd name="connsiteY12" fmla="*/ 153462 h 236416"/>
              <a:gd name="connsiteX13" fmla="*/ 203 w 753117"/>
              <a:gd name="connsiteY13" fmla="*/ 153462 h 2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3117" h="236416">
                <a:moveTo>
                  <a:pt x="203" y="153462"/>
                </a:moveTo>
                <a:cubicBezTo>
                  <a:pt x="-7735" y="153991"/>
                  <a:pt x="218749" y="159812"/>
                  <a:pt x="311353" y="156637"/>
                </a:cubicBezTo>
                <a:cubicBezTo>
                  <a:pt x="403957" y="153462"/>
                  <a:pt x="527253" y="138116"/>
                  <a:pt x="555828" y="134412"/>
                </a:cubicBezTo>
                <a:cubicBezTo>
                  <a:pt x="584403" y="130708"/>
                  <a:pt x="457403" y="133354"/>
                  <a:pt x="482803" y="134412"/>
                </a:cubicBezTo>
                <a:cubicBezTo>
                  <a:pt x="508203" y="135470"/>
                  <a:pt x="673832" y="143937"/>
                  <a:pt x="708228" y="140762"/>
                </a:cubicBezTo>
                <a:cubicBezTo>
                  <a:pt x="742624" y="137587"/>
                  <a:pt x="681770" y="127533"/>
                  <a:pt x="689178" y="115362"/>
                </a:cubicBezTo>
                <a:cubicBezTo>
                  <a:pt x="696586" y="103191"/>
                  <a:pt x="747916" y="86787"/>
                  <a:pt x="752678" y="67737"/>
                </a:cubicBezTo>
                <a:cubicBezTo>
                  <a:pt x="757440" y="48687"/>
                  <a:pt x="721986" y="-8463"/>
                  <a:pt x="717753" y="1062"/>
                </a:cubicBezTo>
                <a:cubicBezTo>
                  <a:pt x="713520" y="10587"/>
                  <a:pt x="742624" y="102662"/>
                  <a:pt x="727278" y="124887"/>
                </a:cubicBezTo>
                <a:cubicBezTo>
                  <a:pt x="711932" y="147112"/>
                  <a:pt x="701878" y="115891"/>
                  <a:pt x="625678" y="134412"/>
                </a:cubicBezTo>
                <a:cubicBezTo>
                  <a:pt x="549478" y="152933"/>
                  <a:pt x="278015" y="230191"/>
                  <a:pt x="270078" y="236012"/>
                </a:cubicBezTo>
                <a:cubicBezTo>
                  <a:pt x="262141" y="241833"/>
                  <a:pt x="563236" y="183095"/>
                  <a:pt x="578053" y="169337"/>
                </a:cubicBezTo>
                <a:cubicBezTo>
                  <a:pt x="592870" y="155579"/>
                  <a:pt x="449995" y="157695"/>
                  <a:pt x="358978" y="153462"/>
                </a:cubicBezTo>
                <a:cubicBezTo>
                  <a:pt x="267961" y="149229"/>
                  <a:pt x="8141" y="152933"/>
                  <a:pt x="203" y="153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 950">
            <a:extLst>
              <a:ext uri="{FF2B5EF4-FFF2-40B4-BE49-F238E27FC236}">
                <a16:creationId xmlns:a16="http://schemas.microsoft.com/office/drawing/2014/main" id="{A513C5F1-4092-3EAC-9784-CA07B5506D2B}"/>
              </a:ext>
            </a:extLst>
          </p:cNvPr>
          <p:cNvSpPr/>
          <p:nvPr/>
        </p:nvSpPr>
        <p:spPr>
          <a:xfrm>
            <a:off x="2270122" y="5578188"/>
            <a:ext cx="334458" cy="753883"/>
          </a:xfrm>
          <a:custGeom>
            <a:avLst/>
            <a:gdLst>
              <a:gd name="connsiteX0" fmla="*/ 3 w 334458"/>
              <a:gd name="connsiteY0" fmla="*/ 287 h 753883"/>
              <a:gd name="connsiteX1" fmla="*/ 69853 w 334458"/>
              <a:gd name="connsiteY1" fmla="*/ 117762 h 753883"/>
              <a:gd name="connsiteX2" fmla="*/ 123828 w 334458"/>
              <a:gd name="connsiteY2" fmla="*/ 292387 h 753883"/>
              <a:gd name="connsiteX3" fmla="*/ 123828 w 334458"/>
              <a:gd name="connsiteY3" fmla="*/ 266987 h 753883"/>
              <a:gd name="connsiteX4" fmla="*/ 171453 w 334458"/>
              <a:gd name="connsiteY4" fmla="*/ 441612 h 753883"/>
              <a:gd name="connsiteX5" fmla="*/ 279403 w 334458"/>
              <a:gd name="connsiteY5" fmla="*/ 641637 h 753883"/>
              <a:gd name="connsiteX6" fmla="*/ 333378 w 334458"/>
              <a:gd name="connsiteY6" fmla="*/ 752762 h 753883"/>
              <a:gd name="connsiteX7" fmla="*/ 304803 w 334458"/>
              <a:gd name="connsiteY7" fmla="*/ 679737 h 753883"/>
              <a:gd name="connsiteX8" fmla="*/ 184153 w 334458"/>
              <a:gd name="connsiteY8" fmla="*/ 397162 h 753883"/>
              <a:gd name="connsiteX9" fmla="*/ 107953 w 334458"/>
              <a:gd name="connsiteY9" fmla="*/ 254287 h 753883"/>
              <a:gd name="connsiteX10" fmla="*/ 66678 w 334458"/>
              <a:gd name="connsiteY10" fmla="*/ 89187 h 753883"/>
              <a:gd name="connsiteX11" fmla="*/ 3 w 334458"/>
              <a:gd name="connsiteY11" fmla="*/ 287 h 75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458" h="753883">
                <a:moveTo>
                  <a:pt x="3" y="287"/>
                </a:moveTo>
                <a:cubicBezTo>
                  <a:pt x="532" y="5050"/>
                  <a:pt x="49216" y="69079"/>
                  <a:pt x="69853" y="117762"/>
                </a:cubicBezTo>
                <a:cubicBezTo>
                  <a:pt x="90491" y="166445"/>
                  <a:pt x="114832" y="267516"/>
                  <a:pt x="123828" y="292387"/>
                </a:cubicBezTo>
                <a:cubicBezTo>
                  <a:pt x="132824" y="317258"/>
                  <a:pt x="115891" y="242116"/>
                  <a:pt x="123828" y="266987"/>
                </a:cubicBezTo>
                <a:cubicBezTo>
                  <a:pt x="131765" y="291858"/>
                  <a:pt x="145524" y="379170"/>
                  <a:pt x="171453" y="441612"/>
                </a:cubicBezTo>
                <a:cubicBezTo>
                  <a:pt x="197382" y="504054"/>
                  <a:pt x="252416" y="589779"/>
                  <a:pt x="279403" y="641637"/>
                </a:cubicBezTo>
                <a:cubicBezTo>
                  <a:pt x="306390" y="693495"/>
                  <a:pt x="329145" y="746412"/>
                  <a:pt x="333378" y="752762"/>
                </a:cubicBezTo>
                <a:cubicBezTo>
                  <a:pt x="337611" y="759112"/>
                  <a:pt x="329674" y="739004"/>
                  <a:pt x="304803" y="679737"/>
                </a:cubicBezTo>
                <a:cubicBezTo>
                  <a:pt x="279932" y="620470"/>
                  <a:pt x="216961" y="468070"/>
                  <a:pt x="184153" y="397162"/>
                </a:cubicBezTo>
                <a:cubicBezTo>
                  <a:pt x="151345" y="326254"/>
                  <a:pt x="127532" y="305616"/>
                  <a:pt x="107953" y="254287"/>
                </a:cubicBezTo>
                <a:cubicBezTo>
                  <a:pt x="88374" y="202958"/>
                  <a:pt x="78320" y="127287"/>
                  <a:pt x="66678" y="89187"/>
                </a:cubicBezTo>
                <a:cubicBezTo>
                  <a:pt x="55036" y="51087"/>
                  <a:pt x="-526" y="-4476"/>
                  <a:pt x="3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 951">
            <a:extLst>
              <a:ext uri="{FF2B5EF4-FFF2-40B4-BE49-F238E27FC236}">
                <a16:creationId xmlns:a16="http://schemas.microsoft.com/office/drawing/2014/main" id="{D683E0C0-4B93-5591-AFBB-46E0FA5875C6}"/>
              </a:ext>
            </a:extLst>
          </p:cNvPr>
          <p:cNvSpPr/>
          <p:nvPr/>
        </p:nvSpPr>
        <p:spPr>
          <a:xfrm>
            <a:off x="2000125" y="5541746"/>
            <a:ext cx="324958" cy="318605"/>
          </a:xfrm>
          <a:custGeom>
            <a:avLst/>
            <a:gdLst>
              <a:gd name="connsiteX0" fmla="*/ 320800 w 324958"/>
              <a:gd name="connsiteY0" fmla="*/ 1804 h 318605"/>
              <a:gd name="connsiteX1" fmla="*/ 238250 w 324958"/>
              <a:gd name="connsiteY1" fmla="*/ 97054 h 318605"/>
              <a:gd name="connsiteX2" fmla="*/ 149350 w 324958"/>
              <a:gd name="connsiteY2" fmla="*/ 179604 h 318605"/>
              <a:gd name="connsiteX3" fmla="*/ 54100 w 324958"/>
              <a:gd name="connsiteY3" fmla="*/ 252629 h 318605"/>
              <a:gd name="connsiteX4" fmla="*/ 3300 w 324958"/>
              <a:gd name="connsiteY4" fmla="*/ 316129 h 318605"/>
              <a:gd name="connsiteX5" fmla="*/ 146175 w 324958"/>
              <a:gd name="connsiteY5" fmla="*/ 163729 h 318605"/>
              <a:gd name="connsiteX6" fmla="*/ 101725 w 324958"/>
              <a:gd name="connsiteY6" fmla="*/ 185954 h 318605"/>
              <a:gd name="connsiteX7" fmla="*/ 320800 w 324958"/>
              <a:gd name="connsiteY7" fmla="*/ 1804 h 31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58" h="318605">
                <a:moveTo>
                  <a:pt x="320800" y="1804"/>
                </a:moveTo>
                <a:cubicBezTo>
                  <a:pt x="343554" y="-13013"/>
                  <a:pt x="266825" y="67421"/>
                  <a:pt x="238250" y="97054"/>
                </a:cubicBezTo>
                <a:cubicBezTo>
                  <a:pt x="209675" y="126687"/>
                  <a:pt x="180042" y="153675"/>
                  <a:pt x="149350" y="179604"/>
                </a:cubicBezTo>
                <a:cubicBezTo>
                  <a:pt x="118658" y="205533"/>
                  <a:pt x="78442" y="229875"/>
                  <a:pt x="54100" y="252629"/>
                </a:cubicBezTo>
                <a:cubicBezTo>
                  <a:pt x="29758" y="275383"/>
                  <a:pt x="-12046" y="330946"/>
                  <a:pt x="3300" y="316129"/>
                </a:cubicBezTo>
                <a:cubicBezTo>
                  <a:pt x="18646" y="301312"/>
                  <a:pt x="129771" y="185425"/>
                  <a:pt x="146175" y="163729"/>
                </a:cubicBezTo>
                <a:cubicBezTo>
                  <a:pt x="162579" y="142033"/>
                  <a:pt x="75796" y="207121"/>
                  <a:pt x="101725" y="185954"/>
                </a:cubicBezTo>
                <a:cubicBezTo>
                  <a:pt x="127654" y="164787"/>
                  <a:pt x="298046" y="16621"/>
                  <a:pt x="320800" y="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 952">
            <a:extLst>
              <a:ext uri="{FF2B5EF4-FFF2-40B4-BE49-F238E27FC236}">
                <a16:creationId xmlns:a16="http://schemas.microsoft.com/office/drawing/2014/main" id="{C2728599-E706-9719-BFF3-8C67008CF1DF}"/>
              </a:ext>
            </a:extLst>
          </p:cNvPr>
          <p:cNvSpPr/>
          <p:nvPr/>
        </p:nvSpPr>
        <p:spPr>
          <a:xfrm>
            <a:off x="2228804" y="5574877"/>
            <a:ext cx="346668" cy="779451"/>
          </a:xfrm>
          <a:custGeom>
            <a:avLst/>
            <a:gdLst>
              <a:gd name="connsiteX0" fmla="*/ 46 w 346668"/>
              <a:gd name="connsiteY0" fmla="*/ 423 h 779451"/>
              <a:gd name="connsiteX1" fmla="*/ 73071 w 346668"/>
              <a:gd name="connsiteY1" fmla="*/ 108373 h 779451"/>
              <a:gd name="connsiteX2" fmla="*/ 120696 w 346668"/>
              <a:gd name="connsiteY2" fmla="*/ 251248 h 779451"/>
              <a:gd name="connsiteX3" fmla="*/ 123871 w 346668"/>
              <a:gd name="connsiteY3" fmla="*/ 232198 h 779451"/>
              <a:gd name="connsiteX4" fmla="*/ 161971 w 346668"/>
              <a:gd name="connsiteY4" fmla="*/ 390948 h 779451"/>
              <a:gd name="connsiteX5" fmla="*/ 266746 w 346668"/>
              <a:gd name="connsiteY5" fmla="*/ 619548 h 779451"/>
              <a:gd name="connsiteX6" fmla="*/ 263571 w 346668"/>
              <a:gd name="connsiteY6" fmla="*/ 600498 h 779451"/>
              <a:gd name="connsiteX7" fmla="*/ 346121 w 346668"/>
              <a:gd name="connsiteY7" fmla="*/ 778298 h 779451"/>
              <a:gd name="connsiteX8" fmla="*/ 292146 w 346668"/>
              <a:gd name="connsiteY8" fmla="*/ 657648 h 779451"/>
              <a:gd name="connsiteX9" fmla="*/ 155621 w 346668"/>
              <a:gd name="connsiteY9" fmla="*/ 298873 h 779451"/>
              <a:gd name="connsiteX10" fmla="*/ 63546 w 346668"/>
              <a:gd name="connsiteY10" fmla="*/ 79798 h 779451"/>
              <a:gd name="connsiteX11" fmla="*/ 46 w 346668"/>
              <a:gd name="connsiteY11" fmla="*/ 423 h 77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668" h="779451">
                <a:moveTo>
                  <a:pt x="46" y="423"/>
                </a:moveTo>
                <a:cubicBezTo>
                  <a:pt x="1633" y="5185"/>
                  <a:pt x="52963" y="66569"/>
                  <a:pt x="73071" y="108373"/>
                </a:cubicBezTo>
                <a:cubicBezTo>
                  <a:pt x="93179" y="150177"/>
                  <a:pt x="112229" y="230610"/>
                  <a:pt x="120696" y="251248"/>
                </a:cubicBezTo>
                <a:cubicBezTo>
                  <a:pt x="129163" y="271886"/>
                  <a:pt x="116992" y="208915"/>
                  <a:pt x="123871" y="232198"/>
                </a:cubicBezTo>
                <a:cubicBezTo>
                  <a:pt x="130750" y="255481"/>
                  <a:pt x="138159" y="326390"/>
                  <a:pt x="161971" y="390948"/>
                </a:cubicBezTo>
                <a:cubicBezTo>
                  <a:pt x="185783" y="455506"/>
                  <a:pt x="249813" y="584623"/>
                  <a:pt x="266746" y="619548"/>
                </a:cubicBezTo>
                <a:cubicBezTo>
                  <a:pt x="283679" y="654473"/>
                  <a:pt x="250342" y="574040"/>
                  <a:pt x="263571" y="600498"/>
                </a:cubicBezTo>
                <a:cubicBezTo>
                  <a:pt x="276800" y="626956"/>
                  <a:pt x="341358" y="768773"/>
                  <a:pt x="346121" y="778298"/>
                </a:cubicBezTo>
                <a:cubicBezTo>
                  <a:pt x="350884" y="787823"/>
                  <a:pt x="323896" y="737552"/>
                  <a:pt x="292146" y="657648"/>
                </a:cubicBezTo>
                <a:cubicBezTo>
                  <a:pt x="260396" y="577744"/>
                  <a:pt x="193721" y="395181"/>
                  <a:pt x="155621" y="298873"/>
                </a:cubicBezTo>
                <a:cubicBezTo>
                  <a:pt x="117521" y="202565"/>
                  <a:pt x="88946" y="127952"/>
                  <a:pt x="63546" y="79798"/>
                </a:cubicBezTo>
                <a:cubicBezTo>
                  <a:pt x="38146" y="31644"/>
                  <a:pt x="-1541" y="-4339"/>
                  <a:pt x="46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 953">
            <a:extLst>
              <a:ext uri="{FF2B5EF4-FFF2-40B4-BE49-F238E27FC236}">
                <a16:creationId xmlns:a16="http://schemas.microsoft.com/office/drawing/2014/main" id="{CADAC575-CFE7-FF82-2352-B9B7E27B1AF4}"/>
              </a:ext>
            </a:extLst>
          </p:cNvPr>
          <p:cNvSpPr/>
          <p:nvPr/>
        </p:nvSpPr>
        <p:spPr>
          <a:xfrm>
            <a:off x="2044083" y="5577897"/>
            <a:ext cx="231129" cy="251904"/>
          </a:xfrm>
          <a:custGeom>
            <a:avLst/>
            <a:gdLst>
              <a:gd name="connsiteX0" fmla="*/ 229217 w 231129"/>
              <a:gd name="connsiteY0" fmla="*/ 578 h 251904"/>
              <a:gd name="connsiteX1" fmla="*/ 175242 w 231129"/>
              <a:gd name="connsiteY1" fmla="*/ 108528 h 251904"/>
              <a:gd name="connsiteX2" fmla="*/ 102217 w 231129"/>
              <a:gd name="connsiteY2" fmla="*/ 178378 h 251904"/>
              <a:gd name="connsiteX3" fmla="*/ 617 w 231129"/>
              <a:gd name="connsiteY3" fmla="*/ 251403 h 251904"/>
              <a:gd name="connsiteX4" fmla="*/ 153017 w 231129"/>
              <a:gd name="connsiteY4" fmla="*/ 140278 h 251904"/>
              <a:gd name="connsiteX5" fmla="*/ 105392 w 231129"/>
              <a:gd name="connsiteY5" fmla="*/ 159328 h 251904"/>
              <a:gd name="connsiteX6" fmla="*/ 229217 w 231129"/>
              <a:gd name="connsiteY6" fmla="*/ 578 h 2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29" h="251904">
                <a:moveTo>
                  <a:pt x="229217" y="578"/>
                </a:moveTo>
                <a:cubicBezTo>
                  <a:pt x="240859" y="-7889"/>
                  <a:pt x="196409" y="78895"/>
                  <a:pt x="175242" y="108528"/>
                </a:cubicBezTo>
                <a:cubicBezTo>
                  <a:pt x="154075" y="138161"/>
                  <a:pt x="131321" y="154566"/>
                  <a:pt x="102217" y="178378"/>
                </a:cubicBezTo>
                <a:cubicBezTo>
                  <a:pt x="73113" y="202190"/>
                  <a:pt x="-7850" y="257753"/>
                  <a:pt x="617" y="251403"/>
                </a:cubicBezTo>
                <a:cubicBezTo>
                  <a:pt x="9084" y="245053"/>
                  <a:pt x="135555" y="155624"/>
                  <a:pt x="153017" y="140278"/>
                </a:cubicBezTo>
                <a:cubicBezTo>
                  <a:pt x="170479" y="124932"/>
                  <a:pt x="86342" y="180494"/>
                  <a:pt x="105392" y="159328"/>
                </a:cubicBezTo>
                <a:cubicBezTo>
                  <a:pt x="124442" y="138162"/>
                  <a:pt x="217575" y="9045"/>
                  <a:pt x="229217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フリーフォーム 954">
            <a:extLst>
              <a:ext uri="{FF2B5EF4-FFF2-40B4-BE49-F238E27FC236}">
                <a16:creationId xmlns:a16="http://schemas.microsoft.com/office/drawing/2014/main" id="{0FD18184-226D-24AE-A9EE-06038A3FE637}"/>
              </a:ext>
            </a:extLst>
          </p:cNvPr>
          <p:cNvSpPr/>
          <p:nvPr/>
        </p:nvSpPr>
        <p:spPr>
          <a:xfrm>
            <a:off x="1999766" y="5800457"/>
            <a:ext cx="333907" cy="765631"/>
          </a:xfrm>
          <a:custGeom>
            <a:avLst/>
            <a:gdLst>
              <a:gd name="connsiteX0" fmla="*/ 484 w 333907"/>
              <a:gd name="connsiteY0" fmla="*/ 268 h 765631"/>
              <a:gd name="connsiteX1" fmla="*/ 95734 w 333907"/>
              <a:gd name="connsiteY1" fmla="*/ 114568 h 765631"/>
              <a:gd name="connsiteX2" fmla="*/ 108434 w 333907"/>
              <a:gd name="connsiteY2" fmla="*/ 251093 h 765631"/>
              <a:gd name="connsiteX3" fmla="*/ 114784 w 333907"/>
              <a:gd name="connsiteY3" fmla="*/ 235218 h 765631"/>
              <a:gd name="connsiteX4" fmla="*/ 165584 w 333907"/>
              <a:gd name="connsiteY4" fmla="*/ 371743 h 765631"/>
              <a:gd name="connsiteX5" fmla="*/ 168759 w 333907"/>
              <a:gd name="connsiteY5" fmla="*/ 416193 h 765631"/>
              <a:gd name="connsiteX6" fmla="*/ 200509 w 333907"/>
              <a:gd name="connsiteY6" fmla="*/ 559068 h 765631"/>
              <a:gd name="connsiteX7" fmla="*/ 206859 w 333907"/>
              <a:gd name="connsiteY7" fmla="*/ 505093 h 765631"/>
              <a:gd name="connsiteX8" fmla="*/ 267184 w 333907"/>
              <a:gd name="connsiteY8" fmla="*/ 635268 h 765631"/>
              <a:gd name="connsiteX9" fmla="*/ 257659 w 333907"/>
              <a:gd name="connsiteY9" fmla="*/ 641618 h 765631"/>
              <a:gd name="connsiteX10" fmla="*/ 333859 w 333907"/>
              <a:gd name="connsiteY10" fmla="*/ 765443 h 765631"/>
              <a:gd name="connsiteX11" fmla="*/ 244959 w 333907"/>
              <a:gd name="connsiteY11" fmla="*/ 609868 h 765631"/>
              <a:gd name="connsiteX12" fmla="*/ 111609 w 333907"/>
              <a:gd name="connsiteY12" fmla="*/ 216168 h 765631"/>
              <a:gd name="connsiteX13" fmla="*/ 60809 w 333907"/>
              <a:gd name="connsiteY13" fmla="*/ 85993 h 765631"/>
              <a:gd name="connsiteX14" fmla="*/ 484 w 333907"/>
              <a:gd name="connsiteY14" fmla="*/ 268 h 76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907" h="765631">
                <a:moveTo>
                  <a:pt x="484" y="268"/>
                </a:moveTo>
                <a:cubicBezTo>
                  <a:pt x="6305" y="5030"/>
                  <a:pt x="77742" y="72764"/>
                  <a:pt x="95734" y="114568"/>
                </a:cubicBezTo>
                <a:cubicBezTo>
                  <a:pt x="113726" y="156372"/>
                  <a:pt x="105259" y="230985"/>
                  <a:pt x="108434" y="251093"/>
                </a:cubicBezTo>
                <a:cubicBezTo>
                  <a:pt x="111609" y="271201"/>
                  <a:pt x="105259" y="215110"/>
                  <a:pt x="114784" y="235218"/>
                </a:cubicBezTo>
                <a:cubicBezTo>
                  <a:pt x="124309" y="255326"/>
                  <a:pt x="156588" y="341581"/>
                  <a:pt x="165584" y="371743"/>
                </a:cubicBezTo>
                <a:cubicBezTo>
                  <a:pt x="174580" y="401906"/>
                  <a:pt x="162938" y="384972"/>
                  <a:pt x="168759" y="416193"/>
                </a:cubicBezTo>
                <a:cubicBezTo>
                  <a:pt x="174580" y="447414"/>
                  <a:pt x="194159" y="544251"/>
                  <a:pt x="200509" y="559068"/>
                </a:cubicBezTo>
                <a:cubicBezTo>
                  <a:pt x="206859" y="573885"/>
                  <a:pt x="195747" y="492393"/>
                  <a:pt x="206859" y="505093"/>
                </a:cubicBezTo>
                <a:cubicBezTo>
                  <a:pt x="217971" y="517793"/>
                  <a:pt x="258717" y="612514"/>
                  <a:pt x="267184" y="635268"/>
                </a:cubicBezTo>
                <a:cubicBezTo>
                  <a:pt x="275651" y="658022"/>
                  <a:pt x="246547" y="619922"/>
                  <a:pt x="257659" y="641618"/>
                </a:cubicBezTo>
                <a:cubicBezTo>
                  <a:pt x="268771" y="663314"/>
                  <a:pt x="335976" y="770735"/>
                  <a:pt x="333859" y="765443"/>
                </a:cubicBezTo>
                <a:cubicBezTo>
                  <a:pt x="331742" y="760151"/>
                  <a:pt x="282001" y="701414"/>
                  <a:pt x="244959" y="609868"/>
                </a:cubicBezTo>
                <a:cubicBezTo>
                  <a:pt x="207917" y="518322"/>
                  <a:pt x="142301" y="303480"/>
                  <a:pt x="111609" y="216168"/>
                </a:cubicBezTo>
                <a:cubicBezTo>
                  <a:pt x="80917" y="128856"/>
                  <a:pt x="78801" y="116685"/>
                  <a:pt x="60809" y="85993"/>
                </a:cubicBezTo>
                <a:cubicBezTo>
                  <a:pt x="42817" y="55301"/>
                  <a:pt x="-5337" y="-4494"/>
                  <a:pt x="48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 955">
            <a:extLst>
              <a:ext uri="{FF2B5EF4-FFF2-40B4-BE49-F238E27FC236}">
                <a16:creationId xmlns:a16="http://schemas.microsoft.com/office/drawing/2014/main" id="{CF6D1A1D-6574-E842-0C6F-5CEFFAF1996B}"/>
              </a:ext>
            </a:extLst>
          </p:cNvPr>
          <p:cNvSpPr/>
          <p:nvPr/>
        </p:nvSpPr>
        <p:spPr>
          <a:xfrm>
            <a:off x="1977629" y="5791098"/>
            <a:ext cx="356722" cy="825783"/>
          </a:xfrm>
          <a:custGeom>
            <a:avLst/>
            <a:gdLst>
              <a:gd name="connsiteX0" fmla="*/ 396 w 356722"/>
              <a:gd name="connsiteY0" fmla="*/ 3277 h 825783"/>
              <a:gd name="connsiteX1" fmla="*/ 89296 w 356722"/>
              <a:gd name="connsiteY1" fmla="*/ 152502 h 825783"/>
              <a:gd name="connsiteX2" fmla="*/ 159146 w 356722"/>
              <a:gd name="connsiteY2" fmla="*/ 358877 h 825783"/>
              <a:gd name="connsiteX3" fmla="*/ 159146 w 356722"/>
              <a:gd name="connsiteY3" fmla="*/ 330302 h 825783"/>
              <a:gd name="connsiteX4" fmla="*/ 178196 w 356722"/>
              <a:gd name="connsiteY4" fmla="*/ 470002 h 825783"/>
              <a:gd name="connsiteX5" fmla="*/ 279796 w 356722"/>
              <a:gd name="connsiteY5" fmla="*/ 698602 h 825783"/>
              <a:gd name="connsiteX6" fmla="*/ 267096 w 356722"/>
              <a:gd name="connsiteY6" fmla="*/ 660502 h 825783"/>
              <a:gd name="connsiteX7" fmla="*/ 355996 w 356722"/>
              <a:gd name="connsiteY7" fmla="*/ 822427 h 825783"/>
              <a:gd name="connsiteX8" fmla="*/ 302021 w 356722"/>
              <a:gd name="connsiteY8" fmla="*/ 736702 h 825783"/>
              <a:gd name="connsiteX9" fmla="*/ 178196 w 356722"/>
              <a:gd name="connsiteY9" fmla="*/ 365227 h 825783"/>
              <a:gd name="connsiteX10" fmla="*/ 60721 w 356722"/>
              <a:gd name="connsiteY10" fmla="*/ 73127 h 825783"/>
              <a:gd name="connsiteX11" fmla="*/ 396 w 356722"/>
              <a:gd name="connsiteY11" fmla="*/ 3277 h 8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722" h="825783">
                <a:moveTo>
                  <a:pt x="396" y="3277"/>
                </a:moveTo>
                <a:cubicBezTo>
                  <a:pt x="5158" y="16506"/>
                  <a:pt x="62838" y="93235"/>
                  <a:pt x="89296" y="152502"/>
                </a:cubicBezTo>
                <a:cubicBezTo>
                  <a:pt x="115754" y="211769"/>
                  <a:pt x="147504" y="329244"/>
                  <a:pt x="159146" y="358877"/>
                </a:cubicBezTo>
                <a:cubicBezTo>
                  <a:pt x="170788" y="388510"/>
                  <a:pt x="155971" y="311781"/>
                  <a:pt x="159146" y="330302"/>
                </a:cubicBezTo>
                <a:cubicBezTo>
                  <a:pt x="162321" y="348823"/>
                  <a:pt x="158088" y="408619"/>
                  <a:pt x="178196" y="470002"/>
                </a:cubicBezTo>
                <a:cubicBezTo>
                  <a:pt x="198304" y="531385"/>
                  <a:pt x="264979" y="666852"/>
                  <a:pt x="279796" y="698602"/>
                </a:cubicBezTo>
                <a:cubicBezTo>
                  <a:pt x="294613" y="730352"/>
                  <a:pt x="254396" y="639865"/>
                  <a:pt x="267096" y="660502"/>
                </a:cubicBezTo>
                <a:cubicBezTo>
                  <a:pt x="279796" y="681139"/>
                  <a:pt x="350175" y="809727"/>
                  <a:pt x="355996" y="822427"/>
                </a:cubicBezTo>
                <a:cubicBezTo>
                  <a:pt x="361817" y="835127"/>
                  <a:pt x="331654" y="812902"/>
                  <a:pt x="302021" y="736702"/>
                </a:cubicBezTo>
                <a:cubicBezTo>
                  <a:pt x="272388" y="660502"/>
                  <a:pt x="218413" y="475823"/>
                  <a:pt x="178196" y="365227"/>
                </a:cubicBezTo>
                <a:cubicBezTo>
                  <a:pt x="137979" y="254631"/>
                  <a:pt x="86650" y="128689"/>
                  <a:pt x="60721" y="73127"/>
                </a:cubicBezTo>
                <a:cubicBezTo>
                  <a:pt x="34792" y="17565"/>
                  <a:pt x="-4366" y="-9952"/>
                  <a:pt x="396" y="3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 956">
            <a:extLst>
              <a:ext uri="{FF2B5EF4-FFF2-40B4-BE49-F238E27FC236}">
                <a16:creationId xmlns:a16="http://schemas.microsoft.com/office/drawing/2014/main" id="{47917AD4-28EF-A667-4765-B07E8873EC7C}"/>
              </a:ext>
            </a:extLst>
          </p:cNvPr>
          <p:cNvSpPr/>
          <p:nvPr/>
        </p:nvSpPr>
        <p:spPr>
          <a:xfrm>
            <a:off x="2312899" y="6332399"/>
            <a:ext cx="272227" cy="222690"/>
          </a:xfrm>
          <a:custGeom>
            <a:avLst/>
            <a:gdLst>
              <a:gd name="connsiteX0" fmla="*/ 4851 w 272227"/>
              <a:gd name="connsiteY0" fmla="*/ 214451 h 222690"/>
              <a:gd name="connsiteX1" fmla="*/ 154076 w 272227"/>
              <a:gd name="connsiteY1" fmla="*/ 87451 h 222690"/>
              <a:gd name="connsiteX2" fmla="*/ 268376 w 272227"/>
              <a:gd name="connsiteY2" fmla="*/ 1726 h 222690"/>
              <a:gd name="connsiteX3" fmla="*/ 227101 w 272227"/>
              <a:gd name="connsiteY3" fmla="*/ 43001 h 222690"/>
              <a:gd name="connsiteX4" fmla="*/ 52476 w 272227"/>
              <a:gd name="connsiteY4" fmla="*/ 192226 h 222690"/>
              <a:gd name="connsiteX5" fmla="*/ 4851 w 272227"/>
              <a:gd name="connsiteY5" fmla="*/ 214451 h 2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227" h="222690">
                <a:moveTo>
                  <a:pt x="4851" y="214451"/>
                </a:moveTo>
                <a:cubicBezTo>
                  <a:pt x="21784" y="196989"/>
                  <a:pt x="110155" y="122905"/>
                  <a:pt x="154076" y="87451"/>
                </a:cubicBezTo>
                <a:cubicBezTo>
                  <a:pt x="197997" y="51997"/>
                  <a:pt x="256205" y="9134"/>
                  <a:pt x="268376" y="1726"/>
                </a:cubicBezTo>
                <a:cubicBezTo>
                  <a:pt x="280547" y="-5682"/>
                  <a:pt x="263084" y="11251"/>
                  <a:pt x="227101" y="43001"/>
                </a:cubicBezTo>
                <a:cubicBezTo>
                  <a:pt x="191118" y="74751"/>
                  <a:pt x="86872" y="164180"/>
                  <a:pt x="52476" y="192226"/>
                </a:cubicBezTo>
                <a:cubicBezTo>
                  <a:pt x="18080" y="220272"/>
                  <a:pt x="-12082" y="231913"/>
                  <a:pt x="4851" y="214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 957">
            <a:extLst>
              <a:ext uri="{FF2B5EF4-FFF2-40B4-BE49-F238E27FC236}">
                <a16:creationId xmlns:a16="http://schemas.microsoft.com/office/drawing/2014/main" id="{E56ED1FF-F73A-2662-145A-50877C2FF185}"/>
              </a:ext>
            </a:extLst>
          </p:cNvPr>
          <p:cNvSpPr/>
          <p:nvPr/>
        </p:nvSpPr>
        <p:spPr>
          <a:xfrm>
            <a:off x="2254208" y="6340991"/>
            <a:ext cx="356633" cy="260068"/>
          </a:xfrm>
          <a:custGeom>
            <a:avLst/>
            <a:gdLst>
              <a:gd name="connsiteX0" fmla="*/ 42 w 356633"/>
              <a:gd name="connsiteY0" fmla="*/ 199509 h 260068"/>
              <a:gd name="connsiteX1" fmla="*/ 69892 w 356633"/>
              <a:gd name="connsiteY1" fmla="*/ 221734 h 260068"/>
              <a:gd name="connsiteX2" fmla="*/ 168317 w 356633"/>
              <a:gd name="connsiteY2" fmla="*/ 142359 h 260068"/>
              <a:gd name="connsiteX3" fmla="*/ 161967 w 356633"/>
              <a:gd name="connsiteY3" fmla="*/ 158234 h 260068"/>
              <a:gd name="connsiteX4" fmla="*/ 317542 w 356633"/>
              <a:gd name="connsiteY4" fmla="*/ 28059 h 260068"/>
              <a:gd name="connsiteX5" fmla="*/ 352467 w 356633"/>
              <a:gd name="connsiteY5" fmla="*/ 5834 h 260068"/>
              <a:gd name="connsiteX6" fmla="*/ 244517 w 356633"/>
              <a:gd name="connsiteY6" fmla="*/ 107434 h 260068"/>
              <a:gd name="connsiteX7" fmla="*/ 142917 w 356633"/>
              <a:gd name="connsiteY7" fmla="*/ 193159 h 260068"/>
              <a:gd name="connsiteX8" fmla="*/ 107992 w 356633"/>
              <a:gd name="connsiteY8" fmla="*/ 259834 h 260068"/>
              <a:gd name="connsiteX9" fmla="*/ 120692 w 356633"/>
              <a:gd name="connsiteY9" fmla="*/ 215384 h 260068"/>
              <a:gd name="connsiteX10" fmla="*/ 79417 w 356633"/>
              <a:gd name="connsiteY10" fmla="*/ 218559 h 260068"/>
              <a:gd name="connsiteX11" fmla="*/ 42 w 356633"/>
              <a:gd name="connsiteY11" fmla="*/ 199509 h 26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633" h="260068">
                <a:moveTo>
                  <a:pt x="42" y="199509"/>
                </a:moveTo>
                <a:cubicBezTo>
                  <a:pt x="-1545" y="200038"/>
                  <a:pt x="41846" y="231259"/>
                  <a:pt x="69892" y="221734"/>
                </a:cubicBezTo>
                <a:cubicBezTo>
                  <a:pt x="97938" y="212209"/>
                  <a:pt x="168317" y="142359"/>
                  <a:pt x="168317" y="142359"/>
                </a:cubicBezTo>
                <a:cubicBezTo>
                  <a:pt x="183663" y="131776"/>
                  <a:pt x="137096" y="177284"/>
                  <a:pt x="161967" y="158234"/>
                </a:cubicBezTo>
                <a:cubicBezTo>
                  <a:pt x="186838" y="139184"/>
                  <a:pt x="285792" y="53459"/>
                  <a:pt x="317542" y="28059"/>
                </a:cubicBezTo>
                <a:cubicBezTo>
                  <a:pt x="349292" y="2659"/>
                  <a:pt x="364638" y="-7395"/>
                  <a:pt x="352467" y="5834"/>
                </a:cubicBezTo>
                <a:cubicBezTo>
                  <a:pt x="340296" y="19063"/>
                  <a:pt x="279442" y="76213"/>
                  <a:pt x="244517" y="107434"/>
                </a:cubicBezTo>
                <a:cubicBezTo>
                  <a:pt x="209592" y="138655"/>
                  <a:pt x="165671" y="167759"/>
                  <a:pt x="142917" y="193159"/>
                </a:cubicBezTo>
                <a:cubicBezTo>
                  <a:pt x="120163" y="218559"/>
                  <a:pt x="111696" y="256130"/>
                  <a:pt x="107992" y="259834"/>
                </a:cubicBezTo>
                <a:cubicBezTo>
                  <a:pt x="104288" y="263538"/>
                  <a:pt x="125454" y="222263"/>
                  <a:pt x="120692" y="215384"/>
                </a:cubicBezTo>
                <a:cubicBezTo>
                  <a:pt x="115930" y="208505"/>
                  <a:pt x="104817" y="222792"/>
                  <a:pt x="79417" y="218559"/>
                </a:cubicBezTo>
                <a:cubicBezTo>
                  <a:pt x="54017" y="214326"/>
                  <a:pt x="1629" y="198980"/>
                  <a:pt x="42" y="19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 958">
            <a:extLst>
              <a:ext uri="{FF2B5EF4-FFF2-40B4-BE49-F238E27FC236}">
                <a16:creationId xmlns:a16="http://schemas.microsoft.com/office/drawing/2014/main" id="{15E5B25A-ECF1-068B-62B3-AFCC4C870861}"/>
              </a:ext>
            </a:extLst>
          </p:cNvPr>
          <p:cNvSpPr/>
          <p:nvPr/>
        </p:nvSpPr>
        <p:spPr>
          <a:xfrm>
            <a:off x="2168357" y="5850635"/>
            <a:ext cx="179088" cy="140602"/>
          </a:xfrm>
          <a:custGeom>
            <a:avLst/>
            <a:gdLst>
              <a:gd name="connsiteX0" fmla="*/ 168 w 179088"/>
              <a:gd name="connsiteY0" fmla="*/ 140590 h 140602"/>
              <a:gd name="connsiteX1" fmla="*/ 117643 w 179088"/>
              <a:gd name="connsiteY1" fmla="*/ 67565 h 140602"/>
              <a:gd name="connsiteX2" fmla="*/ 95418 w 179088"/>
              <a:gd name="connsiteY2" fmla="*/ 80265 h 140602"/>
              <a:gd name="connsiteX3" fmla="*/ 177968 w 179088"/>
              <a:gd name="connsiteY3" fmla="*/ 890 h 140602"/>
              <a:gd name="connsiteX4" fmla="*/ 139868 w 179088"/>
              <a:gd name="connsiteY4" fmla="*/ 38990 h 140602"/>
              <a:gd name="connsiteX5" fmla="*/ 92243 w 179088"/>
              <a:gd name="connsiteY5" fmla="*/ 61215 h 140602"/>
              <a:gd name="connsiteX6" fmla="*/ 168 w 179088"/>
              <a:gd name="connsiteY6" fmla="*/ 140590 h 14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88" h="140602">
                <a:moveTo>
                  <a:pt x="168" y="140590"/>
                </a:moveTo>
                <a:cubicBezTo>
                  <a:pt x="4401" y="141648"/>
                  <a:pt x="101768" y="77619"/>
                  <a:pt x="117643" y="67565"/>
                </a:cubicBezTo>
                <a:cubicBezTo>
                  <a:pt x="133518" y="57511"/>
                  <a:pt x="85364" y="91377"/>
                  <a:pt x="95418" y="80265"/>
                </a:cubicBezTo>
                <a:cubicBezTo>
                  <a:pt x="105472" y="69153"/>
                  <a:pt x="170560" y="7769"/>
                  <a:pt x="177968" y="890"/>
                </a:cubicBezTo>
                <a:cubicBezTo>
                  <a:pt x="185376" y="-5989"/>
                  <a:pt x="154155" y="28936"/>
                  <a:pt x="139868" y="38990"/>
                </a:cubicBezTo>
                <a:cubicBezTo>
                  <a:pt x="125581" y="49044"/>
                  <a:pt x="111822" y="46928"/>
                  <a:pt x="92243" y="61215"/>
                </a:cubicBezTo>
                <a:cubicBezTo>
                  <a:pt x="72664" y="75502"/>
                  <a:pt x="-4065" y="139532"/>
                  <a:pt x="168" y="140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0" name="フリーフォーム 959">
            <a:extLst>
              <a:ext uri="{FF2B5EF4-FFF2-40B4-BE49-F238E27FC236}">
                <a16:creationId xmlns:a16="http://schemas.microsoft.com/office/drawing/2014/main" id="{318A76F4-43DB-3C43-D28B-CD2D44B25F04}"/>
              </a:ext>
            </a:extLst>
          </p:cNvPr>
          <p:cNvSpPr/>
          <p:nvPr/>
        </p:nvSpPr>
        <p:spPr>
          <a:xfrm>
            <a:off x="2333883" y="5852545"/>
            <a:ext cx="211513" cy="477486"/>
          </a:xfrm>
          <a:custGeom>
            <a:avLst/>
            <a:gdLst>
              <a:gd name="connsiteX0" fmla="*/ 2917 w 211513"/>
              <a:gd name="connsiteY0" fmla="*/ 2155 h 477486"/>
              <a:gd name="connsiteX1" fmla="*/ 28317 w 211513"/>
              <a:gd name="connsiteY1" fmla="*/ 106930 h 477486"/>
              <a:gd name="connsiteX2" fmla="*/ 82292 w 211513"/>
              <a:gd name="connsiteY2" fmla="*/ 208530 h 477486"/>
              <a:gd name="connsiteX3" fmla="*/ 56892 w 211513"/>
              <a:gd name="connsiteY3" fmla="*/ 183130 h 477486"/>
              <a:gd name="connsiteX4" fmla="*/ 107692 w 211513"/>
              <a:gd name="connsiteY4" fmla="*/ 310130 h 477486"/>
              <a:gd name="connsiteX5" fmla="*/ 209292 w 211513"/>
              <a:gd name="connsiteY5" fmla="*/ 475230 h 477486"/>
              <a:gd name="connsiteX6" fmla="*/ 171192 w 211513"/>
              <a:gd name="connsiteY6" fmla="*/ 392680 h 477486"/>
              <a:gd name="connsiteX7" fmla="*/ 94992 w 211513"/>
              <a:gd name="connsiteY7" fmla="*/ 208530 h 477486"/>
              <a:gd name="connsiteX8" fmla="*/ 2917 w 211513"/>
              <a:gd name="connsiteY8" fmla="*/ 2155 h 4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13" h="477486">
                <a:moveTo>
                  <a:pt x="2917" y="2155"/>
                </a:moveTo>
                <a:cubicBezTo>
                  <a:pt x="-8195" y="-14778"/>
                  <a:pt x="15088" y="72534"/>
                  <a:pt x="28317" y="106930"/>
                </a:cubicBezTo>
                <a:cubicBezTo>
                  <a:pt x="41546" y="141326"/>
                  <a:pt x="77529" y="195830"/>
                  <a:pt x="82292" y="208530"/>
                </a:cubicBezTo>
                <a:cubicBezTo>
                  <a:pt x="87055" y="221230"/>
                  <a:pt x="52659" y="166197"/>
                  <a:pt x="56892" y="183130"/>
                </a:cubicBezTo>
                <a:cubicBezTo>
                  <a:pt x="61125" y="200063"/>
                  <a:pt x="82292" y="261447"/>
                  <a:pt x="107692" y="310130"/>
                </a:cubicBezTo>
                <a:cubicBezTo>
                  <a:pt x="133092" y="358813"/>
                  <a:pt x="198709" y="461472"/>
                  <a:pt x="209292" y="475230"/>
                </a:cubicBezTo>
                <a:cubicBezTo>
                  <a:pt x="219875" y="488988"/>
                  <a:pt x="190242" y="437130"/>
                  <a:pt x="171192" y="392680"/>
                </a:cubicBezTo>
                <a:cubicBezTo>
                  <a:pt x="152142" y="348230"/>
                  <a:pt x="121450" y="267797"/>
                  <a:pt x="94992" y="208530"/>
                </a:cubicBezTo>
                <a:cubicBezTo>
                  <a:pt x="68534" y="149263"/>
                  <a:pt x="14029" y="19088"/>
                  <a:pt x="2917" y="2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 960">
            <a:extLst>
              <a:ext uri="{FF2B5EF4-FFF2-40B4-BE49-F238E27FC236}">
                <a16:creationId xmlns:a16="http://schemas.microsoft.com/office/drawing/2014/main" id="{7D61E24F-2E6D-3A88-EE3A-2DEAB613F682}"/>
              </a:ext>
            </a:extLst>
          </p:cNvPr>
          <p:cNvSpPr/>
          <p:nvPr/>
        </p:nvSpPr>
        <p:spPr>
          <a:xfrm>
            <a:off x="2179462" y="5958988"/>
            <a:ext cx="186166" cy="496013"/>
          </a:xfrm>
          <a:custGeom>
            <a:avLst/>
            <a:gdLst>
              <a:gd name="connsiteX0" fmla="*/ 11288 w 186166"/>
              <a:gd name="connsiteY0" fmla="*/ 487 h 496013"/>
              <a:gd name="connsiteX1" fmla="*/ 33513 w 186166"/>
              <a:gd name="connsiteY1" fmla="*/ 133837 h 496013"/>
              <a:gd name="connsiteX2" fmla="*/ 100188 w 186166"/>
              <a:gd name="connsiteY2" fmla="*/ 352912 h 496013"/>
              <a:gd name="connsiteX3" fmla="*/ 100188 w 186166"/>
              <a:gd name="connsiteY3" fmla="*/ 314812 h 496013"/>
              <a:gd name="connsiteX4" fmla="*/ 185913 w 186166"/>
              <a:gd name="connsiteY4" fmla="*/ 495787 h 496013"/>
              <a:gd name="connsiteX5" fmla="*/ 122413 w 186166"/>
              <a:gd name="connsiteY5" fmla="*/ 346562 h 496013"/>
              <a:gd name="connsiteX6" fmla="*/ 8113 w 186166"/>
              <a:gd name="connsiteY6" fmla="*/ 98912 h 496013"/>
              <a:gd name="connsiteX7" fmla="*/ 11288 w 186166"/>
              <a:gd name="connsiteY7" fmla="*/ 487 h 4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166" h="496013">
                <a:moveTo>
                  <a:pt x="11288" y="487"/>
                </a:moveTo>
                <a:cubicBezTo>
                  <a:pt x="15521" y="6308"/>
                  <a:pt x="18696" y="75099"/>
                  <a:pt x="33513" y="133837"/>
                </a:cubicBezTo>
                <a:cubicBezTo>
                  <a:pt x="48330" y="192575"/>
                  <a:pt x="89076" y="322750"/>
                  <a:pt x="100188" y="352912"/>
                </a:cubicBezTo>
                <a:cubicBezTo>
                  <a:pt x="111300" y="383074"/>
                  <a:pt x="85901" y="291000"/>
                  <a:pt x="100188" y="314812"/>
                </a:cubicBezTo>
                <a:cubicBezTo>
                  <a:pt x="114475" y="338624"/>
                  <a:pt x="182209" y="490495"/>
                  <a:pt x="185913" y="495787"/>
                </a:cubicBezTo>
                <a:cubicBezTo>
                  <a:pt x="189617" y="501079"/>
                  <a:pt x="152046" y="412708"/>
                  <a:pt x="122413" y="346562"/>
                </a:cubicBezTo>
                <a:cubicBezTo>
                  <a:pt x="92780" y="280416"/>
                  <a:pt x="26105" y="156062"/>
                  <a:pt x="8113" y="98912"/>
                </a:cubicBezTo>
                <a:cubicBezTo>
                  <a:pt x="-9879" y="41762"/>
                  <a:pt x="7055" y="-5334"/>
                  <a:pt x="11288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 961">
            <a:extLst>
              <a:ext uri="{FF2B5EF4-FFF2-40B4-BE49-F238E27FC236}">
                <a16:creationId xmlns:a16="http://schemas.microsoft.com/office/drawing/2014/main" id="{009BB77B-725B-DF1A-0263-77E61444F355}"/>
              </a:ext>
            </a:extLst>
          </p:cNvPr>
          <p:cNvSpPr/>
          <p:nvPr/>
        </p:nvSpPr>
        <p:spPr>
          <a:xfrm>
            <a:off x="2358916" y="6324879"/>
            <a:ext cx="200463" cy="159259"/>
          </a:xfrm>
          <a:custGeom>
            <a:avLst/>
            <a:gdLst>
              <a:gd name="connsiteX0" fmla="*/ 109 w 200463"/>
              <a:gd name="connsiteY0" fmla="*/ 158471 h 159259"/>
              <a:gd name="connsiteX1" fmla="*/ 120759 w 200463"/>
              <a:gd name="connsiteY1" fmla="*/ 79096 h 159259"/>
              <a:gd name="connsiteX2" fmla="*/ 200134 w 200463"/>
              <a:gd name="connsiteY2" fmla="*/ 2896 h 159259"/>
              <a:gd name="connsiteX3" fmla="*/ 142984 w 200463"/>
              <a:gd name="connsiteY3" fmla="*/ 28296 h 159259"/>
              <a:gd name="connsiteX4" fmla="*/ 109 w 200463"/>
              <a:gd name="connsiteY4" fmla="*/ 158471 h 1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63" h="159259">
                <a:moveTo>
                  <a:pt x="109" y="158471"/>
                </a:moveTo>
                <a:cubicBezTo>
                  <a:pt x="-3595" y="166938"/>
                  <a:pt x="87422" y="105025"/>
                  <a:pt x="120759" y="79096"/>
                </a:cubicBezTo>
                <a:cubicBezTo>
                  <a:pt x="154096" y="53167"/>
                  <a:pt x="196430" y="11363"/>
                  <a:pt x="200134" y="2896"/>
                </a:cubicBezTo>
                <a:cubicBezTo>
                  <a:pt x="203838" y="-5571"/>
                  <a:pt x="175792" y="5013"/>
                  <a:pt x="142984" y="28296"/>
                </a:cubicBezTo>
                <a:cubicBezTo>
                  <a:pt x="110176" y="51579"/>
                  <a:pt x="3813" y="150004"/>
                  <a:pt x="109" y="158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 962">
            <a:extLst>
              <a:ext uri="{FF2B5EF4-FFF2-40B4-BE49-F238E27FC236}">
                <a16:creationId xmlns:a16="http://schemas.microsoft.com/office/drawing/2014/main" id="{4573C670-4ABC-1D72-40F8-126BBF78A16E}"/>
              </a:ext>
            </a:extLst>
          </p:cNvPr>
          <p:cNvSpPr/>
          <p:nvPr/>
        </p:nvSpPr>
        <p:spPr>
          <a:xfrm>
            <a:off x="2059425" y="6467042"/>
            <a:ext cx="785814" cy="563340"/>
          </a:xfrm>
          <a:custGeom>
            <a:avLst/>
            <a:gdLst>
              <a:gd name="connsiteX0" fmla="*/ 1150 w 785814"/>
              <a:gd name="connsiteY0" fmla="*/ 3608 h 563340"/>
              <a:gd name="connsiteX1" fmla="*/ 274200 w 785814"/>
              <a:gd name="connsiteY1" fmla="*/ 248083 h 563340"/>
              <a:gd name="connsiteX2" fmla="*/ 280550 w 785814"/>
              <a:gd name="connsiteY2" fmla="*/ 178233 h 563340"/>
              <a:gd name="connsiteX3" fmla="*/ 455175 w 785814"/>
              <a:gd name="connsiteY3" fmla="*/ 349683 h 563340"/>
              <a:gd name="connsiteX4" fmla="*/ 455175 w 785814"/>
              <a:gd name="connsiteY4" fmla="*/ 295708 h 563340"/>
              <a:gd name="connsiteX5" fmla="*/ 664725 w 785814"/>
              <a:gd name="connsiteY5" fmla="*/ 559233 h 563340"/>
              <a:gd name="connsiteX6" fmla="*/ 642500 w 785814"/>
              <a:gd name="connsiteY6" fmla="*/ 457633 h 563340"/>
              <a:gd name="connsiteX7" fmla="*/ 785375 w 785814"/>
              <a:gd name="connsiteY7" fmla="*/ 473508 h 563340"/>
              <a:gd name="connsiteX8" fmla="*/ 588525 w 785814"/>
              <a:gd name="connsiteY8" fmla="*/ 416358 h 563340"/>
              <a:gd name="connsiteX9" fmla="*/ 331350 w 785814"/>
              <a:gd name="connsiteY9" fmla="*/ 216333 h 563340"/>
              <a:gd name="connsiteX10" fmla="*/ 182125 w 785814"/>
              <a:gd name="connsiteY10" fmla="*/ 108383 h 563340"/>
              <a:gd name="connsiteX11" fmla="*/ 1150 w 785814"/>
              <a:gd name="connsiteY11" fmla="*/ 3608 h 56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814" h="563340">
                <a:moveTo>
                  <a:pt x="1150" y="3608"/>
                </a:moveTo>
                <a:cubicBezTo>
                  <a:pt x="16496" y="26891"/>
                  <a:pt x="227633" y="218979"/>
                  <a:pt x="274200" y="248083"/>
                </a:cubicBezTo>
                <a:cubicBezTo>
                  <a:pt x="320767" y="277187"/>
                  <a:pt x="250388" y="161300"/>
                  <a:pt x="280550" y="178233"/>
                </a:cubicBezTo>
                <a:cubicBezTo>
                  <a:pt x="310712" y="195166"/>
                  <a:pt x="426071" y="330104"/>
                  <a:pt x="455175" y="349683"/>
                </a:cubicBezTo>
                <a:cubicBezTo>
                  <a:pt x="484279" y="369262"/>
                  <a:pt x="420250" y="260783"/>
                  <a:pt x="455175" y="295708"/>
                </a:cubicBezTo>
                <a:cubicBezTo>
                  <a:pt x="490100" y="330633"/>
                  <a:pt x="633504" y="532245"/>
                  <a:pt x="664725" y="559233"/>
                </a:cubicBezTo>
                <a:cubicBezTo>
                  <a:pt x="695946" y="586221"/>
                  <a:pt x="622392" y="471920"/>
                  <a:pt x="642500" y="457633"/>
                </a:cubicBezTo>
                <a:cubicBezTo>
                  <a:pt x="662608" y="443346"/>
                  <a:pt x="794371" y="480387"/>
                  <a:pt x="785375" y="473508"/>
                </a:cubicBezTo>
                <a:cubicBezTo>
                  <a:pt x="776379" y="466629"/>
                  <a:pt x="664196" y="459220"/>
                  <a:pt x="588525" y="416358"/>
                </a:cubicBezTo>
                <a:cubicBezTo>
                  <a:pt x="512854" y="373496"/>
                  <a:pt x="399083" y="267662"/>
                  <a:pt x="331350" y="216333"/>
                </a:cubicBezTo>
                <a:cubicBezTo>
                  <a:pt x="263617" y="165004"/>
                  <a:pt x="236100" y="140662"/>
                  <a:pt x="182125" y="108383"/>
                </a:cubicBezTo>
                <a:cubicBezTo>
                  <a:pt x="128150" y="76104"/>
                  <a:pt x="-14196" y="-19675"/>
                  <a:pt x="1150" y="3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 963">
            <a:extLst>
              <a:ext uri="{FF2B5EF4-FFF2-40B4-BE49-F238E27FC236}">
                <a16:creationId xmlns:a16="http://schemas.microsoft.com/office/drawing/2014/main" id="{A46EAD35-BD6F-E352-F7A9-6BB18384D97B}"/>
              </a:ext>
            </a:extLst>
          </p:cNvPr>
          <p:cNvSpPr/>
          <p:nvPr/>
        </p:nvSpPr>
        <p:spPr>
          <a:xfrm>
            <a:off x="6321303" y="4581380"/>
            <a:ext cx="95377" cy="501630"/>
          </a:xfrm>
          <a:custGeom>
            <a:avLst/>
            <a:gdLst>
              <a:gd name="connsiteX0" fmla="*/ 95372 w 95377"/>
              <a:gd name="connsiteY0" fmla="*/ 145 h 501630"/>
              <a:gd name="connsiteX1" fmla="*/ 47747 w 95377"/>
              <a:gd name="connsiteY1" fmla="*/ 165245 h 501630"/>
              <a:gd name="connsiteX2" fmla="*/ 31872 w 95377"/>
              <a:gd name="connsiteY2" fmla="*/ 336695 h 501630"/>
              <a:gd name="connsiteX3" fmla="*/ 28697 w 95377"/>
              <a:gd name="connsiteY3" fmla="*/ 270020 h 501630"/>
              <a:gd name="connsiteX4" fmla="*/ 122 w 95377"/>
              <a:gd name="connsiteY4" fmla="*/ 498620 h 501630"/>
              <a:gd name="connsiteX5" fmla="*/ 19172 w 95377"/>
              <a:gd name="connsiteY5" fmla="*/ 387495 h 501630"/>
              <a:gd name="connsiteX6" fmla="*/ 38222 w 95377"/>
              <a:gd name="connsiteY6" fmla="*/ 196995 h 501630"/>
              <a:gd name="connsiteX7" fmla="*/ 122 w 95377"/>
              <a:gd name="connsiteY7" fmla="*/ 44595 h 501630"/>
              <a:gd name="connsiteX8" fmla="*/ 44572 w 95377"/>
              <a:gd name="connsiteY8" fmla="*/ 193820 h 501630"/>
              <a:gd name="connsiteX9" fmla="*/ 95372 w 95377"/>
              <a:gd name="connsiteY9" fmla="*/ 145 h 50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77" h="501630">
                <a:moveTo>
                  <a:pt x="95372" y="145"/>
                </a:moveTo>
                <a:cubicBezTo>
                  <a:pt x="95901" y="-4618"/>
                  <a:pt x="58330" y="109153"/>
                  <a:pt x="47747" y="165245"/>
                </a:cubicBezTo>
                <a:cubicBezTo>
                  <a:pt x="37164" y="221337"/>
                  <a:pt x="35047" y="319233"/>
                  <a:pt x="31872" y="336695"/>
                </a:cubicBezTo>
                <a:cubicBezTo>
                  <a:pt x="28697" y="354158"/>
                  <a:pt x="33989" y="243033"/>
                  <a:pt x="28697" y="270020"/>
                </a:cubicBezTo>
                <a:cubicBezTo>
                  <a:pt x="23405" y="297008"/>
                  <a:pt x="1709" y="479041"/>
                  <a:pt x="122" y="498620"/>
                </a:cubicBezTo>
                <a:cubicBezTo>
                  <a:pt x="-1465" y="518199"/>
                  <a:pt x="12822" y="437766"/>
                  <a:pt x="19172" y="387495"/>
                </a:cubicBezTo>
                <a:cubicBezTo>
                  <a:pt x="25522" y="337224"/>
                  <a:pt x="41397" y="254145"/>
                  <a:pt x="38222" y="196995"/>
                </a:cubicBezTo>
                <a:cubicBezTo>
                  <a:pt x="35047" y="139845"/>
                  <a:pt x="-936" y="45124"/>
                  <a:pt x="122" y="44595"/>
                </a:cubicBezTo>
                <a:cubicBezTo>
                  <a:pt x="1180" y="44066"/>
                  <a:pt x="27639" y="195937"/>
                  <a:pt x="44572" y="193820"/>
                </a:cubicBezTo>
                <a:cubicBezTo>
                  <a:pt x="61505" y="191703"/>
                  <a:pt x="94843" y="4908"/>
                  <a:pt x="9537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 964">
            <a:extLst>
              <a:ext uri="{FF2B5EF4-FFF2-40B4-BE49-F238E27FC236}">
                <a16:creationId xmlns:a16="http://schemas.microsoft.com/office/drawing/2014/main" id="{A0FFA0C3-A317-2422-DCAE-E2EFE2539764}"/>
              </a:ext>
            </a:extLst>
          </p:cNvPr>
          <p:cNvSpPr/>
          <p:nvPr/>
        </p:nvSpPr>
        <p:spPr>
          <a:xfrm>
            <a:off x="5714564" y="4622761"/>
            <a:ext cx="83319" cy="725707"/>
          </a:xfrm>
          <a:custGeom>
            <a:avLst/>
            <a:gdLst>
              <a:gd name="connsiteX0" fmla="*/ 41711 w 83319"/>
              <a:gd name="connsiteY0" fmla="*/ 39 h 725707"/>
              <a:gd name="connsiteX1" fmla="*/ 29011 w 83319"/>
              <a:gd name="connsiteY1" fmla="*/ 257214 h 725707"/>
              <a:gd name="connsiteX2" fmla="*/ 38536 w 83319"/>
              <a:gd name="connsiteY2" fmla="*/ 415964 h 725707"/>
              <a:gd name="connsiteX3" fmla="*/ 22661 w 83319"/>
              <a:gd name="connsiteY3" fmla="*/ 390564 h 725707"/>
              <a:gd name="connsiteX4" fmla="*/ 82986 w 83319"/>
              <a:gd name="connsiteY4" fmla="*/ 717589 h 725707"/>
              <a:gd name="connsiteX5" fmla="*/ 44886 w 83319"/>
              <a:gd name="connsiteY5" fmla="*/ 596939 h 725707"/>
              <a:gd name="connsiteX6" fmla="*/ 436 w 83319"/>
              <a:gd name="connsiteY6" fmla="*/ 276264 h 725707"/>
              <a:gd name="connsiteX7" fmla="*/ 41711 w 83319"/>
              <a:gd name="connsiteY7" fmla="*/ 39 h 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19" h="725707">
                <a:moveTo>
                  <a:pt x="41711" y="39"/>
                </a:moveTo>
                <a:cubicBezTo>
                  <a:pt x="46473" y="-3136"/>
                  <a:pt x="29540" y="187893"/>
                  <a:pt x="29011" y="257214"/>
                </a:cubicBezTo>
                <a:cubicBezTo>
                  <a:pt x="28482" y="326535"/>
                  <a:pt x="39594" y="393739"/>
                  <a:pt x="38536" y="415964"/>
                </a:cubicBezTo>
                <a:cubicBezTo>
                  <a:pt x="37478" y="438189"/>
                  <a:pt x="15253" y="340293"/>
                  <a:pt x="22661" y="390564"/>
                </a:cubicBezTo>
                <a:cubicBezTo>
                  <a:pt x="30069" y="440835"/>
                  <a:pt x="79282" y="683193"/>
                  <a:pt x="82986" y="717589"/>
                </a:cubicBezTo>
                <a:cubicBezTo>
                  <a:pt x="86690" y="751985"/>
                  <a:pt x="58644" y="670493"/>
                  <a:pt x="44886" y="596939"/>
                </a:cubicBezTo>
                <a:cubicBezTo>
                  <a:pt x="31128" y="523385"/>
                  <a:pt x="-4326" y="374160"/>
                  <a:pt x="436" y="276264"/>
                </a:cubicBezTo>
                <a:cubicBezTo>
                  <a:pt x="5198" y="178368"/>
                  <a:pt x="36949" y="3214"/>
                  <a:pt x="4171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 965">
            <a:extLst>
              <a:ext uri="{FF2B5EF4-FFF2-40B4-BE49-F238E27FC236}">
                <a16:creationId xmlns:a16="http://schemas.microsoft.com/office/drawing/2014/main" id="{5BAADD20-B7D3-4E14-F170-460A97F12086}"/>
              </a:ext>
            </a:extLst>
          </p:cNvPr>
          <p:cNvSpPr/>
          <p:nvPr/>
        </p:nvSpPr>
        <p:spPr>
          <a:xfrm>
            <a:off x="5654544" y="5429099"/>
            <a:ext cx="693049" cy="225631"/>
          </a:xfrm>
          <a:custGeom>
            <a:avLst/>
            <a:gdLst>
              <a:gd name="connsiteX0" fmla="*/ 31881 w 693049"/>
              <a:gd name="connsiteY0" fmla="*/ 151 h 225631"/>
              <a:gd name="connsiteX1" fmla="*/ 387481 w 693049"/>
              <a:gd name="connsiteY1" fmla="*/ 197001 h 225631"/>
              <a:gd name="connsiteX2" fmla="*/ 371606 w 693049"/>
              <a:gd name="connsiteY2" fmla="*/ 212876 h 225631"/>
              <a:gd name="connsiteX3" fmla="*/ 625606 w 693049"/>
              <a:gd name="connsiteY3" fmla="*/ 104926 h 225631"/>
              <a:gd name="connsiteX4" fmla="*/ 568456 w 693049"/>
              <a:gd name="connsiteY4" fmla="*/ 162076 h 225631"/>
              <a:gd name="connsiteX5" fmla="*/ 692281 w 693049"/>
              <a:gd name="connsiteY5" fmla="*/ 92226 h 225631"/>
              <a:gd name="connsiteX6" fmla="*/ 498606 w 693049"/>
              <a:gd name="connsiteY6" fmla="*/ 203351 h 225631"/>
              <a:gd name="connsiteX7" fmla="*/ 397006 w 693049"/>
              <a:gd name="connsiteY7" fmla="*/ 212876 h 225631"/>
              <a:gd name="connsiteX8" fmla="*/ 131 w 693049"/>
              <a:gd name="connsiteY8" fmla="*/ 60476 h 225631"/>
              <a:gd name="connsiteX9" fmla="*/ 352556 w 693049"/>
              <a:gd name="connsiteY9" fmla="*/ 216051 h 225631"/>
              <a:gd name="connsiteX10" fmla="*/ 311281 w 693049"/>
              <a:gd name="connsiteY10" fmla="*/ 165251 h 225631"/>
              <a:gd name="connsiteX11" fmla="*/ 31881 w 693049"/>
              <a:gd name="connsiteY11" fmla="*/ 15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3049" h="225631">
                <a:moveTo>
                  <a:pt x="31881" y="151"/>
                </a:moveTo>
                <a:cubicBezTo>
                  <a:pt x="44581" y="5443"/>
                  <a:pt x="330860" y="161547"/>
                  <a:pt x="387481" y="197001"/>
                </a:cubicBezTo>
                <a:cubicBezTo>
                  <a:pt x="444102" y="232455"/>
                  <a:pt x="331919" y="228222"/>
                  <a:pt x="371606" y="212876"/>
                </a:cubicBezTo>
                <a:cubicBezTo>
                  <a:pt x="411293" y="197530"/>
                  <a:pt x="592798" y="113393"/>
                  <a:pt x="625606" y="104926"/>
                </a:cubicBezTo>
                <a:cubicBezTo>
                  <a:pt x="658414" y="96459"/>
                  <a:pt x="557344" y="164193"/>
                  <a:pt x="568456" y="162076"/>
                </a:cubicBezTo>
                <a:cubicBezTo>
                  <a:pt x="579568" y="159959"/>
                  <a:pt x="703923" y="85347"/>
                  <a:pt x="692281" y="92226"/>
                </a:cubicBezTo>
                <a:cubicBezTo>
                  <a:pt x="680639" y="99105"/>
                  <a:pt x="547819" y="183243"/>
                  <a:pt x="498606" y="203351"/>
                </a:cubicBezTo>
                <a:cubicBezTo>
                  <a:pt x="449394" y="223459"/>
                  <a:pt x="480085" y="236689"/>
                  <a:pt x="397006" y="212876"/>
                </a:cubicBezTo>
                <a:cubicBezTo>
                  <a:pt x="313927" y="189064"/>
                  <a:pt x="7539" y="59947"/>
                  <a:pt x="131" y="60476"/>
                </a:cubicBezTo>
                <a:cubicBezTo>
                  <a:pt x="-7277" y="61005"/>
                  <a:pt x="300698" y="198589"/>
                  <a:pt x="352556" y="216051"/>
                </a:cubicBezTo>
                <a:cubicBezTo>
                  <a:pt x="404414" y="233514"/>
                  <a:pt x="363669" y="200705"/>
                  <a:pt x="311281" y="165251"/>
                </a:cubicBezTo>
                <a:cubicBezTo>
                  <a:pt x="258893" y="129797"/>
                  <a:pt x="19181" y="-5141"/>
                  <a:pt x="31881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 966">
            <a:extLst>
              <a:ext uri="{FF2B5EF4-FFF2-40B4-BE49-F238E27FC236}">
                <a16:creationId xmlns:a16="http://schemas.microsoft.com/office/drawing/2014/main" id="{C03DB305-BC89-74CA-1788-D0FC6EAF8F7B}"/>
              </a:ext>
            </a:extLst>
          </p:cNvPr>
          <p:cNvSpPr/>
          <p:nvPr/>
        </p:nvSpPr>
        <p:spPr>
          <a:xfrm>
            <a:off x="2574434" y="7286178"/>
            <a:ext cx="52596" cy="539226"/>
          </a:xfrm>
          <a:custGeom>
            <a:avLst/>
            <a:gdLst>
              <a:gd name="connsiteX0" fmla="*/ 51291 w 52596"/>
              <a:gd name="connsiteY0" fmla="*/ 447 h 539226"/>
              <a:gd name="connsiteX1" fmla="*/ 38591 w 52596"/>
              <a:gd name="connsiteY1" fmla="*/ 308422 h 539226"/>
              <a:gd name="connsiteX2" fmla="*/ 32241 w 52596"/>
              <a:gd name="connsiteY2" fmla="*/ 537022 h 539226"/>
              <a:gd name="connsiteX3" fmla="*/ 22716 w 52596"/>
              <a:gd name="connsiteY3" fmla="*/ 403672 h 539226"/>
              <a:gd name="connsiteX4" fmla="*/ 3666 w 52596"/>
              <a:gd name="connsiteY4" fmla="*/ 76647 h 539226"/>
              <a:gd name="connsiteX5" fmla="*/ 3666 w 52596"/>
              <a:gd name="connsiteY5" fmla="*/ 235397 h 539226"/>
              <a:gd name="connsiteX6" fmla="*/ 51291 w 52596"/>
              <a:gd name="connsiteY6" fmla="*/ 447 h 5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96" h="539226">
                <a:moveTo>
                  <a:pt x="51291" y="447"/>
                </a:moveTo>
                <a:cubicBezTo>
                  <a:pt x="57112" y="12618"/>
                  <a:pt x="41766" y="218993"/>
                  <a:pt x="38591" y="308422"/>
                </a:cubicBezTo>
                <a:cubicBezTo>
                  <a:pt x="35416" y="397851"/>
                  <a:pt x="34887" y="521147"/>
                  <a:pt x="32241" y="537022"/>
                </a:cubicBezTo>
                <a:cubicBezTo>
                  <a:pt x="29595" y="552897"/>
                  <a:pt x="27478" y="480401"/>
                  <a:pt x="22716" y="403672"/>
                </a:cubicBezTo>
                <a:cubicBezTo>
                  <a:pt x="17954" y="326943"/>
                  <a:pt x="6841" y="104693"/>
                  <a:pt x="3666" y="76647"/>
                </a:cubicBezTo>
                <a:cubicBezTo>
                  <a:pt x="491" y="48601"/>
                  <a:pt x="-2684" y="242276"/>
                  <a:pt x="3666" y="235397"/>
                </a:cubicBezTo>
                <a:cubicBezTo>
                  <a:pt x="10016" y="228518"/>
                  <a:pt x="45470" y="-11724"/>
                  <a:pt x="5129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 967">
            <a:extLst>
              <a:ext uri="{FF2B5EF4-FFF2-40B4-BE49-F238E27FC236}">
                <a16:creationId xmlns:a16="http://schemas.microsoft.com/office/drawing/2014/main" id="{B4639D0A-63CB-FF76-5C42-7CAC34B98893}"/>
              </a:ext>
            </a:extLst>
          </p:cNvPr>
          <p:cNvSpPr/>
          <p:nvPr/>
        </p:nvSpPr>
        <p:spPr>
          <a:xfrm>
            <a:off x="2266229" y="7362320"/>
            <a:ext cx="360310" cy="297128"/>
          </a:xfrm>
          <a:custGeom>
            <a:avLst/>
            <a:gdLst>
              <a:gd name="connsiteX0" fmla="*/ 32471 w 360310"/>
              <a:gd name="connsiteY0" fmla="*/ 111630 h 297128"/>
              <a:gd name="connsiteX1" fmla="*/ 45171 w 360310"/>
              <a:gd name="connsiteY1" fmla="*/ 216405 h 297128"/>
              <a:gd name="connsiteX2" fmla="*/ 86446 w 360310"/>
              <a:gd name="connsiteY2" fmla="*/ 200530 h 297128"/>
              <a:gd name="connsiteX3" fmla="*/ 721 w 360310"/>
              <a:gd name="connsiteY3" fmla="*/ 295780 h 297128"/>
              <a:gd name="connsiteX4" fmla="*/ 143596 w 360310"/>
              <a:gd name="connsiteY4" fmla="*/ 117980 h 297128"/>
              <a:gd name="connsiteX5" fmla="*/ 356321 w 360310"/>
              <a:gd name="connsiteY5" fmla="*/ 505 h 297128"/>
              <a:gd name="connsiteX6" fmla="*/ 264246 w 360310"/>
              <a:gd name="connsiteY6" fmla="*/ 83055 h 297128"/>
              <a:gd name="connsiteX7" fmla="*/ 41996 w 360310"/>
              <a:gd name="connsiteY7" fmla="*/ 257680 h 297128"/>
              <a:gd name="connsiteX8" fmla="*/ 86446 w 360310"/>
              <a:gd name="connsiteY8" fmla="*/ 194180 h 297128"/>
              <a:gd name="connsiteX9" fmla="*/ 32471 w 360310"/>
              <a:gd name="connsiteY9" fmla="*/ 111630 h 29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310" h="297128">
                <a:moveTo>
                  <a:pt x="32471" y="111630"/>
                </a:moveTo>
                <a:cubicBezTo>
                  <a:pt x="25592" y="115334"/>
                  <a:pt x="36175" y="201588"/>
                  <a:pt x="45171" y="216405"/>
                </a:cubicBezTo>
                <a:cubicBezTo>
                  <a:pt x="54167" y="231222"/>
                  <a:pt x="93854" y="187301"/>
                  <a:pt x="86446" y="200530"/>
                </a:cubicBezTo>
                <a:cubicBezTo>
                  <a:pt x="79038" y="213759"/>
                  <a:pt x="-8804" y="309538"/>
                  <a:pt x="721" y="295780"/>
                </a:cubicBezTo>
                <a:cubicBezTo>
                  <a:pt x="10246" y="282022"/>
                  <a:pt x="84329" y="167193"/>
                  <a:pt x="143596" y="117980"/>
                </a:cubicBezTo>
                <a:cubicBezTo>
                  <a:pt x="202863" y="68767"/>
                  <a:pt x="336213" y="6326"/>
                  <a:pt x="356321" y="505"/>
                </a:cubicBezTo>
                <a:cubicBezTo>
                  <a:pt x="376429" y="-5316"/>
                  <a:pt x="316633" y="40193"/>
                  <a:pt x="264246" y="83055"/>
                </a:cubicBezTo>
                <a:cubicBezTo>
                  <a:pt x="211859" y="125917"/>
                  <a:pt x="71629" y="239159"/>
                  <a:pt x="41996" y="257680"/>
                </a:cubicBezTo>
                <a:cubicBezTo>
                  <a:pt x="12363" y="276201"/>
                  <a:pt x="95442" y="214818"/>
                  <a:pt x="86446" y="194180"/>
                </a:cubicBezTo>
                <a:cubicBezTo>
                  <a:pt x="77450" y="173543"/>
                  <a:pt x="39350" y="107926"/>
                  <a:pt x="32471" y="11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>
            <a:extLst>
              <a:ext uri="{FF2B5EF4-FFF2-40B4-BE49-F238E27FC236}">
                <a16:creationId xmlns:a16="http://schemas.microsoft.com/office/drawing/2014/main" id="{1BAE4121-814A-0548-69E4-59559D00BC40}"/>
              </a:ext>
            </a:extLst>
          </p:cNvPr>
          <p:cNvSpPr/>
          <p:nvPr/>
        </p:nvSpPr>
        <p:spPr>
          <a:xfrm>
            <a:off x="2163563" y="7530246"/>
            <a:ext cx="176498" cy="414762"/>
          </a:xfrm>
          <a:custGeom>
            <a:avLst/>
            <a:gdLst>
              <a:gd name="connsiteX0" fmla="*/ 84337 w 176498"/>
              <a:gd name="connsiteY0" fmla="*/ 854 h 414762"/>
              <a:gd name="connsiteX1" fmla="*/ 119262 w 176498"/>
              <a:gd name="connsiteY1" fmla="*/ 67529 h 414762"/>
              <a:gd name="connsiteX2" fmla="*/ 93862 w 176498"/>
              <a:gd name="connsiteY2" fmla="*/ 191354 h 414762"/>
              <a:gd name="connsiteX3" fmla="*/ 144662 w 176498"/>
              <a:gd name="connsiteY3" fmla="*/ 134204 h 414762"/>
              <a:gd name="connsiteX4" fmla="*/ 1787 w 176498"/>
              <a:gd name="connsiteY4" fmla="*/ 410429 h 414762"/>
              <a:gd name="connsiteX5" fmla="*/ 71637 w 176498"/>
              <a:gd name="connsiteY5" fmla="*/ 289779 h 414762"/>
              <a:gd name="connsiteX6" fmla="*/ 176412 w 176498"/>
              <a:gd name="connsiteY6" fmla="*/ 111979 h 414762"/>
              <a:gd name="connsiteX7" fmla="*/ 84337 w 176498"/>
              <a:gd name="connsiteY7" fmla="*/ 854 h 41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498" h="414762">
                <a:moveTo>
                  <a:pt x="84337" y="854"/>
                </a:moveTo>
                <a:cubicBezTo>
                  <a:pt x="74812" y="-6554"/>
                  <a:pt x="117674" y="35779"/>
                  <a:pt x="119262" y="67529"/>
                </a:cubicBezTo>
                <a:cubicBezTo>
                  <a:pt x="120850" y="99279"/>
                  <a:pt x="89629" y="180242"/>
                  <a:pt x="93862" y="191354"/>
                </a:cubicBezTo>
                <a:cubicBezTo>
                  <a:pt x="98095" y="202467"/>
                  <a:pt x="160008" y="97692"/>
                  <a:pt x="144662" y="134204"/>
                </a:cubicBezTo>
                <a:cubicBezTo>
                  <a:pt x="129316" y="170716"/>
                  <a:pt x="13958" y="384500"/>
                  <a:pt x="1787" y="410429"/>
                </a:cubicBezTo>
                <a:cubicBezTo>
                  <a:pt x="-10384" y="436358"/>
                  <a:pt x="42533" y="339521"/>
                  <a:pt x="71637" y="289779"/>
                </a:cubicBezTo>
                <a:cubicBezTo>
                  <a:pt x="100741" y="240037"/>
                  <a:pt x="173237" y="156429"/>
                  <a:pt x="176412" y="111979"/>
                </a:cubicBezTo>
                <a:cubicBezTo>
                  <a:pt x="179587" y="67529"/>
                  <a:pt x="93862" y="8262"/>
                  <a:pt x="84337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>
            <a:extLst>
              <a:ext uri="{FF2B5EF4-FFF2-40B4-BE49-F238E27FC236}">
                <a16:creationId xmlns:a16="http://schemas.microsoft.com/office/drawing/2014/main" id="{116C5D40-CED7-838B-012D-B49B09D55B9A}"/>
              </a:ext>
            </a:extLst>
          </p:cNvPr>
          <p:cNvSpPr/>
          <p:nvPr/>
        </p:nvSpPr>
        <p:spPr>
          <a:xfrm>
            <a:off x="2332191" y="7489785"/>
            <a:ext cx="231356" cy="370416"/>
          </a:xfrm>
          <a:custGeom>
            <a:avLst/>
            <a:gdLst>
              <a:gd name="connsiteX0" fmla="*/ 230034 w 231356"/>
              <a:gd name="connsiteY0" fmla="*/ 40 h 370416"/>
              <a:gd name="connsiteX1" fmla="*/ 226859 w 231356"/>
              <a:gd name="connsiteY1" fmla="*/ 247690 h 370416"/>
              <a:gd name="connsiteX2" fmla="*/ 201459 w 231356"/>
              <a:gd name="connsiteY2" fmla="*/ 292140 h 370416"/>
              <a:gd name="connsiteX3" fmla="*/ 7784 w 231356"/>
              <a:gd name="connsiteY3" fmla="*/ 368340 h 370416"/>
              <a:gd name="connsiteX4" fmla="*/ 49059 w 231356"/>
              <a:gd name="connsiteY4" fmla="*/ 323890 h 370416"/>
              <a:gd name="connsiteX5" fmla="*/ 150659 w 231356"/>
              <a:gd name="connsiteY5" fmla="*/ 79415 h 370416"/>
              <a:gd name="connsiteX6" fmla="*/ 26834 w 231356"/>
              <a:gd name="connsiteY6" fmla="*/ 339765 h 370416"/>
              <a:gd name="connsiteX7" fmla="*/ 214159 w 231356"/>
              <a:gd name="connsiteY7" fmla="*/ 298490 h 370416"/>
              <a:gd name="connsiteX8" fmla="*/ 226859 w 231356"/>
              <a:gd name="connsiteY8" fmla="*/ 228640 h 370416"/>
              <a:gd name="connsiteX9" fmla="*/ 230034 w 231356"/>
              <a:gd name="connsiteY9" fmla="*/ 40 h 37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356" h="370416">
                <a:moveTo>
                  <a:pt x="230034" y="40"/>
                </a:moveTo>
                <a:cubicBezTo>
                  <a:pt x="230034" y="3215"/>
                  <a:pt x="231622" y="199007"/>
                  <a:pt x="226859" y="247690"/>
                </a:cubicBezTo>
                <a:cubicBezTo>
                  <a:pt x="222096" y="296373"/>
                  <a:pt x="237972" y="272032"/>
                  <a:pt x="201459" y="292140"/>
                </a:cubicBezTo>
                <a:cubicBezTo>
                  <a:pt x="164946" y="312248"/>
                  <a:pt x="33184" y="363048"/>
                  <a:pt x="7784" y="368340"/>
                </a:cubicBezTo>
                <a:cubicBezTo>
                  <a:pt x="-17616" y="373632"/>
                  <a:pt x="25247" y="372044"/>
                  <a:pt x="49059" y="323890"/>
                </a:cubicBezTo>
                <a:cubicBezTo>
                  <a:pt x="72871" y="275736"/>
                  <a:pt x="154363" y="76769"/>
                  <a:pt x="150659" y="79415"/>
                </a:cubicBezTo>
                <a:cubicBezTo>
                  <a:pt x="146955" y="82061"/>
                  <a:pt x="16251" y="303253"/>
                  <a:pt x="26834" y="339765"/>
                </a:cubicBezTo>
                <a:cubicBezTo>
                  <a:pt x="37417" y="376277"/>
                  <a:pt x="180821" y="317011"/>
                  <a:pt x="214159" y="298490"/>
                </a:cubicBezTo>
                <a:cubicBezTo>
                  <a:pt x="247497" y="279969"/>
                  <a:pt x="221038" y="274148"/>
                  <a:pt x="226859" y="228640"/>
                </a:cubicBezTo>
                <a:cubicBezTo>
                  <a:pt x="232680" y="183132"/>
                  <a:pt x="230034" y="-3135"/>
                  <a:pt x="23003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>
            <a:extLst>
              <a:ext uri="{FF2B5EF4-FFF2-40B4-BE49-F238E27FC236}">
                <a16:creationId xmlns:a16="http://schemas.microsoft.com/office/drawing/2014/main" id="{2D2D3142-A441-9257-7756-D8F1C4116F65}"/>
              </a:ext>
            </a:extLst>
          </p:cNvPr>
          <p:cNvSpPr/>
          <p:nvPr/>
        </p:nvSpPr>
        <p:spPr>
          <a:xfrm>
            <a:off x="1498501" y="2146252"/>
            <a:ext cx="469543" cy="701788"/>
          </a:xfrm>
          <a:custGeom>
            <a:avLst/>
            <a:gdLst>
              <a:gd name="connsiteX0" fmla="*/ 47724 w 469543"/>
              <a:gd name="connsiteY0" fmla="*/ 48 h 701788"/>
              <a:gd name="connsiteX1" fmla="*/ 162024 w 469543"/>
              <a:gd name="connsiteY1" fmla="*/ 142923 h 701788"/>
              <a:gd name="connsiteX2" fmla="*/ 104874 w 469543"/>
              <a:gd name="connsiteY2" fmla="*/ 149273 h 701788"/>
              <a:gd name="connsiteX3" fmla="*/ 460474 w 469543"/>
              <a:gd name="connsiteY3" fmla="*/ 193723 h 701788"/>
              <a:gd name="connsiteX4" fmla="*/ 342999 w 469543"/>
              <a:gd name="connsiteY4" fmla="*/ 177848 h 701788"/>
              <a:gd name="connsiteX5" fmla="*/ 117574 w 469543"/>
              <a:gd name="connsiteY5" fmla="*/ 203248 h 701788"/>
              <a:gd name="connsiteX6" fmla="*/ 63599 w 469543"/>
              <a:gd name="connsiteY6" fmla="*/ 387398 h 701788"/>
              <a:gd name="connsiteX7" fmla="*/ 99 w 469543"/>
              <a:gd name="connsiteY7" fmla="*/ 701723 h 701788"/>
              <a:gd name="connsiteX8" fmla="*/ 50899 w 469543"/>
              <a:gd name="connsiteY8" fmla="*/ 412798 h 701788"/>
              <a:gd name="connsiteX9" fmla="*/ 123924 w 469543"/>
              <a:gd name="connsiteY9" fmla="*/ 161973 h 701788"/>
              <a:gd name="connsiteX10" fmla="*/ 133449 w 469543"/>
              <a:gd name="connsiteY10" fmla="*/ 127048 h 701788"/>
              <a:gd name="connsiteX11" fmla="*/ 47724 w 469543"/>
              <a:gd name="connsiteY11" fmla="*/ 48 h 7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543" h="701788">
                <a:moveTo>
                  <a:pt x="47724" y="48"/>
                </a:moveTo>
                <a:cubicBezTo>
                  <a:pt x="52486" y="2694"/>
                  <a:pt x="152499" y="118052"/>
                  <a:pt x="162024" y="142923"/>
                </a:cubicBezTo>
                <a:cubicBezTo>
                  <a:pt x="171549" y="167794"/>
                  <a:pt x="55132" y="140806"/>
                  <a:pt x="104874" y="149273"/>
                </a:cubicBezTo>
                <a:cubicBezTo>
                  <a:pt x="154616" y="157740"/>
                  <a:pt x="420787" y="188961"/>
                  <a:pt x="460474" y="193723"/>
                </a:cubicBezTo>
                <a:cubicBezTo>
                  <a:pt x="500162" y="198486"/>
                  <a:pt x="400149" y="176261"/>
                  <a:pt x="342999" y="177848"/>
                </a:cubicBezTo>
                <a:cubicBezTo>
                  <a:pt x="285849" y="179436"/>
                  <a:pt x="164141" y="168323"/>
                  <a:pt x="117574" y="203248"/>
                </a:cubicBezTo>
                <a:cubicBezTo>
                  <a:pt x="71007" y="238173"/>
                  <a:pt x="83178" y="304319"/>
                  <a:pt x="63599" y="387398"/>
                </a:cubicBezTo>
                <a:cubicBezTo>
                  <a:pt x="44020" y="470477"/>
                  <a:pt x="2216" y="697490"/>
                  <a:pt x="99" y="701723"/>
                </a:cubicBezTo>
                <a:cubicBezTo>
                  <a:pt x="-2018" y="705956"/>
                  <a:pt x="30262" y="502756"/>
                  <a:pt x="50899" y="412798"/>
                </a:cubicBezTo>
                <a:cubicBezTo>
                  <a:pt x="71536" y="322840"/>
                  <a:pt x="110166" y="209598"/>
                  <a:pt x="123924" y="161973"/>
                </a:cubicBezTo>
                <a:cubicBezTo>
                  <a:pt x="137682" y="114348"/>
                  <a:pt x="145091" y="150861"/>
                  <a:pt x="133449" y="127048"/>
                </a:cubicBezTo>
                <a:cubicBezTo>
                  <a:pt x="121807" y="103235"/>
                  <a:pt x="42962" y="-2598"/>
                  <a:pt x="4772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>
            <a:extLst>
              <a:ext uri="{FF2B5EF4-FFF2-40B4-BE49-F238E27FC236}">
                <a16:creationId xmlns:a16="http://schemas.microsoft.com/office/drawing/2014/main" id="{D8EEEB5B-3BB1-4C95-5328-416CC9398DAE}"/>
              </a:ext>
            </a:extLst>
          </p:cNvPr>
          <p:cNvSpPr/>
          <p:nvPr/>
        </p:nvSpPr>
        <p:spPr>
          <a:xfrm>
            <a:off x="1422397" y="2651262"/>
            <a:ext cx="150592" cy="912306"/>
          </a:xfrm>
          <a:custGeom>
            <a:avLst/>
            <a:gdLst>
              <a:gd name="connsiteX0" fmla="*/ 47628 w 150592"/>
              <a:gd name="connsiteY0" fmla="*/ 3038 h 912306"/>
              <a:gd name="connsiteX1" fmla="*/ 76203 w 150592"/>
              <a:gd name="connsiteY1" fmla="*/ 511038 h 912306"/>
              <a:gd name="connsiteX2" fmla="*/ 66678 w 150592"/>
              <a:gd name="connsiteY2" fmla="*/ 469763 h 912306"/>
              <a:gd name="connsiteX3" fmla="*/ 3 w 150592"/>
              <a:gd name="connsiteY3" fmla="*/ 907913 h 912306"/>
              <a:gd name="connsiteX4" fmla="*/ 69853 w 150592"/>
              <a:gd name="connsiteY4" fmla="*/ 653913 h 912306"/>
              <a:gd name="connsiteX5" fmla="*/ 149228 w 150592"/>
              <a:gd name="connsiteY5" fmla="*/ 9388 h 912306"/>
              <a:gd name="connsiteX6" fmla="*/ 114303 w 150592"/>
              <a:gd name="connsiteY6" fmla="*/ 285613 h 912306"/>
              <a:gd name="connsiteX7" fmla="*/ 47628 w 150592"/>
              <a:gd name="connsiteY7" fmla="*/ 3038 h 91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592" h="912306">
                <a:moveTo>
                  <a:pt x="47628" y="3038"/>
                </a:moveTo>
                <a:cubicBezTo>
                  <a:pt x="41278" y="40609"/>
                  <a:pt x="73028" y="433251"/>
                  <a:pt x="76203" y="511038"/>
                </a:cubicBezTo>
                <a:cubicBezTo>
                  <a:pt x="79378" y="588825"/>
                  <a:pt x="79378" y="403617"/>
                  <a:pt x="66678" y="469763"/>
                </a:cubicBezTo>
                <a:cubicBezTo>
                  <a:pt x="53978" y="535909"/>
                  <a:pt x="-526" y="877221"/>
                  <a:pt x="3" y="907913"/>
                </a:cubicBezTo>
                <a:cubicBezTo>
                  <a:pt x="532" y="938605"/>
                  <a:pt x="44982" y="803667"/>
                  <a:pt x="69853" y="653913"/>
                </a:cubicBezTo>
                <a:cubicBezTo>
                  <a:pt x="94724" y="504159"/>
                  <a:pt x="141820" y="70771"/>
                  <a:pt x="149228" y="9388"/>
                </a:cubicBezTo>
                <a:cubicBezTo>
                  <a:pt x="156636" y="-51995"/>
                  <a:pt x="132295" y="282438"/>
                  <a:pt x="114303" y="285613"/>
                </a:cubicBezTo>
                <a:cubicBezTo>
                  <a:pt x="96311" y="288788"/>
                  <a:pt x="53978" y="-34533"/>
                  <a:pt x="47628" y="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>
            <a:extLst>
              <a:ext uri="{FF2B5EF4-FFF2-40B4-BE49-F238E27FC236}">
                <a16:creationId xmlns:a16="http://schemas.microsoft.com/office/drawing/2014/main" id="{B33CDEBC-C52E-9317-DC24-2215D4E13FB9}"/>
              </a:ext>
            </a:extLst>
          </p:cNvPr>
          <p:cNvSpPr/>
          <p:nvPr/>
        </p:nvSpPr>
        <p:spPr>
          <a:xfrm>
            <a:off x="1304780" y="3652380"/>
            <a:ext cx="127395" cy="1034418"/>
          </a:xfrm>
          <a:custGeom>
            <a:avLst/>
            <a:gdLst>
              <a:gd name="connsiteX0" fmla="*/ 127145 w 127395"/>
              <a:gd name="connsiteY0" fmla="*/ 11570 h 1034418"/>
              <a:gd name="connsiteX1" fmla="*/ 35070 w 127395"/>
              <a:gd name="connsiteY1" fmla="*/ 773570 h 1034418"/>
              <a:gd name="connsiteX2" fmla="*/ 145 w 127395"/>
              <a:gd name="connsiteY2" fmla="*/ 1030745 h 1034418"/>
              <a:gd name="connsiteX3" fmla="*/ 25545 w 127395"/>
              <a:gd name="connsiteY3" fmla="*/ 868820 h 1034418"/>
              <a:gd name="connsiteX4" fmla="*/ 92220 w 127395"/>
              <a:gd name="connsiteY4" fmla="*/ 157620 h 1034418"/>
              <a:gd name="connsiteX5" fmla="*/ 63645 w 127395"/>
              <a:gd name="connsiteY5" fmla="*/ 303670 h 1034418"/>
              <a:gd name="connsiteX6" fmla="*/ 127145 w 127395"/>
              <a:gd name="connsiteY6" fmla="*/ 11570 h 10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95" h="1034418">
                <a:moveTo>
                  <a:pt x="127145" y="11570"/>
                </a:moveTo>
                <a:cubicBezTo>
                  <a:pt x="122383" y="89887"/>
                  <a:pt x="56237" y="603707"/>
                  <a:pt x="35070" y="773570"/>
                </a:cubicBezTo>
                <a:cubicBezTo>
                  <a:pt x="13903" y="943433"/>
                  <a:pt x="1732" y="1014870"/>
                  <a:pt x="145" y="1030745"/>
                </a:cubicBezTo>
                <a:cubicBezTo>
                  <a:pt x="-1443" y="1046620"/>
                  <a:pt x="10199" y="1014341"/>
                  <a:pt x="25545" y="868820"/>
                </a:cubicBezTo>
                <a:cubicBezTo>
                  <a:pt x="40891" y="723299"/>
                  <a:pt x="85870" y="251812"/>
                  <a:pt x="92220" y="157620"/>
                </a:cubicBezTo>
                <a:cubicBezTo>
                  <a:pt x="98570" y="63428"/>
                  <a:pt x="59941" y="330128"/>
                  <a:pt x="63645" y="303670"/>
                </a:cubicBezTo>
                <a:cubicBezTo>
                  <a:pt x="67349" y="277212"/>
                  <a:pt x="131907" y="-66747"/>
                  <a:pt x="127145" y="11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>
            <a:extLst>
              <a:ext uri="{FF2B5EF4-FFF2-40B4-BE49-F238E27FC236}">
                <a16:creationId xmlns:a16="http://schemas.microsoft.com/office/drawing/2014/main" id="{1C557384-107E-5AC6-DE35-16CB6EA6D91C}"/>
              </a:ext>
            </a:extLst>
          </p:cNvPr>
          <p:cNvSpPr/>
          <p:nvPr/>
        </p:nvSpPr>
        <p:spPr>
          <a:xfrm>
            <a:off x="1187435" y="4564228"/>
            <a:ext cx="197149" cy="874596"/>
          </a:xfrm>
          <a:custGeom>
            <a:avLst/>
            <a:gdLst>
              <a:gd name="connsiteX0" fmla="*/ 60340 w 197149"/>
              <a:gd name="connsiteY0" fmla="*/ 1422 h 874596"/>
              <a:gd name="connsiteX1" fmla="*/ 158765 w 197149"/>
              <a:gd name="connsiteY1" fmla="*/ 414172 h 874596"/>
              <a:gd name="connsiteX2" fmla="*/ 152415 w 197149"/>
              <a:gd name="connsiteY2" fmla="*/ 569747 h 874596"/>
              <a:gd name="connsiteX3" fmla="*/ 104790 w 197149"/>
              <a:gd name="connsiteY3" fmla="*/ 715797 h 874596"/>
              <a:gd name="connsiteX4" fmla="*/ 161940 w 197149"/>
              <a:gd name="connsiteY4" fmla="*/ 636422 h 874596"/>
              <a:gd name="connsiteX5" fmla="*/ 15 w 197149"/>
              <a:gd name="connsiteY5" fmla="*/ 874547 h 874596"/>
              <a:gd name="connsiteX6" fmla="*/ 152415 w 197149"/>
              <a:gd name="connsiteY6" fmla="*/ 655472 h 874596"/>
              <a:gd name="connsiteX7" fmla="*/ 196865 w 197149"/>
              <a:gd name="connsiteY7" fmla="*/ 439572 h 874596"/>
              <a:gd name="connsiteX8" fmla="*/ 171465 w 197149"/>
              <a:gd name="connsiteY8" fmla="*/ 522122 h 874596"/>
              <a:gd name="connsiteX9" fmla="*/ 171465 w 197149"/>
              <a:gd name="connsiteY9" fmla="*/ 287172 h 874596"/>
              <a:gd name="connsiteX10" fmla="*/ 60340 w 197149"/>
              <a:gd name="connsiteY10" fmla="*/ 1422 h 8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49" h="874596">
                <a:moveTo>
                  <a:pt x="60340" y="1422"/>
                </a:moveTo>
                <a:cubicBezTo>
                  <a:pt x="58223" y="22589"/>
                  <a:pt x="143419" y="319451"/>
                  <a:pt x="158765" y="414172"/>
                </a:cubicBezTo>
                <a:cubicBezTo>
                  <a:pt x="174111" y="508893"/>
                  <a:pt x="161411" y="519476"/>
                  <a:pt x="152415" y="569747"/>
                </a:cubicBezTo>
                <a:cubicBezTo>
                  <a:pt x="143419" y="620018"/>
                  <a:pt x="103203" y="704685"/>
                  <a:pt x="104790" y="715797"/>
                </a:cubicBezTo>
                <a:cubicBezTo>
                  <a:pt x="106377" y="726909"/>
                  <a:pt x="179403" y="609964"/>
                  <a:pt x="161940" y="636422"/>
                </a:cubicBezTo>
                <a:cubicBezTo>
                  <a:pt x="144477" y="662880"/>
                  <a:pt x="1602" y="871372"/>
                  <a:pt x="15" y="874547"/>
                </a:cubicBezTo>
                <a:cubicBezTo>
                  <a:pt x="-1572" y="877722"/>
                  <a:pt x="119607" y="727968"/>
                  <a:pt x="152415" y="655472"/>
                </a:cubicBezTo>
                <a:cubicBezTo>
                  <a:pt x="185223" y="582976"/>
                  <a:pt x="193690" y="461797"/>
                  <a:pt x="196865" y="439572"/>
                </a:cubicBezTo>
                <a:cubicBezTo>
                  <a:pt x="200040" y="417347"/>
                  <a:pt x="175698" y="547522"/>
                  <a:pt x="171465" y="522122"/>
                </a:cubicBezTo>
                <a:cubicBezTo>
                  <a:pt x="167232" y="496722"/>
                  <a:pt x="195278" y="373426"/>
                  <a:pt x="171465" y="287172"/>
                </a:cubicBezTo>
                <a:cubicBezTo>
                  <a:pt x="147653" y="200918"/>
                  <a:pt x="62457" y="-19745"/>
                  <a:pt x="60340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>
            <a:extLst>
              <a:ext uri="{FF2B5EF4-FFF2-40B4-BE49-F238E27FC236}">
                <a16:creationId xmlns:a16="http://schemas.microsoft.com/office/drawing/2014/main" id="{74CBCCB0-EF4C-8D4D-951C-F7F3F117BAE3}"/>
              </a:ext>
            </a:extLst>
          </p:cNvPr>
          <p:cNvSpPr/>
          <p:nvPr/>
        </p:nvSpPr>
        <p:spPr>
          <a:xfrm>
            <a:off x="1210830" y="5387123"/>
            <a:ext cx="95279" cy="1214261"/>
          </a:xfrm>
          <a:custGeom>
            <a:avLst/>
            <a:gdLst>
              <a:gd name="connsiteX0" fmla="*/ 90920 w 95279"/>
              <a:gd name="connsiteY0" fmla="*/ 54827 h 1214261"/>
              <a:gd name="connsiteX1" fmla="*/ 30595 w 95279"/>
              <a:gd name="connsiteY1" fmla="*/ 1000977 h 1214261"/>
              <a:gd name="connsiteX2" fmla="*/ 24245 w 95279"/>
              <a:gd name="connsiteY2" fmla="*/ 969227 h 1214261"/>
              <a:gd name="connsiteX3" fmla="*/ 2020 w 95279"/>
              <a:gd name="connsiteY3" fmla="*/ 1185127 h 1214261"/>
              <a:gd name="connsiteX4" fmla="*/ 81395 w 95279"/>
              <a:gd name="connsiteY4" fmla="*/ 226277 h 1214261"/>
              <a:gd name="connsiteX5" fmla="*/ 90920 w 95279"/>
              <a:gd name="connsiteY5" fmla="*/ 54827 h 121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79" h="1214261">
                <a:moveTo>
                  <a:pt x="90920" y="54827"/>
                </a:moveTo>
                <a:cubicBezTo>
                  <a:pt x="82453" y="183944"/>
                  <a:pt x="41707" y="848577"/>
                  <a:pt x="30595" y="1000977"/>
                </a:cubicBezTo>
                <a:cubicBezTo>
                  <a:pt x="19483" y="1153377"/>
                  <a:pt x="29007" y="938536"/>
                  <a:pt x="24245" y="969227"/>
                </a:cubicBezTo>
                <a:cubicBezTo>
                  <a:pt x="19483" y="999918"/>
                  <a:pt x="-7505" y="1308952"/>
                  <a:pt x="2020" y="1185127"/>
                </a:cubicBezTo>
                <a:cubicBezTo>
                  <a:pt x="11545" y="1061302"/>
                  <a:pt x="67637" y="410956"/>
                  <a:pt x="81395" y="226277"/>
                </a:cubicBezTo>
                <a:cubicBezTo>
                  <a:pt x="95153" y="41598"/>
                  <a:pt x="99387" y="-74290"/>
                  <a:pt x="90920" y="5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>
            <a:extLst>
              <a:ext uri="{FF2B5EF4-FFF2-40B4-BE49-F238E27FC236}">
                <a16:creationId xmlns:a16="http://schemas.microsoft.com/office/drawing/2014/main" id="{B83B3209-1513-3C5C-90DD-4E0B2D9F66DF}"/>
              </a:ext>
            </a:extLst>
          </p:cNvPr>
          <p:cNvSpPr/>
          <p:nvPr/>
        </p:nvSpPr>
        <p:spPr>
          <a:xfrm>
            <a:off x="1107998" y="6594404"/>
            <a:ext cx="220393" cy="260755"/>
          </a:xfrm>
          <a:custGeom>
            <a:avLst/>
            <a:gdLst>
              <a:gd name="connsiteX0" fmla="*/ 77 w 220393"/>
              <a:gd name="connsiteY0" fmla="*/ 71 h 260755"/>
              <a:gd name="connsiteX1" fmla="*/ 162002 w 220393"/>
              <a:gd name="connsiteY1" fmla="*/ 76271 h 260755"/>
              <a:gd name="connsiteX2" fmla="*/ 212802 w 220393"/>
              <a:gd name="connsiteY2" fmla="*/ 139771 h 260755"/>
              <a:gd name="connsiteX3" fmla="*/ 190577 w 220393"/>
              <a:gd name="connsiteY3" fmla="*/ 209621 h 260755"/>
              <a:gd name="connsiteX4" fmla="*/ 136602 w 220393"/>
              <a:gd name="connsiteY4" fmla="*/ 254071 h 260755"/>
              <a:gd name="connsiteX5" fmla="*/ 41352 w 220393"/>
              <a:gd name="connsiteY5" fmla="*/ 244546 h 260755"/>
              <a:gd name="connsiteX6" fmla="*/ 22302 w 220393"/>
              <a:gd name="connsiteY6" fmla="*/ 177871 h 260755"/>
              <a:gd name="connsiteX7" fmla="*/ 111202 w 220393"/>
              <a:gd name="connsiteY7" fmla="*/ 260421 h 260755"/>
              <a:gd name="connsiteX8" fmla="*/ 215977 w 220393"/>
              <a:gd name="connsiteY8" fmla="*/ 139771 h 260755"/>
              <a:gd name="connsiteX9" fmla="*/ 184227 w 220393"/>
              <a:gd name="connsiteY9" fmla="*/ 63571 h 260755"/>
              <a:gd name="connsiteX10" fmla="*/ 77 w 220393"/>
              <a:gd name="connsiteY10" fmla="*/ 71 h 26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93" h="260755">
                <a:moveTo>
                  <a:pt x="77" y="71"/>
                </a:moveTo>
                <a:cubicBezTo>
                  <a:pt x="-3627" y="2188"/>
                  <a:pt x="126548" y="52988"/>
                  <a:pt x="162002" y="76271"/>
                </a:cubicBezTo>
                <a:cubicBezTo>
                  <a:pt x="197456" y="99554"/>
                  <a:pt x="208040" y="117546"/>
                  <a:pt x="212802" y="139771"/>
                </a:cubicBezTo>
                <a:cubicBezTo>
                  <a:pt x="217565" y="161996"/>
                  <a:pt x="203277" y="190571"/>
                  <a:pt x="190577" y="209621"/>
                </a:cubicBezTo>
                <a:cubicBezTo>
                  <a:pt x="177877" y="228671"/>
                  <a:pt x="161473" y="248250"/>
                  <a:pt x="136602" y="254071"/>
                </a:cubicBezTo>
                <a:cubicBezTo>
                  <a:pt x="111731" y="259892"/>
                  <a:pt x="60402" y="257246"/>
                  <a:pt x="41352" y="244546"/>
                </a:cubicBezTo>
                <a:cubicBezTo>
                  <a:pt x="22302" y="231846"/>
                  <a:pt x="10660" y="175225"/>
                  <a:pt x="22302" y="177871"/>
                </a:cubicBezTo>
                <a:cubicBezTo>
                  <a:pt x="33944" y="180517"/>
                  <a:pt x="78923" y="266771"/>
                  <a:pt x="111202" y="260421"/>
                </a:cubicBezTo>
                <a:cubicBezTo>
                  <a:pt x="143481" y="254071"/>
                  <a:pt x="203806" y="172579"/>
                  <a:pt x="215977" y="139771"/>
                </a:cubicBezTo>
                <a:cubicBezTo>
                  <a:pt x="228148" y="106963"/>
                  <a:pt x="214390" y="83679"/>
                  <a:pt x="184227" y="63571"/>
                </a:cubicBezTo>
                <a:cubicBezTo>
                  <a:pt x="154064" y="43463"/>
                  <a:pt x="3781" y="-2046"/>
                  <a:pt x="7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>
            <a:extLst>
              <a:ext uri="{FF2B5EF4-FFF2-40B4-BE49-F238E27FC236}">
                <a16:creationId xmlns:a16="http://schemas.microsoft.com/office/drawing/2014/main" id="{DCECFF50-F086-B796-6292-5270FC96A382}"/>
              </a:ext>
            </a:extLst>
          </p:cNvPr>
          <p:cNvSpPr/>
          <p:nvPr/>
        </p:nvSpPr>
        <p:spPr>
          <a:xfrm>
            <a:off x="1125150" y="6637972"/>
            <a:ext cx="169351" cy="109233"/>
          </a:xfrm>
          <a:custGeom>
            <a:avLst/>
            <a:gdLst>
              <a:gd name="connsiteX0" fmla="*/ 8325 w 169351"/>
              <a:gd name="connsiteY0" fmla="*/ 108903 h 109233"/>
              <a:gd name="connsiteX1" fmla="*/ 33725 w 169351"/>
              <a:gd name="connsiteY1" fmla="*/ 35878 h 109233"/>
              <a:gd name="connsiteX2" fmla="*/ 167075 w 169351"/>
              <a:gd name="connsiteY2" fmla="*/ 73978 h 109233"/>
              <a:gd name="connsiteX3" fmla="*/ 109925 w 169351"/>
              <a:gd name="connsiteY3" fmla="*/ 29528 h 109233"/>
              <a:gd name="connsiteX4" fmla="*/ 8325 w 169351"/>
              <a:gd name="connsiteY4" fmla="*/ 953 h 109233"/>
              <a:gd name="connsiteX5" fmla="*/ 8325 w 169351"/>
              <a:gd name="connsiteY5" fmla="*/ 108903 h 10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51" h="109233">
                <a:moveTo>
                  <a:pt x="8325" y="108903"/>
                </a:moveTo>
                <a:cubicBezTo>
                  <a:pt x="12558" y="114724"/>
                  <a:pt x="7267" y="41699"/>
                  <a:pt x="33725" y="35878"/>
                </a:cubicBezTo>
                <a:cubicBezTo>
                  <a:pt x="60183" y="30057"/>
                  <a:pt x="154375" y="75036"/>
                  <a:pt x="167075" y="73978"/>
                </a:cubicBezTo>
                <a:cubicBezTo>
                  <a:pt x="179775" y="72920"/>
                  <a:pt x="136383" y="41699"/>
                  <a:pt x="109925" y="29528"/>
                </a:cubicBezTo>
                <a:cubicBezTo>
                  <a:pt x="83467" y="17357"/>
                  <a:pt x="24729" y="-4868"/>
                  <a:pt x="8325" y="953"/>
                </a:cubicBezTo>
                <a:cubicBezTo>
                  <a:pt x="-8079" y="6774"/>
                  <a:pt x="4092" y="103082"/>
                  <a:pt x="8325" y="108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 977">
            <a:extLst>
              <a:ext uri="{FF2B5EF4-FFF2-40B4-BE49-F238E27FC236}">
                <a16:creationId xmlns:a16="http://schemas.microsoft.com/office/drawing/2014/main" id="{D84BE7BB-B84E-D118-5AD5-F23B4082F48E}"/>
              </a:ext>
            </a:extLst>
          </p:cNvPr>
          <p:cNvSpPr/>
          <p:nvPr/>
        </p:nvSpPr>
        <p:spPr>
          <a:xfrm>
            <a:off x="1123662" y="6936636"/>
            <a:ext cx="155968" cy="829098"/>
          </a:xfrm>
          <a:custGeom>
            <a:avLst/>
            <a:gdLst>
              <a:gd name="connsiteX0" fmla="*/ 155863 w 155968"/>
              <a:gd name="connsiteY0" fmla="*/ 739 h 829098"/>
              <a:gd name="connsiteX1" fmla="*/ 25688 w 155968"/>
              <a:gd name="connsiteY1" fmla="*/ 823064 h 829098"/>
              <a:gd name="connsiteX2" fmla="*/ 98713 w 155968"/>
              <a:gd name="connsiteY2" fmla="*/ 388089 h 829098"/>
              <a:gd name="connsiteX3" fmla="*/ 288 w 155968"/>
              <a:gd name="connsiteY3" fmla="*/ 670664 h 829098"/>
              <a:gd name="connsiteX4" fmla="*/ 155863 w 155968"/>
              <a:gd name="connsiteY4" fmla="*/ 739 h 82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68" h="829098">
                <a:moveTo>
                  <a:pt x="155863" y="739"/>
                </a:moveTo>
                <a:cubicBezTo>
                  <a:pt x="160096" y="26139"/>
                  <a:pt x="35213" y="758506"/>
                  <a:pt x="25688" y="823064"/>
                </a:cubicBezTo>
                <a:cubicBezTo>
                  <a:pt x="16163" y="887622"/>
                  <a:pt x="102946" y="413489"/>
                  <a:pt x="98713" y="388089"/>
                </a:cubicBezTo>
                <a:cubicBezTo>
                  <a:pt x="94480" y="362689"/>
                  <a:pt x="-6062" y="728872"/>
                  <a:pt x="288" y="670664"/>
                </a:cubicBezTo>
                <a:cubicBezTo>
                  <a:pt x="6638" y="612456"/>
                  <a:pt x="151630" y="-24661"/>
                  <a:pt x="155863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9" name="フリーフォーム 978">
            <a:extLst>
              <a:ext uri="{FF2B5EF4-FFF2-40B4-BE49-F238E27FC236}">
                <a16:creationId xmlns:a16="http://schemas.microsoft.com/office/drawing/2014/main" id="{E660C5B5-2145-8659-80E7-F8A0A2D6B6B8}"/>
              </a:ext>
            </a:extLst>
          </p:cNvPr>
          <p:cNvSpPr/>
          <p:nvPr/>
        </p:nvSpPr>
        <p:spPr>
          <a:xfrm>
            <a:off x="2935406" y="4707087"/>
            <a:ext cx="1484764" cy="290659"/>
          </a:xfrm>
          <a:custGeom>
            <a:avLst/>
            <a:gdLst>
              <a:gd name="connsiteX0" fmla="*/ 58619 w 1484764"/>
              <a:gd name="connsiteY0" fmla="*/ 264963 h 290659"/>
              <a:gd name="connsiteX1" fmla="*/ 115769 w 1484764"/>
              <a:gd name="connsiteY1" fmla="*/ 264963 h 290659"/>
              <a:gd name="connsiteX2" fmla="*/ 953969 w 1484764"/>
              <a:gd name="connsiteY2" fmla="*/ 17313 h 290659"/>
              <a:gd name="connsiteX3" fmla="*/ 944444 w 1484764"/>
              <a:gd name="connsiteY3" fmla="*/ 23663 h 290659"/>
              <a:gd name="connsiteX4" fmla="*/ 1484194 w 1484764"/>
              <a:gd name="connsiteY4" fmla="*/ 45888 h 290659"/>
              <a:gd name="connsiteX5" fmla="*/ 1033344 w 1484764"/>
              <a:gd name="connsiteY5" fmla="*/ 33188 h 290659"/>
              <a:gd name="connsiteX6" fmla="*/ 353894 w 1484764"/>
              <a:gd name="connsiteY6" fmla="*/ 103038 h 290659"/>
              <a:gd name="connsiteX7" fmla="*/ 601544 w 1484764"/>
              <a:gd name="connsiteY7" fmla="*/ 106213 h 290659"/>
              <a:gd name="connsiteX8" fmla="*/ 58619 w 1484764"/>
              <a:gd name="connsiteY8" fmla="*/ 264963 h 2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764" h="290659">
                <a:moveTo>
                  <a:pt x="58619" y="264963"/>
                </a:moveTo>
                <a:cubicBezTo>
                  <a:pt x="-22343" y="291421"/>
                  <a:pt x="-33456" y="306238"/>
                  <a:pt x="115769" y="264963"/>
                </a:cubicBezTo>
                <a:cubicBezTo>
                  <a:pt x="264994" y="223688"/>
                  <a:pt x="815857" y="57530"/>
                  <a:pt x="953969" y="17313"/>
                </a:cubicBezTo>
                <a:cubicBezTo>
                  <a:pt x="1092082" y="-22904"/>
                  <a:pt x="856073" y="18900"/>
                  <a:pt x="944444" y="23663"/>
                </a:cubicBezTo>
                <a:cubicBezTo>
                  <a:pt x="1032815" y="28425"/>
                  <a:pt x="1469377" y="44301"/>
                  <a:pt x="1484194" y="45888"/>
                </a:cubicBezTo>
                <a:cubicBezTo>
                  <a:pt x="1499011" y="47475"/>
                  <a:pt x="1221727" y="23663"/>
                  <a:pt x="1033344" y="33188"/>
                </a:cubicBezTo>
                <a:cubicBezTo>
                  <a:pt x="844961" y="42713"/>
                  <a:pt x="425861" y="90867"/>
                  <a:pt x="353894" y="103038"/>
                </a:cubicBezTo>
                <a:cubicBezTo>
                  <a:pt x="281927" y="115209"/>
                  <a:pt x="648111" y="79226"/>
                  <a:pt x="601544" y="106213"/>
                </a:cubicBezTo>
                <a:cubicBezTo>
                  <a:pt x="554977" y="133200"/>
                  <a:pt x="139581" y="238505"/>
                  <a:pt x="58619" y="264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 979">
            <a:extLst>
              <a:ext uri="{FF2B5EF4-FFF2-40B4-BE49-F238E27FC236}">
                <a16:creationId xmlns:a16="http://schemas.microsoft.com/office/drawing/2014/main" id="{0FDFF9B2-9B42-F5C3-9D4E-DDB288CA0F38}"/>
              </a:ext>
            </a:extLst>
          </p:cNvPr>
          <p:cNvSpPr/>
          <p:nvPr/>
        </p:nvSpPr>
        <p:spPr>
          <a:xfrm>
            <a:off x="3482975" y="4717965"/>
            <a:ext cx="1229475" cy="454110"/>
          </a:xfrm>
          <a:custGeom>
            <a:avLst/>
            <a:gdLst>
              <a:gd name="connsiteX0" fmla="*/ 0 w 1229475"/>
              <a:gd name="connsiteY0" fmla="*/ 454110 h 454110"/>
              <a:gd name="connsiteX1" fmla="*/ 501650 w 1229475"/>
              <a:gd name="connsiteY1" fmla="*/ 336635 h 454110"/>
              <a:gd name="connsiteX2" fmla="*/ 450850 w 1229475"/>
              <a:gd name="connsiteY2" fmla="*/ 317585 h 454110"/>
              <a:gd name="connsiteX3" fmla="*/ 1095375 w 1229475"/>
              <a:gd name="connsiteY3" fmla="*/ 263610 h 454110"/>
              <a:gd name="connsiteX4" fmla="*/ 1168400 w 1229475"/>
              <a:gd name="connsiteY4" fmla="*/ 193760 h 454110"/>
              <a:gd name="connsiteX5" fmla="*/ 1228725 w 1229475"/>
              <a:gd name="connsiteY5" fmla="*/ 85 h 454110"/>
              <a:gd name="connsiteX6" fmla="*/ 1171575 w 1229475"/>
              <a:gd name="connsiteY6" fmla="*/ 219160 h 454110"/>
              <a:gd name="connsiteX7" fmla="*/ 825500 w 1229475"/>
              <a:gd name="connsiteY7" fmla="*/ 263610 h 454110"/>
              <a:gd name="connsiteX8" fmla="*/ 292100 w 1229475"/>
              <a:gd name="connsiteY8" fmla="*/ 254085 h 454110"/>
              <a:gd name="connsiteX9" fmla="*/ 533400 w 1229475"/>
              <a:gd name="connsiteY9" fmla="*/ 304885 h 454110"/>
              <a:gd name="connsiteX10" fmla="*/ 292100 w 1229475"/>
              <a:gd name="connsiteY10" fmla="*/ 381085 h 454110"/>
              <a:gd name="connsiteX11" fmla="*/ 0 w 1229475"/>
              <a:gd name="connsiteY11" fmla="*/ 454110 h 4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9475" h="454110">
                <a:moveTo>
                  <a:pt x="0" y="454110"/>
                </a:moveTo>
                <a:cubicBezTo>
                  <a:pt x="34925" y="446702"/>
                  <a:pt x="426508" y="359389"/>
                  <a:pt x="501650" y="336635"/>
                </a:cubicBezTo>
                <a:cubicBezTo>
                  <a:pt x="576792" y="313881"/>
                  <a:pt x="351896" y="329756"/>
                  <a:pt x="450850" y="317585"/>
                </a:cubicBezTo>
                <a:cubicBezTo>
                  <a:pt x="549804" y="305414"/>
                  <a:pt x="975783" y="284247"/>
                  <a:pt x="1095375" y="263610"/>
                </a:cubicBezTo>
                <a:cubicBezTo>
                  <a:pt x="1214967" y="242972"/>
                  <a:pt x="1146175" y="237681"/>
                  <a:pt x="1168400" y="193760"/>
                </a:cubicBezTo>
                <a:cubicBezTo>
                  <a:pt x="1190625" y="149839"/>
                  <a:pt x="1228196" y="-4148"/>
                  <a:pt x="1228725" y="85"/>
                </a:cubicBezTo>
                <a:cubicBezTo>
                  <a:pt x="1229254" y="4318"/>
                  <a:pt x="1238779" y="175239"/>
                  <a:pt x="1171575" y="219160"/>
                </a:cubicBezTo>
                <a:cubicBezTo>
                  <a:pt x="1104371" y="263081"/>
                  <a:pt x="972079" y="257789"/>
                  <a:pt x="825500" y="263610"/>
                </a:cubicBezTo>
                <a:cubicBezTo>
                  <a:pt x="678921" y="269431"/>
                  <a:pt x="340783" y="247206"/>
                  <a:pt x="292100" y="254085"/>
                </a:cubicBezTo>
                <a:cubicBezTo>
                  <a:pt x="243417" y="260964"/>
                  <a:pt x="533400" y="283718"/>
                  <a:pt x="533400" y="304885"/>
                </a:cubicBezTo>
                <a:cubicBezTo>
                  <a:pt x="533400" y="326052"/>
                  <a:pt x="377825" y="360448"/>
                  <a:pt x="292100" y="381085"/>
                </a:cubicBezTo>
                <a:lnTo>
                  <a:pt x="0" y="454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 980">
            <a:extLst>
              <a:ext uri="{FF2B5EF4-FFF2-40B4-BE49-F238E27FC236}">
                <a16:creationId xmlns:a16="http://schemas.microsoft.com/office/drawing/2014/main" id="{1242758F-EDF9-090A-1B10-21F28826501E}"/>
              </a:ext>
            </a:extLst>
          </p:cNvPr>
          <p:cNvSpPr/>
          <p:nvPr/>
        </p:nvSpPr>
        <p:spPr>
          <a:xfrm>
            <a:off x="3581334" y="5219675"/>
            <a:ext cx="241451" cy="762058"/>
          </a:xfrm>
          <a:custGeom>
            <a:avLst/>
            <a:gdLst>
              <a:gd name="connsiteX0" fmla="*/ 66 w 241451"/>
              <a:gd name="connsiteY0" fmla="*/ 25 h 762058"/>
              <a:gd name="connsiteX1" fmla="*/ 88966 w 241451"/>
              <a:gd name="connsiteY1" fmla="*/ 279425 h 762058"/>
              <a:gd name="connsiteX2" fmla="*/ 85791 w 241451"/>
              <a:gd name="connsiteY2" fmla="*/ 584225 h 762058"/>
              <a:gd name="connsiteX3" fmla="*/ 85791 w 241451"/>
              <a:gd name="connsiteY3" fmla="*/ 492150 h 762058"/>
              <a:gd name="connsiteX4" fmla="*/ 41341 w 241451"/>
              <a:gd name="connsiteY4" fmla="*/ 762025 h 762058"/>
              <a:gd name="connsiteX5" fmla="*/ 82616 w 241451"/>
              <a:gd name="connsiteY5" fmla="*/ 508025 h 762058"/>
              <a:gd name="connsiteX6" fmla="*/ 241366 w 241451"/>
              <a:gd name="connsiteY6" fmla="*/ 155600 h 762058"/>
              <a:gd name="connsiteX7" fmla="*/ 104841 w 241451"/>
              <a:gd name="connsiteY7" fmla="*/ 403250 h 762058"/>
              <a:gd name="connsiteX8" fmla="*/ 104841 w 241451"/>
              <a:gd name="connsiteY8" fmla="*/ 263550 h 762058"/>
              <a:gd name="connsiteX9" fmla="*/ 66 w 241451"/>
              <a:gd name="connsiteY9" fmla="*/ 25 h 76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451" h="762058">
                <a:moveTo>
                  <a:pt x="66" y="25"/>
                </a:moveTo>
                <a:cubicBezTo>
                  <a:pt x="-2580" y="2671"/>
                  <a:pt x="74679" y="182058"/>
                  <a:pt x="88966" y="279425"/>
                </a:cubicBezTo>
                <a:cubicBezTo>
                  <a:pt x="103253" y="376792"/>
                  <a:pt x="86320" y="548771"/>
                  <a:pt x="85791" y="584225"/>
                </a:cubicBezTo>
                <a:cubicBezTo>
                  <a:pt x="85262" y="619679"/>
                  <a:pt x="93199" y="462517"/>
                  <a:pt x="85791" y="492150"/>
                </a:cubicBezTo>
                <a:cubicBezTo>
                  <a:pt x="78383" y="521783"/>
                  <a:pt x="41870" y="759379"/>
                  <a:pt x="41341" y="762025"/>
                </a:cubicBezTo>
                <a:cubicBezTo>
                  <a:pt x="40812" y="764671"/>
                  <a:pt x="49279" y="609096"/>
                  <a:pt x="82616" y="508025"/>
                </a:cubicBezTo>
                <a:cubicBezTo>
                  <a:pt x="115954" y="406954"/>
                  <a:pt x="237662" y="173062"/>
                  <a:pt x="241366" y="155600"/>
                </a:cubicBezTo>
                <a:cubicBezTo>
                  <a:pt x="245070" y="138138"/>
                  <a:pt x="127595" y="385258"/>
                  <a:pt x="104841" y="403250"/>
                </a:cubicBezTo>
                <a:cubicBezTo>
                  <a:pt x="82087" y="421242"/>
                  <a:pt x="121245" y="324933"/>
                  <a:pt x="104841" y="263550"/>
                </a:cubicBezTo>
                <a:cubicBezTo>
                  <a:pt x="88437" y="202167"/>
                  <a:pt x="2712" y="-2621"/>
                  <a:pt x="6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 981">
            <a:extLst>
              <a:ext uri="{FF2B5EF4-FFF2-40B4-BE49-F238E27FC236}">
                <a16:creationId xmlns:a16="http://schemas.microsoft.com/office/drawing/2014/main" id="{2DDD7C23-E024-0813-3449-6FB6C16B027E}"/>
              </a:ext>
            </a:extLst>
          </p:cNvPr>
          <p:cNvSpPr/>
          <p:nvPr/>
        </p:nvSpPr>
        <p:spPr>
          <a:xfrm>
            <a:off x="2088355" y="10314905"/>
            <a:ext cx="2131844" cy="772314"/>
          </a:xfrm>
          <a:custGeom>
            <a:avLst/>
            <a:gdLst>
              <a:gd name="connsiteX0" fmla="*/ 172245 w 2131844"/>
              <a:gd name="connsiteY0" fmla="*/ 48295 h 772314"/>
              <a:gd name="connsiteX1" fmla="*/ 235745 w 2131844"/>
              <a:gd name="connsiteY1" fmla="*/ 99095 h 772314"/>
              <a:gd name="connsiteX2" fmla="*/ 1975645 w 2131844"/>
              <a:gd name="connsiteY2" fmla="*/ 721395 h 772314"/>
              <a:gd name="connsiteX3" fmla="*/ 1912145 w 2131844"/>
              <a:gd name="connsiteY3" fmla="*/ 632495 h 772314"/>
              <a:gd name="connsiteX4" fmla="*/ 2128045 w 2131844"/>
              <a:gd name="connsiteY4" fmla="*/ 772195 h 772314"/>
              <a:gd name="connsiteX5" fmla="*/ 1962945 w 2131844"/>
              <a:gd name="connsiteY5" fmla="*/ 645195 h 772314"/>
              <a:gd name="connsiteX6" fmla="*/ 1023145 w 2131844"/>
              <a:gd name="connsiteY6" fmla="*/ 149895 h 772314"/>
              <a:gd name="connsiteX7" fmla="*/ 1683545 w 2131844"/>
              <a:gd name="connsiteY7" fmla="*/ 568995 h 772314"/>
              <a:gd name="connsiteX8" fmla="*/ 172245 w 2131844"/>
              <a:gd name="connsiteY8" fmla="*/ 48295 h 77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844" h="772314">
                <a:moveTo>
                  <a:pt x="172245" y="48295"/>
                </a:moveTo>
                <a:cubicBezTo>
                  <a:pt x="-69055" y="-30022"/>
                  <a:pt x="-64822" y="-13088"/>
                  <a:pt x="235745" y="99095"/>
                </a:cubicBezTo>
                <a:cubicBezTo>
                  <a:pt x="536312" y="211278"/>
                  <a:pt x="1696245" y="632495"/>
                  <a:pt x="1975645" y="721395"/>
                </a:cubicBezTo>
                <a:cubicBezTo>
                  <a:pt x="2255045" y="810295"/>
                  <a:pt x="1886745" y="624028"/>
                  <a:pt x="1912145" y="632495"/>
                </a:cubicBezTo>
                <a:cubicBezTo>
                  <a:pt x="1937545" y="640962"/>
                  <a:pt x="2119578" y="770078"/>
                  <a:pt x="2128045" y="772195"/>
                </a:cubicBezTo>
                <a:cubicBezTo>
                  <a:pt x="2136512" y="774312"/>
                  <a:pt x="2147095" y="748912"/>
                  <a:pt x="1962945" y="645195"/>
                </a:cubicBezTo>
                <a:cubicBezTo>
                  <a:pt x="1778795" y="541478"/>
                  <a:pt x="1069712" y="162595"/>
                  <a:pt x="1023145" y="149895"/>
                </a:cubicBezTo>
                <a:cubicBezTo>
                  <a:pt x="976578" y="137195"/>
                  <a:pt x="1823245" y="585928"/>
                  <a:pt x="1683545" y="568995"/>
                </a:cubicBezTo>
                <a:cubicBezTo>
                  <a:pt x="1543845" y="552062"/>
                  <a:pt x="413545" y="126612"/>
                  <a:pt x="172245" y="48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 982">
            <a:extLst>
              <a:ext uri="{FF2B5EF4-FFF2-40B4-BE49-F238E27FC236}">
                <a16:creationId xmlns:a16="http://schemas.microsoft.com/office/drawing/2014/main" id="{7690C5FE-B878-725F-6E0C-D2C11B7E17FB}"/>
              </a:ext>
            </a:extLst>
          </p:cNvPr>
          <p:cNvSpPr/>
          <p:nvPr/>
        </p:nvSpPr>
        <p:spPr>
          <a:xfrm>
            <a:off x="2393227" y="9159873"/>
            <a:ext cx="452021" cy="371669"/>
          </a:xfrm>
          <a:custGeom>
            <a:avLst/>
            <a:gdLst>
              <a:gd name="connsiteX0" fmla="*/ 723 w 452021"/>
              <a:gd name="connsiteY0" fmla="*/ 2 h 371669"/>
              <a:gd name="connsiteX1" fmla="*/ 156298 w 452021"/>
              <a:gd name="connsiteY1" fmla="*/ 127002 h 371669"/>
              <a:gd name="connsiteX2" fmla="*/ 283298 w 452021"/>
              <a:gd name="connsiteY2" fmla="*/ 285752 h 371669"/>
              <a:gd name="connsiteX3" fmla="*/ 264248 w 452021"/>
              <a:gd name="connsiteY3" fmla="*/ 254002 h 371669"/>
              <a:gd name="connsiteX4" fmla="*/ 391248 w 452021"/>
              <a:gd name="connsiteY4" fmla="*/ 304802 h 371669"/>
              <a:gd name="connsiteX5" fmla="*/ 448398 w 452021"/>
              <a:gd name="connsiteY5" fmla="*/ 371477 h 371669"/>
              <a:gd name="connsiteX6" fmla="*/ 292823 w 452021"/>
              <a:gd name="connsiteY6" fmla="*/ 282577 h 371669"/>
              <a:gd name="connsiteX7" fmla="*/ 80098 w 452021"/>
              <a:gd name="connsiteY7" fmla="*/ 123827 h 371669"/>
              <a:gd name="connsiteX8" fmla="*/ 95973 w 452021"/>
              <a:gd name="connsiteY8" fmla="*/ 123827 h 371669"/>
              <a:gd name="connsiteX9" fmla="*/ 723 w 452021"/>
              <a:gd name="connsiteY9" fmla="*/ 2 h 37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021" h="371669">
                <a:moveTo>
                  <a:pt x="723" y="2"/>
                </a:moveTo>
                <a:cubicBezTo>
                  <a:pt x="10777" y="531"/>
                  <a:pt x="109202" y="79377"/>
                  <a:pt x="156298" y="127002"/>
                </a:cubicBezTo>
                <a:cubicBezTo>
                  <a:pt x="203394" y="174627"/>
                  <a:pt x="265306" y="264585"/>
                  <a:pt x="283298" y="285752"/>
                </a:cubicBezTo>
                <a:cubicBezTo>
                  <a:pt x="301290" y="306919"/>
                  <a:pt x="246256" y="250827"/>
                  <a:pt x="264248" y="254002"/>
                </a:cubicBezTo>
                <a:cubicBezTo>
                  <a:pt x="282240" y="257177"/>
                  <a:pt x="360556" y="285223"/>
                  <a:pt x="391248" y="304802"/>
                </a:cubicBezTo>
                <a:cubicBezTo>
                  <a:pt x="421940" y="324381"/>
                  <a:pt x="464802" y="375181"/>
                  <a:pt x="448398" y="371477"/>
                </a:cubicBezTo>
                <a:cubicBezTo>
                  <a:pt x="431994" y="367773"/>
                  <a:pt x="354206" y="323852"/>
                  <a:pt x="292823" y="282577"/>
                </a:cubicBezTo>
                <a:cubicBezTo>
                  <a:pt x="231440" y="241302"/>
                  <a:pt x="80098" y="123827"/>
                  <a:pt x="80098" y="123827"/>
                </a:cubicBezTo>
                <a:cubicBezTo>
                  <a:pt x="47290" y="97369"/>
                  <a:pt x="103381" y="145523"/>
                  <a:pt x="95973" y="123827"/>
                </a:cubicBezTo>
                <a:cubicBezTo>
                  <a:pt x="88565" y="102131"/>
                  <a:pt x="-9331" y="-527"/>
                  <a:pt x="72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 983">
            <a:extLst>
              <a:ext uri="{FF2B5EF4-FFF2-40B4-BE49-F238E27FC236}">
                <a16:creationId xmlns:a16="http://schemas.microsoft.com/office/drawing/2014/main" id="{355EE6E7-EB85-259B-88E8-8C8F92C218A8}"/>
              </a:ext>
            </a:extLst>
          </p:cNvPr>
          <p:cNvSpPr/>
          <p:nvPr/>
        </p:nvSpPr>
        <p:spPr>
          <a:xfrm>
            <a:off x="2536150" y="9423311"/>
            <a:ext cx="611006" cy="342995"/>
          </a:xfrm>
          <a:custGeom>
            <a:avLst/>
            <a:gdLst>
              <a:gd name="connsiteX0" fmla="*/ 675 w 611006"/>
              <a:gd name="connsiteY0" fmla="*/ 89 h 342995"/>
              <a:gd name="connsiteX1" fmla="*/ 416600 w 611006"/>
              <a:gd name="connsiteY1" fmla="*/ 263614 h 342995"/>
              <a:gd name="connsiteX2" fmla="*/ 607100 w 611006"/>
              <a:gd name="connsiteY2" fmla="*/ 311239 h 342995"/>
              <a:gd name="connsiteX3" fmla="*/ 527725 w 611006"/>
              <a:gd name="connsiteY3" fmla="*/ 339814 h 342995"/>
              <a:gd name="connsiteX4" fmla="*/ 324525 w 611006"/>
              <a:gd name="connsiteY4" fmla="*/ 235039 h 342995"/>
              <a:gd name="connsiteX5" fmla="*/ 675 w 611006"/>
              <a:gd name="connsiteY5" fmla="*/ 89 h 3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006" h="342995">
                <a:moveTo>
                  <a:pt x="675" y="89"/>
                </a:moveTo>
                <a:cubicBezTo>
                  <a:pt x="16021" y="4852"/>
                  <a:pt x="315529" y="211756"/>
                  <a:pt x="416600" y="263614"/>
                </a:cubicBezTo>
                <a:cubicBezTo>
                  <a:pt x="517671" y="315472"/>
                  <a:pt x="588579" y="298539"/>
                  <a:pt x="607100" y="311239"/>
                </a:cubicBezTo>
                <a:cubicBezTo>
                  <a:pt x="625621" y="323939"/>
                  <a:pt x="574821" y="352514"/>
                  <a:pt x="527725" y="339814"/>
                </a:cubicBezTo>
                <a:cubicBezTo>
                  <a:pt x="480629" y="327114"/>
                  <a:pt x="413425" y="287956"/>
                  <a:pt x="324525" y="235039"/>
                </a:cubicBezTo>
                <a:cubicBezTo>
                  <a:pt x="235625" y="182122"/>
                  <a:pt x="-14671" y="-4674"/>
                  <a:pt x="67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 984">
            <a:extLst>
              <a:ext uri="{FF2B5EF4-FFF2-40B4-BE49-F238E27FC236}">
                <a16:creationId xmlns:a16="http://schemas.microsoft.com/office/drawing/2014/main" id="{E1AA6117-5A7D-3936-B56D-3C5DFEF4905A}"/>
              </a:ext>
            </a:extLst>
          </p:cNvPr>
          <p:cNvSpPr/>
          <p:nvPr/>
        </p:nvSpPr>
        <p:spPr>
          <a:xfrm>
            <a:off x="3006303" y="10325099"/>
            <a:ext cx="461306" cy="209690"/>
          </a:xfrm>
          <a:custGeom>
            <a:avLst/>
            <a:gdLst>
              <a:gd name="connsiteX0" fmla="*/ 6772 w 461306"/>
              <a:gd name="connsiteY0" fmla="*/ 1 h 209690"/>
              <a:gd name="connsiteX1" fmla="*/ 317922 w 461306"/>
              <a:gd name="connsiteY1" fmla="*/ 171451 h 209690"/>
              <a:gd name="connsiteX2" fmla="*/ 460797 w 461306"/>
              <a:gd name="connsiteY2" fmla="*/ 209551 h 209690"/>
              <a:gd name="connsiteX3" fmla="*/ 273472 w 461306"/>
              <a:gd name="connsiteY3" fmla="*/ 165101 h 209690"/>
              <a:gd name="connsiteX4" fmla="*/ 114722 w 461306"/>
              <a:gd name="connsiteY4" fmla="*/ 168276 h 209690"/>
              <a:gd name="connsiteX5" fmla="*/ 6772 w 461306"/>
              <a:gd name="connsiteY5" fmla="*/ 1 h 20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06" h="209690">
                <a:moveTo>
                  <a:pt x="6772" y="1"/>
                </a:moveTo>
                <a:cubicBezTo>
                  <a:pt x="40639" y="530"/>
                  <a:pt x="242251" y="136526"/>
                  <a:pt x="317922" y="171451"/>
                </a:cubicBezTo>
                <a:cubicBezTo>
                  <a:pt x="393593" y="206376"/>
                  <a:pt x="468205" y="210609"/>
                  <a:pt x="460797" y="209551"/>
                </a:cubicBezTo>
                <a:cubicBezTo>
                  <a:pt x="453389" y="208493"/>
                  <a:pt x="331151" y="171980"/>
                  <a:pt x="273472" y="165101"/>
                </a:cubicBezTo>
                <a:cubicBezTo>
                  <a:pt x="215793" y="158222"/>
                  <a:pt x="154409" y="191030"/>
                  <a:pt x="114722" y="168276"/>
                </a:cubicBezTo>
                <a:cubicBezTo>
                  <a:pt x="75035" y="145522"/>
                  <a:pt x="-27095" y="-528"/>
                  <a:pt x="677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 985">
            <a:extLst>
              <a:ext uri="{FF2B5EF4-FFF2-40B4-BE49-F238E27FC236}">
                <a16:creationId xmlns:a16="http://schemas.microsoft.com/office/drawing/2014/main" id="{5803F262-DF85-137A-4225-DD33C9E00ECB}"/>
              </a:ext>
            </a:extLst>
          </p:cNvPr>
          <p:cNvSpPr/>
          <p:nvPr/>
        </p:nvSpPr>
        <p:spPr>
          <a:xfrm>
            <a:off x="3695775" y="10566520"/>
            <a:ext cx="323532" cy="175163"/>
          </a:xfrm>
          <a:custGeom>
            <a:avLst/>
            <a:gdLst>
              <a:gd name="connsiteX0" fmla="*/ 12625 w 323532"/>
              <a:gd name="connsiteY0" fmla="*/ 6230 h 175163"/>
              <a:gd name="connsiteX1" fmla="*/ 304725 w 323532"/>
              <a:gd name="connsiteY1" fmla="*/ 168155 h 175163"/>
              <a:gd name="connsiteX2" fmla="*/ 276150 w 323532"/>
              <a:gd name="connsiteY2" fmla="*/ 142755 h 175163"/>
              <a:gd name="connsiteX3" fmla="*/ 126925 w 323532"/>
              <a:gd name="connsiteY3" fmla="*/ 114180 h 175163"/>
              <a:gd name="connsiteX4" fmla="*/ 57075 w 323532"/>
              <a:gd name="connsiteY4" fmla="*/ 41155 h 175163"/>
              <a:gd name="connsiteX5" fmla="*/ 12625 w 323532"/>
              <a:gd name="connsiteY5" fmla="*/ 6230 h 1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532" h="175163">
                <a:moveTo>
                  <a:pt x="12625" y="6230"/>
                </a:moveTo>
                <a:cubicBezTo>
                  <a:pt x="53900" y="27397"/>
                  <a:pt x="304725" y="168155"/>
                  <a:pt x="304725" y="168155"/>
                </a:cubicBezTo>
                <a:cubicBezTo>
                  <a:pt x="348646" y="190909"/>
                  <a:pt x="305783" y="151751"/>
                  <a:pt x="276150" y="142755"/>
                </a:cubicBezTo>
                <a:cubicBezTo>
                  <a:pt x="246517" y="133759"/>
                  <a:pt x="163438" y="131113"/>
                  <a:pt x="126925" y="114180"/>
                </a:cubicBezTo>
                <a:cubicBezTo>
                  <a:pt x="90413" y="97247"/>
                  <a:pt x="70833" y="59147"/>
                  <a:pt x="57075" y="41155"/>
                </a:cubicBezTo>
                <a:cubicBezTo>
                  <a:pt x="43317" y="23163"/>
                  <a:pt x="-28650" y="-14937"/>
                  <a:pt x="12625" y="6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 986">
            <a:extLst>
              <a:ext uri="{FF2B5EF4-FFF2-40B4-BE49-F238E27FC236}">
                <a16:creationId xmlns:a16="http://schemas.microsoft.com/office/drawing/2014/main" id="{4328EE52-F6AF-D40F-71E3-45E9E54C78AF}"/>
              </a:ext>
            </a:extLst>
          </p:cNvPr>
          <p:cNvSpPr/>
          <p:nvPr/>
        </p:nvSpPr>
        <p:spPr>
          <a:xfrm>
            <a:off x="4062281" y="10518765"/>
            <a:ext cx="298695" cy="41355"/>
          </a:xfrm>
          <a:custGeom>
            <a:avLst/>
            <a:gdLst>
              <a:gd name="connsiteX0" fmla="*/ 1719 w 298695"/>
              <a:gd name="connsiteY0" fmla="*/ 25410 h 41355"/>
              <a:gd name="connsiteX1" fmla="*/ 201744 w 298695"/>
              <a:gd name="connsiteY1" fmla="*/ 10 h 41355"/>
              <a:gd name="connsiteX2" fmla="*/ 296994 w 298695"/>
              <a:gd name="connsiteY2" fmla="*/ 22235 h 41355"/>
              <a:gd name="connsiteX3" fmla="*/ 255719 w 298695"/>
              <a:gd name="connsiteY3" fmla="*/ 22235 h 41355"/>
              <a:gd name="connsiteX4" fmla="*/ 166819 w 298695"/>
              <a:gd name="connsiteY4" fmla="*/ 41285 h 41355"/>
              <a:gd name="connsiteX5" fmla="*/ 109669 w 298695"/>
              <a:gd name="connsiteY5" fmla="*/ 28585 h 41355"/>
              <a:gd name="connsiteX6" fmla="*/ 1719 w 298695"/>
              <a:gd name="connsiteY6" fmla="*/ 25410 h 4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95" h="41355">
                <a:moveTo>
                  <a:pt x="1719" y="25410"/>
                </a:moveTo>
                <a:cubicBezTo>
                  <a:pt x="17065" y="20647"/>
                  <a:pt x="152532" y="539"/>
                  <a:pt x="201744" y="10"/>
                </a:cubicBezTo>
                <a:cubicBezTo>
                  <a:pt x="250956" y="-519"/>
                  <a:pt x="287998" y="18531"/>
                  <a:pt x="296994" y="22235"/>
                </a:cubicBezTo>
                <a:cubicBezTo>
                  <a:pt x="305990" y="25939"/>
                  <a:pt x="277415" y="19060"/>
                  <a:pt x="255719" y="22235"/>
                </a:cubicBezTo>
                <a:cubicBezTo>
                  <a:pt x="234023" y="25410"/>
                  <a:pt x="191161" y="40227"/>
                  <a:pt x="166819" y="41285"/>
                </a:cubicBezTo>
                <a:cubicBezTo>
                  <a:pt x="142477" y="42343"/>
                  <a:pt x="141419" y="31231"/>
                  <a:pt x="109669" y="28585"/>
                </a:cubicBezTo>
                <a:cubicBezTo>
                  <a:pt x="77919" y="25939"/>
                  <a:pt x="-13627" y="30173"/>
                  <a:pt x="1719" y="25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 987">
            <a:extLst>
              <a:ext uri="{FF2B5EF4-FFF2-40B4-BE49-F238E27FC236}">
                <a16:creationId xmlns:a16="http://schemas.microsoft.com/office/drawing/2014/main" id="{D68CD034-7D50-F379-D806-5C1D20051685}"/>
              </a:ext>
            </a:extLst>
          </p:cNvPr>
          <p:cNvSpPr/>
          <p:nvPr/>
        </p:nvSpPr>
        <p:spPr>
          <a:xfrm>
            <a:off x="4976601" y="7902296"/>
            <a:ext cx="213237" cy="514157"/>
          </a:xfrm>
          <a:custGeom>
            <a:avLst/>
            <a:gdLst>
              <a:gd name="connsiteX0" fmla="*/ 170074 w 213237"/>
              <a:gd name="connsiteY0" fmla="*/ 279 h 514157"/>
              <a:gd name="connsiteX1" fmla="*/ 103399 w 213237"/>
              <a:gd name="connsiteY1" fmla="*/ 139979 h 514157"/>
              <a:gd name="connsiteX2" fmla="*/ 46249 w 213237"/>
              <a:gd name="connsiteY2" fmla="*/ 378104 h 514157"/>
              <a:gd name="connsiteX3" fmla="*/ 100224 w 213237"/>
              <a:gd name="connsiteY3" fmla="*/ 295554 h 514157"/>
              <a:gd name="connsiteX4" fmla="*/ 1799 w 213237"/>
              <a:gd name="connsiteY4" fmla="*/ 511454 h 514157"/>
              <a:gd name="connsiteX5" fmla="*/ 201824 w 213237"/>
              <a:gd name="connsiteY5" fmla="*/ 117754 h 514157"/>
              <a:gd name="connsiteX6" fmla="*/ 170074 w 213237"/>
              <a:gd name="connsiteY6" fmla="*/ 279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37" h="514157">
                <a:moveTo>
                  <a:pt x="170074" y="279"/>
                </a:moveTo>
                <a:cubicBezTo>
                  <a:pt x="153670" y="3983"/>
                  <a:pt x="124036" y="77008"/>
                  <a:pt x="103399" y="139979"/>
                </a:cubicBezTo>
                <a:cubicBezTo>
                  <a:pt x="82761" y="202950"/>
                  <a:pt x="46778" y="352175"/>
                  <a:pt x="46249" y="378104"/>
                </a:cubicBezTo>
                <a:cubicBezTo>
                  <a:pt x="45720" y="404033"/>
                  <a:pt x="107632" y="273329"/>
                  <a:pt x="100224" y="295554"/>
                </a:cubicBezTo>
                <a:cubicBezTo>
                  <a:pt x="92816" y="317779"/>
                  <a:pt x="-15134" y="541087"/>
                  <a:pt x="1799" y="511454"/>
                </a:cubicBezTo>
                <a:cubicBezTo>
                  <a:pt x="18732" y="481821"/>
                  <a:pt x="168487" y="206125"/>
                  <a:pt x="201824" y="117754"/>
                </a:cubicBezTo>
                <a:cubicBezTo>
                  <a:pt x="235161" y="29383"/>
                  <a:pt x="186478" y="-3425"/>
                  <a:pt x="170074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 988">
            <a:extLst>
              <a:ext uri="{FF2B5EF4-FFF2-40B4-BE49-F238E27FC236}">
                <a16:creationId xmlns:a16="http://schemas.microsoft.com/office/drawing/2014/main" id="{F227B62B-26DD-3198-B1B5-2BDAA80E6B1C}"/>
              </a:ext>
            </a:extLst>
          </p:cNvPr>
          <p:cNvSpPr/>
          <p:nvPr/>
        </p:nvSpPr>
        <p:spPr>
          <a:xfrm>
            <a:off x="5764982" y="2750580"/>
            <a:ext cx="871614" cy="455124"/>
          </a:xfrm>
          <a:custGeom>
            <a:avLst/>
            <a:gdLst>
              <a:gd name="connsiteX0" fmla="*/ 867593 w 871614"/>
              <a:gd name="connsiteY0" fmla="*/ 5320 h 455124"/>
              <a:gd name="connsiteX1" fmla="*/ 172268 w 871614"/>
              <a:gd name="connsiteY1" fmla="*/ 319645 h 455124"/>
              <a:gd name="connsiteX2" fmla="*/ 200843 w 871614"/>
              <a:gd name="connsiteY2" fmla="*/ 341870 h 455124"/>
              <a:gd name="connsiteX3" fmla="*/ 140518 w 871614"/>
              <a:gd name="connsiteY3" fmla="*/ 395845 h 455124"/>
              <a:gd name="connsiteX4" fmla="*/ 197668 w 871614"/>
              <a:gd name="connsiteY4" fmla="*/ 449820 h 455124"/>
              <a:gd name="connsiteX5" fmla="*/ 70668 w 871614"/>
              <a:gd name="connsiteY5" fmla="*/ 446645 h 455124"/>
              <a:gd name="connsiteX6" fmla="*/ 818 w 871614"/>
              <a:gd name="connsiteY6" fmla="*/ 392670 h 455124"/>
              <a:gd name="connsiteX7" fmla="*/ 115118 w 871614"/>
              <a:gd name="connsiteY7" fmla="*/ 319645 h 455124"/>
              <a:gd name="connsiteX8" fmla="*/ 35743 w 871614"/>
              <a:gd name="connsiteY8" fmla="*/ 322820 h 455124"/>
              <a:gd name="connsiteX9" fmla="*/ 451668 w 871614"/>
              <a:gd name="connsiteY9" fmla="*/ 167245 h 455124"/>
              <a:gd name="connsiteX10" fmla="*/ 391343 w 871614"/>
              <a:gd name="connsiteY10" fmla="*/ 160895 h 455124"/>
              <a:gd name="connsiteX11" fmla="*/ 585018 w 871614"/>
              <a:gd name="connsiteY11" fmla="*/ 59295 h 455124"/>
              <a:gd name="connsiteX12" fmla="*/ 464368 w 871614"/>
              <a:gd name="connsiteY12" fmla="*/ 116445 h 455124"/>
              <a:gd name="connsiteX13" fmla="*/ 867593 w 871614"/>
              <a:gd name="connsiteY13" fmla="*/ 5320 h 45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1614" h="455124">
                <a:moveTo>
                  <a:pt x="867593" y="5320"/>
                </a:moveTo>
                <a:cubicBezTo>
                  <a:pt x="818910" y="39187"/>
                  <a:pt x="283393" y="263553"/>
                  <a:pt x="172268" y="319645"/>
                </a:cubicBezTo>
                <a:cubicBezTo>
                  <a:pt x="61143" y="375737"/>
                  <a:pt x="206135" y="329170"/>
                  <a:pt x="200843" y="341870"/>
                </a:cubicBezTo>
                <a:cubicBezTo>
                  <a:pt x="195551" y="354570"/>
                  <a:pt x="141047" y="377853"/>
                  <a:pt x="140518" y="395845"/>
                </a:cubicBezTo>
                <a:cubicBezTo>
                  <a:pt x="139989" y="413837"/>
                  <a:pt x="209310" y="441353"/>
                  <a:pt x="197668" y="449820"/>
                </a:cubicBezTo>
                <a:cubicBezTo>
                  <a:pt x="186026" y="458287"/>
                  <a:pt x="103476" y="456170"/>
                  <a:pt x="70668" y="446645"/>
                </a:cubicBezTo>
                <a:cubicBezTo>
                  <a:pt x="37860" y="437120"/>
                  <a:pt x="-6590" y="413837"/>
                  <a:pt x="818" y="392670"/>
                </a:cubicBezTo>
                <a:cubicBezTo>
                  <a:pt x="8226" y="371503"/>
                  <a:pt x="109297" y="331287"/>
                  <a:pt x="115118" y="319645"/>
                </a:cubicBezTo>
                <a:cubicBezTo>
                  <a:pt x="120939" y="308003"/>
                  <a:pt x="-20349" y="348220"/>
                  <a:pt x="35743" y="322820"/>
                </a:cubicBezTo>
                <a:cubicBezTo>
                  <a:pt x="91835" y="297420"/>
                  <a:pt x="392401" y="194232"/>
                  <a:pt x="451668" y="167245"/>
                </a:cubicBezTo>
                <a:cubicBezTo>
                  <a:pt x="510935" y="140258"/>
                  <a:pt x="369118" y="178887"/>
                  <a:pt x="391343" y="160895"/>
                </a:cubicBezTo>
                <a:cubicBezTo>
                  <a:pt x="413568" y="142903"/>
                  <a:pt x="572847" y="66703"/>
                  <a:pt x="585018" y="59295"/>
                </a:cubicBezTo>
                <a:cubicBezTo>
                  <a:pt x="597189" y="51887"/>
                  <a:pt x="420976" y="122795"/>
                  <a:pt x="464368" y="116445"/>
                </a:cubicBezTo>
                <a:cubicBezTo>
                  <a:pt x="507760" y="110095"/>
                  <a:pt x="916276" y="-28547"/>
                  <a:pt x="867593" y="5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 989">
            <a:extLst>
              <a:ext uri="{FF2B5EF4-FFF2-40B4-BE49-F238E27FC236}">
                <a16:creationId xmlns:a16="http://schemas.microsoft.com/office/drawing/2014/main" id="{1F680216-BE5D-B0CA-241F-D1095C9B5AEF}"/>
              </a:ext>
            </a:extLst>
          </p:cNvPr>
          <p:cNvSpPr/>
          <p:nvPr/>
        </p:nvSpPr>
        <p:spPr>
          <a:xfrm>
            <a:off x="6765311" y="2536718"/>
            <a:ext cx="762778" cy="495508"/>
          </a:xfrm>
          <a:custGeom>
            <a:avLst/>
            <a:gdLst>
              <a:gd name="connsiteX0" fmla="*/ 3789 w 762778"/>
              <a:gd name="connsiteY0" fmla="*/ 117582 h 495508"/>
              <a:gd name="connsiteX1" fmla="*/ 375264 w 762778"/>
              <a:gd name="connsiteY1" fmla="*/ 107 h 495508"/>
              <a:gd name="connsiteX2" fmla="*/ 232389 w 762778"/>
              <a:gd name="connsiteY2" fmla="*/ 98532 h 495508"/>
              <a:gd name="connsiteX3" fmla="*/ 518139 w 762778"/>
              <a:gd name="connsiteY3" fmla="*/ 200132 h 495508"/>
              <a:gd name="connsiteX4" fmla="*/ 353039 w 762778"/>
              <a:gd name="connsiteY4" fmla="*/ 250932 h 495508"/>
              <a:gd name="connsiteX5" fmla="*/ 492739 w 762778"/>
              <a:gd name="connsiteY5" fmla="*/ 250932 h 495508"/>
              <a:gd name="connsiteX6" fmla="*/ 762614 w 762778"/>
              <a:gd name="connsiteY6" fmla="*/ 130282 h 495508"/>
              <a:gd name="connsiteX7" fmla="*/ 527664 w 762778"/>
              <a:gd name="connsiteY7" fmla="*/ 323957 h 495508"/>
              <a:gd name="connsiteX8" fmla="*/ 219689 w 762778"/>
              <a:gd name="connsiteY8" fmla="*/ 495407 h 495508"/>
              <a:gd name="connsiteX9" fmla="*/ 299064 w 762778"/>
              <a:gd name="connsiteY9" fmla="*/ 346182 h 495508"/>
              <a:gd name="connsiteX10" fmla="*/ 127614 w 762778"/>
              <a:gd name="connsiteY10" fmla="*/ 171557 h 495508"/>
              <a:gd name="connsiteX11" fmla="*/ 73639 w 762778"/>
              <a:gd name="connsiteY11" fmla="*/ 158857 h 495508"/>
              <a:gd name="connsiteX12" fmla="*/ 175239 w 762778"/>
              <a:gd name="connsiteY12" fmla="*/ 114407 h 495508"/>
              <a:gd name="connsiteX13" fmla="*/ 3789 w 762778"/>
              <a:gd name="connsiteY13" fmla="*/ 117582 h 49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778" h="495508">
                <a:moveTo>
                  <a:pt x="3789" y="117582"/>
                </a:moveTo>
                <a:cubicBezTo>
                  <a:pt x="37127" y="98532"/>
                  <a:pt x="337164" y="3282"/>
                  <a:pt x="375264" y="107"/>
                </a:cubicBezTo>
                <a:cubicBezTo>
                  <a:pt x="413364" y="-3068"/>
                  <a:pt x="208577" y="65195"/>
                  <a:pt x="232389" y="98532"/>
                </a:cubicBezTo>
                <a:cubicBezTo>
                  <a:pt x="256201" y="131869"/>
                  <a:pt x="498031" y="174732"/>
                  <a:pt x="518139" y="200132"/>
                </a:cubicBezTo>
                <a:cubicBezTo>
                  <a:pt x="538247" y="225532"/>
                  <a:pt x="357272" y="242465"/>
                  <a:pt x="353039" y="250932"/>
                </a:cubicBezTo>
                <a:cubicBezTo>
                  <a:pt x="348806" y="259399"/>
                  <a:pt x="424477" y="271040"/>
                  <a:pt x="492739" y="250932"/>
                </a:cubicBezTo>
                <a:cubicBezTo>
                  <a:pt x="561001" y="230824"/>
                  <a:pt x="756793" y="118111"/>
                  <a:pt x="762614" y="130282"/>
                </a:cubicBezTo>
                <a:cubicBezTo>
                  <a:pt x="768435" y="142453"/>
                  <a:pt x="618151" y="263103"/>
                  <a:pt x="527664" y="323957"/>
                </a:cubicBezTo>
                <a:cubicBezTo>
                  <a:pt x="437177" y="384811"/>
                  <a:pt x="257789" y="491703"/>
                  <a:pt x="219689" y="495407"/>
                </a:cubicBezTo>
                <a:cubicBezTo>
                  <a:pt x="181589" y="499111"/>
                  <a:pt x="314410" y="400157"/>
                  <a:pt x="299064" y="346182"/>
                </a:cubicBezTo>
                <a:cubicBezTo>
                  <a:pt x="283718" y="292207"/>
                  <a:pt x="165185" y="202778"/>
                  <a:pt x="127614" y="171557"/>
                </a:cubicBezTo>
                <a:cubicBezTo>
                  <a:pt x="90043" y="140336"/>
                  <a:pt x="65702" y="168382"/>
                  <a:pt x="73639" y="158857"/>
                </a:cubicBezTo>
                <a:cubicBezTo>
                  <a:pt x="81576" y="149332"/>
                  <a:pt x="182647" y="122874"/>
                  <a:pt x="175239" y="114407"/>
                </a:cubicBezTo>
                <a:cubicBezTo>
                  <a:pt x="167831" y="105940"/>
                  <a:pt x="-29549" y="136632"/>
                  <a:pt x="3789" y="11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 990">
            <a:extLst>
              <a:ext uri="{FF2B5EF4-FFF2-40B4-BE49-F238E27FC236}">
                <a16:creationId xmlns:a16="http://schemas.microsoft.com/office/drawing/2014/main" id="{2965FD55-FB8E-2735-068D-181F52E0B5F5}"/>
              </a:ext>
            </a:extLst>
          </p:cNvPr>
          <p:cNvSpPr/>
          <p:nvPr/>
        </p:nvSpPr>
        <p:spPr>
          <a:xfrm>
            <a:off x="5016834" y="4178504"/>
            <a:ext cx="549208" cy="333115"/>
          </a:xfrm>
          <a:custGeom>
            <a:avLst/>
            <a:gdLst>
              <a:gd name="connsiteX0" fmla="*/ 12366 w 549208"/>
              <a:gd name="connsiteY0" fmla="*/ 29286 h 333115"/>
              <a:gd name="connsiteX1" fmla="*/ 539308 w 549208"/>
              <a:gd name="connsiteY1" fmla="*/ 6038 h 333115"/>
              <a:gd name="connsiteX2" fmla="*/ 345580 w 549208"/>
              <a:gd name="connsiteY2" fmla="*/ 60282 h 333115"/>
              <a:gd name="connsiteX3" fmla="*/ 206095 w 549208"/>
              <a:gd name="connsiteY3" fmla="*/ 323754 h 333115"/>
              <a:gd name="connsiteX4" fmla="*/ 167349 w 549208"/>
              <a:gd name="connsiteY4" fmla="*/ 254011 h 333115"/>
              <a:gd name="connsiteX5" fmla="*/ 12366 w 549208"/>
              <a:gd name="connsiteY5" fmla="*/ 29286 h 33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208" h="333115">
                <a:moveTo>
                  <a:pt x="12366" y="29286"/>
                </a:moveTo>
                <a:cubicBezTo>
                  <a:pt x="74359" y="-12043"/>
                  <a:pt x="483772" y="872"/>
                  <a:pt x="539308" y="6038"/>
                </a:cubicBezTo>
                <a:cubicBezTo>
                  <a:pt x="594844" y="11204"/>
                  <a:pt x="401116" y="7329"/>
                  <a:pt x="345580" y="60282"/>
                </a:cubicBezTo>
                <a:cubicBezTo>
                  <a:pt x="290045" y="113235"/>
                  <a:pt x="235800" y="291466"/>
                  <a:pt x="206095" y="323754"/>
                </a:cubicBezTo>
                <a:cubicBezTo>
                  <a:pt x="176390" y="356042"/>
                  <a:pt x="194471" y="297923"/>
                  <a:pt x="167349" y="254011"/>
                </a:cubicBezTo>
                <a:cubicBezTo>
                  <a:pt x="140227" y="210099"/>
                  <a:pt x="-49627" y="70615"/>
                  <a:pt x="12366" y="29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 991">
            <a:extLst>
              <a:ext uri="{FF2B5EF4-FFF2-40B4-BE49-F238E27FC236}">
                <a16:creationId xmlns:a16="http://schemas.microsoft.com/office/drawing/2014/main" id="{A6714A2A-0BB4-0614-AC60-F70BA36069C2}"/>
              </a:ext>
            </a:extLst>
          </p:cNvPr>
          <p:cNvSpPr/>
          <p:nvPr/>
        </p:nvSpPr>
        <p:spPr>
          <a:xfrm>
            <a:off x="5166961" y="3611105"/>
            <a:ext cx="218781" cy="186449"/>
          </a:xfrm>
          <a:custGeom>
            <a:avLst/>
            <a:gdLst>
              <a:gd name="connsiteX0" fmla="*/ 1724 w 218781"/>
              <a:gd name="connsiteY0" fmla="*/ 0 h 186449"/>
              <a:gd name="connsiteX1" fmla="*/ 125710 w 218781"/>
              <a:gd name="connsiteY1" fmla="*/ 30997 h 186449"/>
              <a:gd name="connsiteX2" fmla="*/ 218700 w 218781"/>
              <a:gd name="connsiteY2" fmla="*/ 185980 h 186449"/>
              <a:gd name="connsiteX3" fmla="*/ 110212 w 218781"/>
              <a:gd name="connsiteY3" fmla="*/ 77492 h 186449"/>
              <a:gd name="connsiteX4" fmla="*/ 55968 w 218781"/>
              <a:gd name="connsiteY4" fmla="*/ 30997 h 186449"/>
              <a:gd name="connsiteX5" fmla="*/ 1724 w 218781"/>
              <a:gd name="connsiteY5" fmla="*/ 0 h 18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81" h="186449">
                <a:moveTo>
                  <a:pt x="1724" y="0"/>
                </a:moveTo>
                <a:cubicBezTo>
                  <a:pt x="13348" y="0"/>
                  <a:pt x="89547" y="0"/>
                  <a:pt x="125710" y="30997"/>
                </a:cubicBezTo>
                <a:cubicBezTo>
                  <a:pt x="161873" y="61994"/>
                  <a:pt x="221283" y="178231"/>
                  <a:pt x="218700" y="185980"/>
                </a:cubicBezTo>
                <a:cubicBezTo>
                  <a:pt x="216117" y="193729"/>
                  <a:pt x="137334" y="103322"/>
                  <a:pt x="110212" y="77492"/>
                </a:cubicBezTo>
                <a:cubicBezTo>
                  <a:pt x="83090" y="51662"/>
                  <a:pt x="71466" y="41329"/>
                  <a:pt x="55968" y="30997"/>
                </a:cubicBezTo>
                <a:cubicBezTo>
                  <a:pt x="40470" y="20665"/>
                  <a:pt x="-9900" y="0"/>
                  <a:pt x="17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 992">
            <a:extLst>
              <a:ext uri="{FF2B5EF4-FFF2-40B4-BE49-F238E27FC236}">
                <a16:creationId xmlns:a16="http://schemas.microsoft.com/office/drawing/2014/main" id="{5B3BC024-472A-CF75-FEF0-B764EBEBEFD3}"/>
              </a:ext>
            </a:extLst>
          </p:cNvPr>
          <p:cNvSpPr/>
          <p:nvPr/>
        </p:nvSpPr>
        <p:spPr>
          <a:xfrm>
            <a:off x="5478651" y="3603356"/>
            <a:ext cx="381725" cy="172801"/>
          </a:xfrm>
          <a:custGeom>
            <a:avLst/>
            <a:gdLst>
              <a:gd name="connsiteX0" fmla="*/ 0 w 381725"/>
              <a:gd name="connsiteY0" fmla="*/ 0 h 172801"/>
              <a:gd name="connsiteX1" fmla="*/ 333213 w 381725"/>
              <a:gd name="connsiteY1" fmla="*/ 30997 h 172801"/>
              <a:gd name="connsiteX2" fmla="*/ 379708 w 381725"/>
              <a:gd name="connsiteY2" fmla="*/ 162732 h 172801"/>
              <a:gd name="connsiteX3" fmla="*/ 333213 w 381725"/>
              <a:gd name="connsiteY3" fmla="*/ 154983 h 172801"/>
              <a:gd name="connsiteX4" fmla="*/ 185980 w 381725"/>
              <a:gd name="connsiteY4" fmla="*/ 85241 h 172801"/>
              <a:gd name="connsiteX5" fmla="*/ 0 w 381725"/>
              <a:gd name="connsiteY5" fmla="*/ 0 h 1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5" h="172801">
                <a:moveTo>
                  <a:pt x="0" y="0"/>
                </a:moveTo>
                <a:cubicBezTo>
                  <a:pt x="134964" y="1937"/>
                  <a:pt x="269928" y="3875"/>
                  <a:pt x="333213" y="30997"/>
                </a:cubicBezTo>
                <a:cubicBezTo>
                  <a:pt x="396498" y="58119"/>
                  <a:pt x="379708" y="162732"/>
                  <a:pt x="379708" y="162732"/>
                </a:cubicBezTo>
                <a:cubicBezTo>
                  <a:pt x="379708" y="183396"/>
                  <a:pt x="365501" y="167898"/>
                  <a:pt x="333213" y="154983"/>
                </a:cubicBezTo>
                <a:cubicBezTo>
                  <a:pt x="300925" y="142068"/>
                  <a:pt x="185980" y="85241"/>
                  <a:pt x="185980" y="8524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 993">
            <a:extLst>
              <a:ext uri="{FF2B5EF4-FFF2-40B4-BE49-F238E27FC236}">
                <a16:creationId xmlns:a16="http://schemas.microsoft.com/office/drawing/2014/main" id="{38103CF1-9E1F-EF8B-430A-D46875BA008F}"/>
              </a:ext>
            </a:extLst>
          </p:cNvPr>
          <p:cNvSpPr/>
          <p:nvPr/>
        </p:nvSpPr>
        <p:spPr>
          <a:xfrm>
            <a:off x="6079925" y="3231258"/>
            <a:ext cx="278442" cy="354347"/>
          </a:xfrm>
          <a:custGeom>
            <a:avLst/>
            <a:gdLst>
              <a:gd name="connsiteX0" fmla="*/ 18658 w 278442"/>
              <a:gd name="connsiteY0" fmla="*/ 7888 h 354347"/>
              <a:gd name="connsiteX1" fmla="*/ 274380 w 278442"/>
              <a:gd name="connsiteY1" fmla="*/ 341101 h 354347"/>
              <a:gd name="connsiteX2" fmla="*/ 165892 w 278442"/>
              <a:gd name="connsiteY2" fmla="*/ 271359 h 354347"/>
              <a:gd name="connsiteX3" fmla="*/ 34156 w 278442"/>
              <a:gd name="connsiteY3" fmla="*/ 116376 h 354347"/>
              <a:gd name="connsiteX4" fmla="*/ 18658 w 278442"/>
              <a:gd name="connsiteY4" fmla="*/ 7888 h 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42" h="354347">
                <a:moveTo>
                  <a:pt x="18658" y="7888"/>
                </a:moveTo>
                <a:cubicBezTo>
                  <a:pt x="58695" y="45342"/>
                  <a:pt x="249841" y="297189"/>
                  <a:pt x="274380" y="341101"/>
                </a:cubicBezTo>
                <a:cubicBezTo>
                  <a:pt x="298919" y="385013"/>
                  <a:pt x="205929" y="308813"/>
                  <a:pt x="165892" y="271359"/>
                </a:cubicBezTo>
                <a:cubicBezTo>
                  <a:pt x="125855" y="233905"/>
                  <a:pt x="56112" y="156413"/>
                  <a:pt x="34156" y="116376"/>
                </a:cubicBezTo>
                <a:cubicBezTo>
                  <a:pt x="12200" y="76339"/>
                  <a:pt x="-21379" y="-29566"/>
                  <a:pt x="18658" y="7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 994">
            <a:extLst>
              <a:ext uri="{FF2B5EF4-FFF2-40B4-BE49-F238E27FC236}">
                <a16:creationId xmlns:a16="http://schemas.microsoft.com/office/drawing/2014/main" id="{4CE6DFBD-EEFD-1320-3E4B-0E656C4AA805}"/>
              </a:ext>
            </a:extLst>
          </p:cNvPr>
          <p:cNvSpPr/>
          <p:nvPr/>
        </p:nvSpPr>
        <p:spPr>
          <a:xfrm>
            <a:off x="6154118" y="3625697"/>
            <a:ext cx="247545" cy="358698"/>
          </a:xfrm>
          <a:custGeom>
            <a:avLst/>
            <a:gdLst>
              <a:gd name="connsiteX0" fmla="*/ 246682 w 247545"/>
              <a:gd name="connsiteY0" fmla="*/ 8656 h 358698"/>
              <a:gd name="connsiteX1" fmla="*/ 6458 w 247545"/>
              <a:gd name="connsiteY1" fmla="*/ 357367 h 358698"/>
              <a:gd name="connsiteX2" fmla="*/ 83950 w 247545"/>
              <a:gd name="connsiteY2" fmla="*/ 124893 h 358698"/>
              <a:gd name="connsiteX3" fmla="*/ 246682 w 247545"/>
              <a:gd name="connsiteY3" fmla="*/ 8656 h 3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45" h="358698">
                <a:moveTo>
                  <a:pt x="246682" y="8656"/>
                </a:moveTo>
                <a:cubicBezTo>
                  <a:pt x="233767" y="47402"/>
                  <a:pt x="33580" y="337994"/>
                  <a:pt x="6458" y="357367"/>
                </a:cubicBezTo>
                <a:cubicBezTo>
                  <a:pt x="-20664" y="376740"/>
                  <a:pt x="43913" y="179137"/>
                  <a:pt x="83950" y="124893"/>
                </a:cubicBezTo>
                <a:cubicBezTo>
                  <a:pt x="123987" y="70649"/>
                  <a:pt x="259597" y="-30090"/>
                  <a:pt x="246682" y="8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 995">
            <a:extLst>
              <a:ext uri="{FF2B5EF4-FFF2-40B4-BE49-F238E27FC236}">
                <a16:creationId xmlns:a16="http://schemas.microsoft.com/office/drawing/2014/main" id="{27DC18D6-FBA3-03CB-4890-77E3B5EA7296}"/>
              </a:ext>
            </a:extLst>
          </p:cNvPr>
          <p:cNvSpPr/>
          <p:nvPr/>
        </p:nvSpPr>
        <p:spPr>
          <a:xfrm>
            <a:off x="5408853" y="4183878"/>
            <a:ext cx="752343" cy="248832"/>
          </a:xfrm>
          <a:custGeom>
            <a:avLst/>
            <a:gdLst>
              <a:gd name="connsiteX0" fmla="*/ 743974 w 752343"/>
              <a:gd name="connsiteY0" fmla="*/ 664 h 248832"/>
              <a:gd name="connsiteX1" fmla="*/ 124042 w 752343"/>
              <a:gd name="connsiteY1" fmla="*/ 78156 h 248832"/>
              <a:gd name="connsiteX2" fmla="*/ 217032 w 752343"/>
              <a:gd name="connsiteY2" fmla="*/ 147898 h 248832"/>
              <a:gd name="connsiteX3" fmla="*/ 55 w 752343"/>
              <a:gd name="connsiteY3" fmla="*/ 163397 h 248832"/>
              <a:gd name="connsiteX4" fmla="*/ 240279 w 752343"/>
              <a:gd name="connsiteY4" fmla="*/ 178895 h 248832"/>
              <a:gd name="connsiteX5" fmla="*/ 465005 w 752343"/>
              <a:gd name="connsiteY5" fmla="*/ 248637 h 248832"/>
              <a:gd name="connsiteX6" fmla="*/ 201533 w 752343"/>
              <a:gd name="connsiteY6" fmla="*/ 194393 h 248832"/>
              <a:gd name="connsiteX7" fmla="*/ 465005 w 752343"/>
              <a:gd name="connsiteY7" fmla="*/ 47159 h 248832"/>
              <a:gd name="connsiteX8" fmla="*/ 743974 w 752343"/>
              <a:gd name="connsiteY8" fmla="*/ 664 h 2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343" h="248832">
                <a:moveTo>
                  <a:pt x="743974" y="664"/>
                </a:moveTo>
                <a:cubicBezTo>
                  <a:pt x="687147" y="5830"/>
                  <a:pt x="211866" y="53617"/>
                  <a:pt x="124042" y="78156"/>
                </a:cubicBezTo>
                <a:cubicBezTo>
                  <a:pt x="36218" y="102695"/>
                  <a:pt x="237696" y="133691"/>
                  <a:pt x="217032" y="147898"/>
                </a:cubicBezTo>
                <a:cubicBezTo>
                  <a:pt x="196368" y="162105"/>
                  <a:pt x="-3819" y="158231"/>
                  <a:pt x="55" y="163397"/>
                </a:cubicBezTo>
                <a:cubicBezTo>
                  <a:pt x="3929" y="168563"/>
                  <a:pt x="162787" y="164688"/>
                  <a:pt x="240279" y="178895"/>
                </a:cubicBezTo>
                <a:cubicBezTo>
                  <a:pt x="317771" y="193102"/>
                  <a:pt x="471463" y="246054"/>
                  <a:pt x="465005" y="248637"/>
                </a:cubicBezTo>
                <a:cubicBezTo>
                  <a:pt x="458547" y="251220"/>
                  <a:pt x="201533" y="227973"/>
                  <a:pt x="201533" y="194393"/>
                </a:cubicBezTo>
                <a:cubicBezTo>
                  <a:pt x="201533" y="160813"/>
                  <a:pt x="377181" y="72989"/>
                  <a:pt x="465005" y="47159"/>
                </a:cubicBezTo>
                <a:cubicBezTo>
                  <a:pt x="552829" y="21329"/>
                  <a:pt x="800801" y="-4502"/>
                  <a:pt x="743974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7" name="フリーフォーム 996">
            <a:extLst>
              <a:ext uri="{FF2B5EF4-FFF2-40B4-BE49-F238E27FC236}">
                <a16:creationId xmlns:a16="http://schemas.microsoft.com/office/drawing/2014/main" id="{4037B3AE-70C2-5EB9-B6EC-AE6904FB897F}"/>
              </a:ext>
            </a:extLst>
          </p:cNvPr>
          <p:cNvSpPr/>
          <p:nvPr/>
        </p:nvSpPr>
        <p:spPr>
          <a:xfrm>
            <a:off x="6687305" y="4246518"/>
            <a:ext cx="574874" cy="357607"/>
          </a:xfrm>
          <a:custGeom>
            <a:avLst/>
            <a:gdLst>
              <a:gd name="connsiteX0" fmla="*/ 542654 w 574874"/>
              <a:gd name="connsiteY0" fmla="*/ 18 h 357607"/>
              <a:gd name="connsiteX1" fmla="*/ 201692 w 574874"/>
              <a:gd name="connsiteY1" fmla="*/ 124004 h 357607"/>
              <a:gd name="connsiteX2" fmla="*/ 214 w 574874"/>
              <a:gd name="connsiteY2" fmla="*/ 356479 h 357607"/>
              <a:gd name="connsiteX3" fmla="*/ 170695 w 574874"/>
              <a:gd name="connsiteY3" fmla="*/ 209245 h 357607"/>
              <a:gd name="connsiteX4" fmla="*/ 519407 w 574874"/>
              <a:gd name="connsiteY4" fmla="*/ 131753 h 357607"/>
              <a:gd name="connsiteX5" fmla="*/ 542654 w 574874"/>
              <a:gd name="connsiteY5" fmla="*/ 18 h 35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874" h="357607">
                <a:moveTo>
                  <a:pt x="542654" y="18"/>
                </a:moveTo>
                <a:cubicBezTo>
                  <a:pt x="489702" y="-1273"/>
                  <a:pt x="292098" y="64594"/>
                  <a:pt x="201692" y="124004"/>
                </a:cubicBezTo>
                <a:cubicBezTo>
                  <a:pt x="111286" y="183414"/>
                  <a:pt x="5380" y="342272"/>
                  <a:pt x="214" y="356479"/>
                </a:cubicBezTo>
                <a:cubicBezTo>
                  <a:pt x="-4952" y="370686"/>
                  <a:pt x="84163" y="246699"/>
                  <a:pt x="170695" y="209245"/>
                </a:cubicBezTo>
                <a:cubicBezTo>
                  <a:pt x="257227" y="171791"/>
                  <a:pt x="458705" y="166624"/>
                  <a:pt x="519407" y="131753"/>
                </a:cubicBezTo>
                <a:cubicBezTo>
                  <a:pt x="580109" y="96882"/>
                  <a:pt x="595606" y="1309"/>
                  <a:pt x="54265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 997">
            <a:extLst>
              <a:ext uri="{FF2B5EF4-FFF2-40B4-BE49-F238E27FC236}">
                <a16:creationId xmlns:a16="http://schemas.microsoft.com/office/drawing/2014/main" id="{8782D340-D503-2AC5-D614-6E6E24C93E5D}"/>
              </a:ext>
            </a:extLst>
          </p:cNvPr>
          <p:cNvSpPr/>
          <p:nvPr/>
        </p:nvSpPr>
        <p:spPr>
          <a:xfrm>
            <a:off x="6106143" y="4842988"/>
            <a:ext cx="581453" cy="922703"/>
          </a:xfrm>
          <a:custGeom>
            <a:avLst/>
            <a:gdLst>
              <a:gd name="connsiteX0" fmla="*/ 496135 w 581453"/>
              <a:gd name="connsiteY0" fmla="*/ 232 h 922703"/>
              <a:gd name="connsiteX1" fmla="*/ 139674 w 581453"/>
              <a:gd name="connsiteY1" fmla="*/ 310198 h 922703"/>
              <a:gd name="connsiteX2" fmla="*/ 189 w 581453"/>
              <a:gd name="connsiteY2" fmla="*/ 782897 h 922703"/>
              <a:gd name="connsiteX3" fmla="*/ 108677 w 581453"/>
              <a:gd name="connsiteY3" fmla="*/ 604666 h 922703"/>
              <a:gd name="connsiteX4" fmla="*/ 69932 w 581453"/>
              <a:gd name="connsiteY4" fmla="*/ 922381 h 922703"/>
              <a:gd name="connsiteX5" fmla="*/ 403145 w 581453"/>
              <a:gd name="connsiteY5" fmla="*/ 534924 h 922703"/>
              <a:gd name="connsiteX6" fmla="*/ 581376 w 581453"/>
              <a:gd name="connsiteY6" fmla="*/ 271453 h 922703"/>
              <a:gd name="connsiteX7" fmla="*/ 426393 w 581453"/>
              <a:gd name="connsiteY7" fmla="*/ 356693 h 922703"/>
              <a:gd name="connsiteX8" fmla="*/ 496135 w 581453"/>
              <a:gd name="connsiteY8" fmla="*/ 232 h 92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453" h="922703">
                <a:moveTo>
                  <a:pt x="496135" y="232"/>
                </a:moveTo>
                <a:cubicBezTo>
                  <a:pt x="448348" y="-7517"/>
                  <a:pt x="222332" y="179754"/>
                  <a:pt x="139674" y="310198"/>
                </a:cubicBezTo>
                <a:cubicBezTo>
                  <a:pt x="57016" y="440642"/>
                  <a:pt x="5355" y="733819"/>
                  <a:pt x="189" y="782897"/>
                </a:cubicBezTo>
                <a:cubicBezTo>
                  <a:pt x="-4977" y="831975"/>
                  <a:pt x="97053" y="581419"/>
                  <a:pt x="108677" y="604666"/>
                </a:cubicBezTo>
                <a:cubicBezTo>
                  <a:pt x="120301" y="627913"/>
                  <a:pt x="20854" y="934005"/>
                  <a:pt x="69932" y="922381"/>
                </a:cubicBezTo>
                <a:cubicBezTo>
                  <a:pt x="119010" y="910757"/>
                  <a:pt x="317904" y="643412"/>
                  <a:pt x="403145" y="534924"/>
                </a:cubicBezTo>
                <a:cubicBezTo>
                  <a:pt x="488386" y="426436"/>
                  <a:pt x="577501" y="301158"/>
                  <a:pt x="581376" y="271453"/>
                </a:cubicBezTo>
                <a:cubicBezTo>
                  <a:pt x="585251" y="241748"/>
                  <a:pt x="443183" y="394147"/>
                  <a:pt x="426393" y="356693"/>
                </a:cubicBezTo>
                <a:cubicBezTo>
                  <a:pt x="409603" y="319239"/>
                  <a:pt x="543922" y="7981"/>
                  <a:pt x="496135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 998">
            <a:extLst>
              <a:ext uri="{FF2B5EF4-FFF2-40B4-BE49-F238E27FC236}">
                <a16:creationId xmlns:a16="http://schemas.microsoft.com/office/drawing/2014/main" id="{3424DC5C-9864-A4D1-5C52-D35133031715}"/>
              </a:ext>
            </a:extLst>
          </p:cNvPr>
          <p:cNvSpPr/>
          <p:nvPr/>
        </p:nvSpPr>
        <p:spPr>
          <a:xfrm>
            <a:off x="5335297" y="4154692"/>
            <a:ext cx="478198" cy="396789"/>
          </a:xfrm>
          <a:custGeom>
            <a:avLst/>
            <a:gdLst>
              <a:gd name="connsiteX0" fmla="*/ 453320 w 478198"/>
              <a:gd name="connsiteY0" fmla="*/ 378562 h 396789"/>
              <a:gd name="connsiteX1" fmla="*/ 27117 w 478198"/>
              <a:gd name="connsiteY1" fmla="*/ 6603 h 396789"/>
              <a:gd name="connsiteX2" fmla="*/ 81361 w 478198"/>
              <a:gd name="connsiteY2" fmla="*/ 153837 h 396789"/>
              <a:gd name="connsiteX3" fmla="*/ 391327 w 478198"/>
              <a:gd name="connsiteY3" fmla="*/ 324318 h 396789"/>
              <a:gd name="connsiteX4" fmla="*/ 453320 w 478198"/>
              <a:gd name="connsiteY4" fmla="*/ 378562 h 3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98" h="396789">
                <a:moveTo>
                  <a:pt x="453320" y="378562"/>
                </a:moveTo>
                <a:cubicBezTo>
                  <a:pt x="392618" y="325609"/>
                  <a:pt x="89110" y="44057"/>
                  <a:pt x="27117" y="6603"/>
                </a:cubicBezTo>
                <a:cubicBezTo>
                  <a:pt x="-34876" y="-30851"/>
                  <a:pt x="20659" y="100884"/>
                  <a:pt x="81361" y="153837"/>
                </a:cubicBezTo>
                <a:cubicBezTo>
                  <a:pt x="142063" y="206789"/>
                  <a:pt x="330625" y="293321"/>
                  <a:pt x="391327" y="324318"/>
                </a:cubicBezTo>
                <a:cubicBezTo>
                  <a:pt x="452029" y="355314"/>
                  <a:pt x="514022" y="431515"/>
                  <a:pt x="453320" y="378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 999">
            <a:extLst>
              <a:ext uri="{FF2B5EF4-FFF2-40B4-BE49-F238E27FC236}">
                <a16:creationId xmlns:a16="http://schemas.microsoft.com/office/drawing/2014/main" id="{F4F928D7-BCCC-6B4F-911A-30743C69EFD0}"/>
              </a:ext>
            </a:extLst>
          </p:cNvPr>
          <p:cNvSpPr/>
          <p:nvPr/>
        </p:nvSpPr>
        <p:spPr>
          <a:xfrm>
            <a:off x="5324142" y="4710345"/>
            <a:ext cx="777118" cy="899737"/>
          </a:xfrm>
          <a:custGeom>
            <a:avLst/>
            <a:gdLst>
              <a:gd name="connsiteX0" fmla="*/ 139011 w 777118"/>
              <a:gd name="connsiteY0" fmla="*/ 1140 h 899737"/>
              <a:gd name="connsiteX1" fmla="*/ 154509 w 777118"/>
              <a:gd name="connsiteY1" fmla="*/ 311106 h 899737"/>
              <a:gd name="connsiteX2" fmla="*/ 332739 w 777118"/>
              <a:gd name="connsiteY2" fmla="*/ 582326 h 899737"/>
              <a:gd name="connsiteX3" fmla="*/ 317241 w 777118"/>
              <a:gd name="connsiteY3" fmla="*/ 504835 h 899737"/>
              <a:gd name="connsiteX4" fmla="*/ 642705 w 777118"/>
              <a:gd name="connsiteY4" fmla="*/ 876794 h 899737"/>
              <a:gd name="connsiteX5" fmla="*/ 580712 w 777118"/>
              <a:gd name="connsiteY5" fmla="*/ 659818 h 899737"/>
              <a:gd name="connsiteX6" fmla="*/ 673702 w 777118"/>
              <a:gd name="connsiteY6" fmla="*/ 411845 h 899737"/>
              <a:gd name="connsiteX7" fmla="*/ 704699 w 777118"/>
              <a:gd name="connsiteY7" fmla="*/ 776055 h 899737"/>
              <a:gd name="connsiteX8" fmla="*/ 735695 w 777118"/>
              <a:gd name="connsiteY8" fmla="*/ 884543 h 899737"/>
              <a:gd name="connsiteX9" fmla="*/ 77017 w 777118"/>
              <a:gd name="connsiteY9" fmla="*/ 481587 h 899737"/>
              <a:gd name="connsiteX10" fmla="*/ 22773 w 777118"/>
              <a:gd name="connsiteY10" fmla="*/ 427343 h 899737"/>
              <a:gd name="connsiteX11" fmla="*/ 139011 w 777118"/>
              <a:gd name="connsiteY11" fmla="*/ 1140 h 8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18" h="899737">
                <a:moveTo>
                  <a:pt x="139011" y="1140"/>
                </a:moveTo>
                <a:cubicBezTo>
                  <a:pt x="160967" y="-18233"/>
                  <a:pt x="122221" y="214242"/>
                  <a:pt x="154509" y="311106"/>
                </a:cubicBezTo>
                <a:cubicBezTo>
                  <a:pt x="186797" y="407970"/>
                  <a:pt x="305617" y="550038"/>
                  <a:pt x="332739" y="582326"/>
                </a:cubicBezTo>
                <a:cubicBezTo>
                  <a:pt x="359861" y="614614"/>
                  <a:pt x="265580" y="455757"/>
                  <a:pt x="317241" y="504835"/>
                </a:cubicBezTo>
                <a:cubicBezTo>
                  <a:pt x="368902" y="553913"/>
                  <a:pt x="598793" y="850964"/>
                  <a:pt x="642705" y="876794"/>
                </a:cubicBezTo>
                <a:cubicBezTo>
                  <a:pt x="686617" y="902624"/>
                  <a:pt x="575546" y="737309"/>
                  <a:pt x="580712" y="659818"/>
                </a:cubicBezTo>
                <a:cubicBezTo>
                  <a:pt x="585878" y="582327"/>
                  <a:pt x="653038" y="392472"/>
                  <a:pt x="673702" y="411845"/>
                </a:cubicBezTo>
                <a:cubicBezTo>
                  <a:pt x="694366" y="431218"/>
                  <a:pt x="694367" y="697272"/>
                  <a:pt x="704699" y="776055"/>
                </a:cubicBezTo>
                <a:cubicBezTo>
                  <a:pt x="715031" y="854838"/>
                  <a:pt x="840309" y="933621"/>
                  <a:pt x="735695" y="884543"/>
                </a:cubicBezTo>
                <a:cubicBezTo>
                  <a:pt x="631081" y="835465"/>
                  <a:pt x="195837" y="557787"/>
                  <a:pt x="77017" y="481587"/>
                </a:cubicBezTo>
                <a:cubicBezTo>
                  <a:pt x="-41803" y="405387"/>
                  <a:pt x="8566" y="503543"/>
                  <a:pt x="22773" y="427343"/>
                </a:cubicBezTo>
                <a:cubicBezTo>
                  <a:pt x="36980" y="351143"/>
                  <a:pt x="117055" y="20513"/>
                  <a:pt x="139011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 1000">
            <a:extLst>
              <a:ext uri="{FF2B5EF4-FFF2-40B4-BE49-F238E27FC236}">
                <a16:creationId xmlns:a16="http://schemas.microsoft.com/office/drawing/2014/main" id="{CD4224AA-A041-0F35-CBDF-FBCEC51D15F0}"/>
              </a:ext>
            </a:extLst>
          </p:cNvPr>
          <p:cNvSpPr/>
          <p:nvPr/>
        </p:nvSpPr>
        <p:spPr>
          <a:xfrm>
            <a:off x="7755159" y="8167592"/>
            <a:ext cx="647328" cy="590820"/>
          </a:xfrm>
          <a:custGeom>
            <a:avLst/>
            <a:gdLst>
              <a:gd name="connsiteX0" fmla="*/ 1743 w 647328"/>
              <a:gd name="connsiteY0" fmla="*/ 15 h 590820"/>
              <a:gd name="connsiteX1" fmla="*/ 102482 w 647328"/>
              <a:gd name="connsiteY1" fmla="*/ 348727 h 590820"/>
              <a:gd name="connsiteX2" fmla="*/ 288461 w 647328"/>
              <a:gd name="connsiteY2" fmla="*/ 201493 h 590820"/>
              <a:gd name="connsiteX3" fmla="*/ 613926 w 647328"/>
              <a:gd name="connsiteY3" fmla="*/ 255737 h 590820"/>
              <a:gd name="connsiteX4" fmla="*/ 435695 w 647328"/>
              <a:gd name="connsiteY4" fmla="*/ 302232 h 590820"/>
              <a:gd name="connsiteX5" fmla="*/ 644922 w 647328"/>
              <a:gd name="connsiteY5" fmla="*/ 581201 h 590820"/>
              <a:gd name="connsiteX6" fmla="*/ 265214 w 647328"/>
              <a:gd name="connsiteY6" fmla="*/ 511459 h 590820"/>
              <a:gd name="connsiteX7" fmla="*/ 55987 w 647328"/>
              <a:gd name="connsiteY7" fmla="*/ 364225 h 590820"/>
              <a:gd name="connsiteX8" fmla="*/ 1743 w 647328"/>
              <a:gd name="connsiteY8" fmla="*/ 15 h 59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328" h="590820">
                <a:moveTo>
                  <a:pt x="1743" y="15"/>
                </a:moveTo>
                <a:cubicBezTo>
                  <a:pt x="9492" y="-2568"/>
                  <a:pt x="54696" y="315147"/>
                  <a:pt x="102482" y="348727"/>
                </a:cubicBezTo>
                <a:cubicBezTo>
                  <a:pt x="150268" y="382307"/>
                  <a:pt x="203220" y="216991"/>
                  <a:pt x="288461" y="201493"/>
                </a:cubicBezTo>
                <a:cubicBezTo>
                  <a:pt x="373702" y="185995"/>
                  <a:pt x="589387" y="238947"/>
                  <a:pt x="613926" y="255737"/>
                </a:cubicBezTo>
                <a:cubicBezTo>
                  <a:pt x="638465" y="272527"/>
                  <a:pt x="430529" y="247988"/>
                  <a:pt x="435695" y="302232"/>
                </a:cubicBezTo>
                <a:cubicBezTo>
                  <a:pt x="440861" y="356476"/>
                  <a:pt x="673335" y="546330"/>
                  <a:pt x="644922" y="581201"/>
                </a:cubicBezTo>
                <a:cubicBezTo>
                  <a:pt x="616509" y="616072"/>
                  <a:pt x="363370" y="547622"/>
                  <a:pt x="265214" y="511459"/>
                </a:cubicBezTo>
                <a:cubicBezTo>
                  <a:pt x="167058" y="475296"/>
                  <a:pt x="99899" y="443008"/>
                  <a:pt x="55987" y="364225"/>
                </a:cubicBezTo>
                <a:cubicBezTo>
                  <a:pt x="12075" y="285442"/>
                  <a:pt x="-6006" y="2598"/>
                  <a:pt x="174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 1001">
            <a:extLst>
              <a:ext uri="{FF2B5EF4-FFF2-40B4-BE49-F238E27FC236}">
                <a16:creationId xmlns:a16="http://schemas.microsoft.com/office/drawing/2014/main" id="{77950771-8ECE-B510-A6F1-848602C74D3C}"/>
              </a:ext>
            </a:extLst>
          </p:cNvPr>
          <p:cNvSpPr/>
          <p:nvPr/>
        </p:nvSpPr>
        <p:spPr>
          <a:xfrm>
            <a:off x="8581851" y="8487593"/>
            <a:ext cx="471804" cy="524702"/>
          </a:xfrm>
          <a:custGeom>
            <a:avLst/>
            <a:gdLst>
              <a:gd name="connsiteX0" fmla="*/ 438163 w 471804"/>
              <a:gd name="connsiteY0" fmla="*/ 5478 h 524702"/>
              <a:gd name="connsiteX1" fmla="*/ 469159 w 471804"/>
              <a:gd name="connsiteY1" fmla="*/ 400685 h 524702"/>
              <a:gd name="connsiteX2" fmla="*/ 376169 w 471804"/>
              <a:gd name="connsiteY2" fmla="*/ 524671 h 524702"/>
              <a:gd name="connsiteX3" fmla="*/ 73952 w 471804"/>
              <a:gd name="connsiteY3" fmla="*/ 392936 h 524702"/>
              <a:gd name="connsiteX4" fmla="*/ 11959 w 471804"/>
              <a:gd name="connsiteY4" fmla="*/ 299946 h 524702"/>
              <a:gd name="connsiteX5" fmla="*/ 259932 w 471804"/>
              <a:gd name="connsiteY5" fmla="*/ 408434 h 524702"/>
              <a:gd name="connsiteX6" fmla="*/ 368420 w 471804"/>
              <a:gd name="connsiteY6" fmla="*/ 408434 h 524702"/>
              <a:gd name="connsiteX7" fmla="*/ 352922 w 471804"/>
              <a:gd name="connsiteY7" fmla="*/ 183709 h 524702"/>
              <a:gd name="connsiteX8" fmla="*/ 438163 w 471804"/>
              <a:gd name="connsiteY8" fmla="*/ 5478 h 5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804" h="524702">
                <a:moveTo>
                  <a:pt x="438163" y="5478"/>
                </a:moveTo>
                <a:cubicBezTo>
                  <a:pt x="457536" y="41641"/>
                  <a:pt x="479491" y="314153"/>
                  <a:pt x="469159" y="400685"/>
                </a:cubicBezTo>
                <a:cubicBezTo>
                  <a:pt x="458827" y="487217"/>
                  <a:pt x="442037" y="525962"/>
                  <a:pt x="376169" y="524671"/>
                </a:cubicBezTo>
                <a:cubicBezTo>
                  <a:pt x="310301" y="523380"/>
                  <a:pt x="134654" y="430390"/>
                  <a:pt x="73952" y="392936"/>
                </a:cubicBezTo>
                <a:cubicBezTo>
                  <a:pt x="13250" y="355482"/>
                  <a:pt x="-19038" y="297363"/>
                  <a:pt x="11959" y="299946"/>
                </a:cubicBezTo>
                <a:cubicBezTo>
                  <a:pt x="42956" y="302529"/>
                  <a:pt x="200522" y="390353"/>
                  <a:pt x="259932" y="408434"/>
                </a:cubicBezTo>
                <a:cubicBezTo>
                  <a:pt x="319342" y="426515"/>
                  <a:pt x="352922" y="445888"/>
                  <a:pt x="368420" y="408434"/>
                </a:cubicBezTo>
                <a:cubicBezTo>
                  <a:pt x="383918" y="370980"/>
                  <a:pt x="342590" y="245702"/>
                  <a:pt x="352922" y="183709"/>
                </a:cubicBezTo>
                <a:cubicBezTo>
                  <a:pt x="363254" y="121716"/>
                  <a:pt x="418790" y="-30685"/>
                  <a:pt x="438163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 1002">
            <a:extLst>
              <a:ext uri="{FF2B5EF4-FFF2-40B4-BE49-F238E27FC236}">
                <a16:creationId xmlns:a16="http://schemas.microsoft.com/office/drawing/2014/main" id="{BE0079E2-1B5D-0016-6B8A-1CC24F89EF0E}"/>
              </a:ext>
            </a:extLst>
          </p:cNvPr>
          <p:cNvSpPr/>
          <p:nvPr/>
        </p:nvSpPr>
        <p:spPr>
          <a:xfrm>
            <a:off x="5047593" y="4904473"/>
            <a:ext cx="190834" cy="1054292"/>
          </a:xfrm>
          <a:custGeom>
            <a:avLst/>
            <a:gdLst>
              <a:gd name="connsiteX0" fmla="*/ 190834 w 190834"/>
              <a:gd name="connsiteY0" fmla="*/ 16239 h 1054292"/>
              <a:gd name="connsiteX1" fmla="*/ 20353 w 190834"/>
              <a:gd name="connsiteY1" fmla="*/ 1046876 h 1054292"/>
              <a:gd name="connsiteX2" fmla="*/ 20353 w 190834"/>
              <a:gd name="connsiteY2" fmla="*/ 457941 h 1054292"/>
              <a:gd name="connsiteX3" fmla="*/ 190834 w 190834"/>
              <a:gd name="connsiteY3" fmla="*/ 16239 h 105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34" h="1054292">
                <a:moveTo>
                  <a:pt x="190834" y="16239"/>
                </a:moveTo>
                <a:cubicBezTo>
                  <a:pt x="190834" y="114395"/>
                  <a:pt x="48766" y="973259"/>
                  <a:pt x="20353" y="1046876"/>
                </a:cubicBezTo>
                <a:cubicBezTo>
                  <a:pt x="-8061" y="1120493"/>
                  <a:pt x="-5477" y="625839"/>
                  <a:pt x="20353" y="457941"/>
                </a:cubicBezTo>
                <a:cubicBezTo>
                  <a:pt x="46183" y="290043"/>
                  <a:pt x="190834" y="-81917"/>
                  <a:pt x="190834" y="16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 1003">
            <a:extLst>
              <a:ext uri="{FF2B5EF4-FFF2-40B4-BE49-F238E27FC236}">
                <a16:creationId xmlns:a16="http://schemas.microsoft.com/office/drawing/2014/main" id="{70F50194-1565-DD18-2421-141826F365FB}"/>
              </a:ext>
            </a:extLst>
          </p:cNvPr>
          <p:cNvSpPr/>
          <p:nvPr/>
        </p:nvSpPr>
        <p:spPr>
          <a:xfrm>
            <a:off x="4013451" y="4936065"/>
            <a:ext cx="842451" cy="211031"/>
          </a:xfrm>
          <a:custGeom>
            <a:avLst/>
            <a:gdLst>
              <a:gd name="connsiteX0" fmla="*/ 837518 w 842451"/>
              <a:gd name="connsiteY0" fmla="*/ 145 h 211031"/>
              <a:gd name="connsiteX1" fmla="*/ 682535 w 842451"/>
              <a:gd name="connsiteY1" fmla="*/ 162877 h 211031"/>
              <a:gd name="connsiteX2" fmla="*/ 610 w 842451"/>
              <a:gd name="connsiteY2" fmla="*/ 201623 h 211031"/>
              <a:gd name="connsiteX3" fmla="*/ 566298 w 842451"/>
              <a:gd name="connsiteY3" fmla="*/ 193874 h 211031"/>
              <a:gd name="connsiteX4" fmla="*/ 837518 w 842451"/>
              <a:gd name="connsiteY4" fmla="*/ 145 h 21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451" h="211031">
                <a:moveTo>
                  <a:pt x="837518" y="145"/>
                </a:moveTo>
                <a:cubicBezTo>
                  <a:pt x="856891" y="-5021"/>
                  <a:pt x="822020" y="129297"/>
                  <a:pt x="682535" y="162877"/>
                </a:cubicBezTo>
                <a:cubicBezTo>
                  <a:pt x="543050" y="196457"/>
                  <a:pt x="19983" y="196457"/>
                  <a:pt x="610" y="201623"/>
                </a:cubicBezTo>
                <a:cubicBezTo>
                  <a:pt x="-18763" y="206789"/>
                  <a:pt x="428105" y="223579"/>
                  <a:pt x="566298" y="193874"/>
                </a:cubicBezTo>
                <a:cubicBezTo>
                  <a:pt x="704491" y="164169"/>
                  <a:pt x="818145" y="5311"/>
                  <a:pt x="837518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 1004">
            <a:extLst>
              <a:ext uri="{FF2B5EF4-FFF2-40B4-BE49-F238E27FC236}">
                <a16:creationId xmlns:a16="http://schemas.microsoft.com/office/drawing/2014/main" id="{1ABC1585-C66D-089C-3FB8-6B1C3819D7F6}"/>
              </a:ext>
            </a:extLst>
          </p:cNvPr>
          <p:cNvSpPr/>
          <p:nvPr/>
        </p:nvSpPr>
        <p:spPr>
          <a:xfrm>
            <a:off x="6762891" y="4839322"/>
            <a:ext cx="521730" cy="1082905"/>
          </a:xfrm>
          <a:custGeom>
            <a:avLst/>
            <a:gdLst>
              <a:gd name="connsiteX0" fmla="*/ 25367 w 521730"/>
              <a:gd name="connsiteY0" fmla="*/ 65892 h 1082905"/>
              <a:gd name="connsiteX1" fmla="*/ 64112 w 521730"/>
              <a:gd name="connsiteY1" fmla="*/ 112386 h 1082905"/>
              <a:gd name="connsiteX2" fmla="*/ 389577 w 521730"/>
              <a:gd name="connsiteY2" fmla="*/ 1034536 h 1082905"/>
              <a:gd name="connsiteX3" fmla="*/ 405075 w 521730"/>
              <a:gd name="connsiteY3" fmla="*/ 910549 h 1082905"/>
              <a:gd name="connsiteX4" fmla="*/ 521312 w 521730"/>
              <a:gd name="connsiteY4" fmla="*/ 1073281 h 1082905"/>
              <a:gd name="connsiteX5" fmla="*/ 358580 w 521730"/>
              <a:gd name="connsiteY5" fmla="*/ 569586 h 1082905"/>
              <a:gd name="connsiteX6" fmla="*/ 25367 w 521730"/>
              <a:gd name="connsiteY6" fmla="*/ 65892 h 10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730" h="1082905">
                <a:moveTo>
                  <a:pt x="25367" y="65892"/>
                </a:moveTo>
                <a:cubicBezTo>
                  <a:pt x="-23711" y="-10308"/>
                  <a:pt x="3410" y="-49055"/>
                  <a:pt x="64112" y="112386"/>
                </a:cubicBezTo>
                <a:cubicBezTo>
                  <a:pt x="124814" y="273827"/>
                  <a:pt x="332750" y="901509"/>
                  <a:pt x="389577" y="1034536"/>
                </a:cubicBezTo>
                <a:cubicBezTo>
                  <a:pt x="446404" y="1167563"/>
                  <a:pt x="383119" y="904092"/>
                  <a:pt x="405075" y="910549"/>
                </a:cubicBezTo>
                <a:cubicBezTo>
                  <a:pt x="427031" y="917006"/>
                  <a:pt x="529061" y="1130108"/>
                  <a:pt x="521312" y="1073281"/>
                </a:cubicBezTo>
                <a:cubicBezTo>
                  <a:pt x="513563" y="1016454"/>
                  <a:pt x="434780" y="738776"/>
                  <a:pt x="358580" y="569586"/>
                </a:cubicBezTo>
                <a:cubicBezTo>
                  <a:pt x="282380" y="400396"/>
                  <a:pt x="74445" y="142092"/>
                  <a:pt x="25367" y="65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6" name="フリーフォーム 1005">
            <a:extLst>
              <a:ext uri="{FF2B5EF4-FFF2-40B4-BE49-F238E27FC236}">
                <a16:creationId xmlns:a16="http://schemas.microsoft.com/office/drawing/2014/main" id="{D59D228A-73FC-CB59-ADC8-6528B755B9A3}"/>
              </a:ext>
            </a:extLst>
          </p:cNvPr>
          <p:cNvSpPr/>
          <p:nvPr/>
        </p:nvSpPr>
        <p:spPr>
          <a:xfrm>
            <a:off x="2921424" y="8135813"/>
            <a:ext cx="1871775" cy="730186"/>
          </a:xfrm>
          <a:custGeom>
            <a:avLst/>
            <a:gdLst>
              <a:gd name="connsiteX0" fmla="*/ 1844305 w 1871775"/>
              <a:gd name="connsiteY0" fmla="*/ 797 h 730186"/>
              <a:gd name="connsiteX1" fmla="*/ 364217 w 1871775"/>
              <a:gd name="connsiteY1" fmla="*/ 465746 h 730186"/>
              <a:gd name="connsiteX2" fmla="*/ 914407 w 1871775"/>
              <a:gd name="connsiteY2" fmla="*/ 388255 h 730186"/>
              <a:gd name="connsiteX3" fmla="*/ 7 w 1871775"/>
              <a:gd name="connsiteY3" fmla="*/ 729218 h 730186"/>
              <a:gd name="connsiteX4" fmla="*/ 898908 w 1871775"/>
              <a:gd name="connsiteY4" fmla="*/ 481245 h 730186"/>
              <a:gd name="connsiteX5" fmla="*/ 1642827 w 1871775"/>
              <a:gd name="connsiteY5" fmla="*/ 194526 h 730186"/>
              <a:gd name="connsiteX6" fmla="*/ 1348359 w 1871775"/>
              <a:gd name="connsiteY6" fmla="*/ 349509 h 730186"/>
              <a:gd name="connsiteX7" fmla="*/ 1844305 w 1871775"/>
              <a:gd name="connsiteY7" fmla="*/ 797 h 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75" h="730186">
                <a:moveTo>
                  <a:pt x="1844305" y="797"/>
                </a:moveTo>
                <a:cubicBezTo>
                  <a:pt x="1680281" y="20170"/>
                  <a:pt x="519200" y="401170"/>
                  <a:pt x="364217" y="465746"/>
                </a:cubicBezTo>
                <a:cubicBezTo>
                  <a:pt x="209234" y="530322"/>
                  <a:pt x="975109" y="344343"/>
                  <a:pt x="914407" y="388255"/>
                </a:cubicBezTo>
                <a:cubicBezTo>
                  <a:pt x="853705" y="432167"/>
                  <a:pt x="2590" y="713720"/>
                  <a:pt x="7" y="729218"/>
                </a:cubicBezTo>
                <a:cubicBezTo>
                  <a:pt x="-2576" y="744716"/>
                  <a:pt x="625105" y="570360"/>
                  <a:pt x="898908" y="481245"/>
                </a:cubicBezTo>
                <a:cubicBezTo>
                  <a:pt x="1172711" y="392130"/>
                  <a:pt x="1567919" y="216482"/>
                  <a:pt x="1642827" y="194526"/>
                </a:cubicBezTo>
                <a:cubicBezTo>
                  <a:pt x="1717735" y="172570"/>
                  <a:pt x="1310905" y="377923"/>
                  <a:pt x="1348359" y="349509"/>
                </a:cubicBezTo>
                <a:cubicBezTo>
                  <a:pt x="1385813" y="321096"/>
                  <a:pt x="2008329" y="-18576"/>
                  <a:pt x="1844305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7" name="フリーフォーム 1006">
            <a:extLst>
              <a:ext uri="{FF2B5EF4-FFF2-40B4-BE49-F238E27FC236}">
                <a16:creationId xmlns:a16="http://schemas.microsoft.com/office/drawing/2014/main" id="{B5316ED0-C790-8194-BCE9-7A8DA81D1D68}"/>
              </a:ext>
            </a:extLst>
          </p:cNvPr>
          <p:cNvSpPr/>
          <p:nvPr/>
        </p:nvSpPr>
        <p:spPr>
          <a:xfrm>
            <a:off x="2971800" y="9530944"/>
            <a:ext cx="1454876" cy="282878"/>
          </a:xfrm>
          <a:custGeom>
            <a:avLst/>
            <a:gdLst>
              <a:gd name="connsiteX0" fmla="*/ 3875 w 1454876"/>
              <a:gd name="connsiteY0" fmla="*/ 514 h 282878"/>
              <a:gd name="connsiteX1" fmla="*/ 1026763 w 1454876"/>
              <a:gd name="connsiteY1" fmla="*/ 147748 h 282878"/>
              <a:gd name="connsiteX2" fmla="*/ 1390973 w 1454876"/>
              <a:gd name="connsiteY2" fmla="*/ 54758 h 282878"/>
              <a:gd name="connsiteX3" fmla="*/ 1290234 w 1454876"/>
              <a:gd name="connsiteY3" fmla="*/ 194242 h 282878"/>
              <a:gd name="connsiteX4" fmla="*/ 1452966 w 1454876"/>
              <a:gd name="connsiteY4" fmla="*/ 263985 h 282878"/>
              <a:gd name="connsiteX5" fmla="*/ 1158498 w 1454876"/>
              <a:gd name="connsiteY5" fmla="*/ 279483 h 282878"/>
              <a:gd name="connsiteX6" fmla="*/ 693549 w 1454876"/>
              <a:gd name="connsiteY6" fmla="*/ 209741 h 282878"/>
              <a:gd name="connsiteX7" fmla="*/ 3875 w 1454876"/>
              <a:gd name="connsiteY7" fmla="*/ 514 h 2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876" h="282878">
                <a:moveTo>
                  <a:pt x="3875" y="514"/>
                </a:moveTo>
                <a:cubicBezTo>
                  <a:pt x="59411" y="-9818"/>
                  <a:pt x="795580" y="138707"/>
                  <a:pt x="1026763" y="147748"/>
                </a:cubicBezTo>
                <a:cubicBezTo>
                  <a:pt x="1257946" y="156789"/>
                  <a:pt x="1347061" y="47009"/>
                  <a:pt x="1390973" y="54758"/>
                </a:cubicBezTo>
                <a:cubicBezTo>
                  <a:pt x="1434885" y="62507"/>
                  <a:pt x="1279902" y="159371"/>
                  <a:pt x="1290234" y="194242"/>
                </a:cubicBezTo>
                <a:cubicBezTo>
                  <a:pt x="1300566" y="229113"/>
                  <a:pt x="1474922" y="249778"/>
                  <a:pt x="1452966" y="263985"/>
                </a:cubicBezTo>
                <a:cubicBezTo>
                  <a:pt x="1431010" y="278192"/>
                  <a:pt x="1285067" y="288524"/>
                  <a:pt x="1158498" y="279483"/>
                </a:cubicBezTo>
                <a:cubicBezTo>
                  <a:pt x="1031929" y="270442"/>
                  <a:pt x="882112" y="253653"/>
                  <a:pt x="693549" y="209741"/>
                </a:cubicBezTo>
                <a:cubicBezTo>
                  <a:pt x="504986" y="165829"/>
                  <a:pt x="-51661" y="10846"/>
                  <a:pt x="3875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8" name="フリーフォーム 1007">
            <a:extLst>
              <a:ext uri="{FF2B5EF4-FFF2-40B4-BE49-F238E27FC236}">
                <a16:creationId xmlns:a16="http://schemas.microsoft.com/office/drawing/2014/main" id="{C6811E95-085A-783A-71AA-3FB79611B517}"/>
              </a:ext>
            </a:extLst>
          </p:cNvPr>
          <p:cNvSpPr/>
          <p:nvPr/>
        </p:nvSpPr>
        <p:spPr>
          <a:xfrm>
            <a:off x="2042809" y="9880560"/>
            <a:ext cx="561297" cy="418398"/>
          </a:xfrm>
          <a:custGeom>
            <a:avLst/>
            <a:gdLst>
              <a:gd name="connsiteX0" fmla="*/ 57211 w 561297"/>
              <a:gd name="connsiteY0" fmla="*/ 7359 h 418398"/>
              <a:gd name="connsiteX1" fmla="*/ 103706 w 561297"/>
              <a:gd name="connsiteY1" fmla="*/ 69352 h 418398"/>
              <a:gd name="connsiteX2" fmla="*/ 343930 w 561297"/>
              <a:gd name="connsiteY2" fmla="*/ 309576 h 418398"/>
              <a:gd name="connsiteX3" fmla="*/ 560906 w 561297"/>
              <a:gd name="connsiteY3" fmla="*/ 418064 h 418398"/>
              <a:gd name="connsiteX4" fmla="*/ 289686 w 561297"/>
              <a:gd name="connsiteY4" fmla="*/ 278579 h 418398"/>
              <a:gd name="connsiteX5" fmla="*/ 2967 w 561297"/>
              <a:gd name="connsiteY5" fmla="*/ 139094 h 418398"/>
              <a:gd name="connsiteX6" fmla="*/ 134703 w 561297"/>
              <a:gd name="connsiteY6" fmla="*/ 208837 h 418398"/>
              <a:gd name="connsiteX7" fmla="*/ 57211 w 561297"/>
              <a:gd name="connsiteY7" fmla="*/ 7359 h 41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297" h="418398">
                <a:moveTo>
                  <a:pt x="57211" y="7359"/>
                </a:moveTo>
                <a:cubicBezTo>
                  <a:pt x="52045" y="-15888"/>
                  <a:pt x="55920" y="18983"/>
                  <a:pt x="103706" y="69352"/>
                </a:cubicBezTo>
                <a:cubicBezTo>
                  <a:pt x="151492" y="119721"/>
                  <a:pt x="267730" y="251457"/>
                  <a:pt x="343930" y="309576"/>
                </a:cubicBezTo>
                <a:cubicBezTo>
                  <a:pt x="420130" y="367695"/>
                  <a:pt x="569947" y="423230"/>
                  <a:pt x="560906" y="418064"/>
                </a:cubicBezTo>
                <a:cubicBezTo>
                  <a:pt x="551865" y="412898"/>
                  <a:pt x="382676" y="325074"/>
                  <a:pt x="289686" y="278579"/>
                </a:cubicBezTo>
                <a:cubicBezTo>
                  <a:pt x="196696" y="232084"/>
                  <a:pt x="28797" y="150718"/>
                  <a:pt x="2967" y="139094"/>
                </a:cubicBezTo>
                <a:cubicBezTo>
                  <a:pt x="-22864" y="127470"/>
                  <a:pt x="128245" y="228210"/>
                  <a:pt x="134703" y="208837"/>
                </a:cubicBezTo>
                <a:cubicBezTo>
                  <a:pt x="141161" y="189464"/>
                  <a:pt x="62377" y="30606"/>
                  <a:pt x="57211" y="7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9" name="フリーフォーム 1008">
            <a:extLst>
              <a:ext uri="{FF2B5EF4-FFF2-40B4-BE49-F238E27FC236}">
                <a16:creationId xmlns:a16="http://schemas.microsoft.com/office/drawing/2014/main" id="{694B8D1B-A38D-72EE-BE36-2D8A7282FE25}"/>
              </a:ext>
            </a:extLst>
          </p:cNvPr>
          <p:cNvSpPr/>
          <p:nvPr/>
        </p:nvSpPr>
        <p:spPr>
          <a:xfrm>
            <a:off x="2135292" y="8016817"/>
            <a:ext cx="299837" cy="408095"/>
          </a:xfrm>
          <a:custGeom>
            <a:avLst/>
            <a:gdLst>
              <a:gd name="connsiteX0" fmla="*/ 293583 w 299837"/>
              <a:gd name="connsiteY0" fmla="*/ 58 h 408095"/>
              <a:gd name="connsiteX1" fmla="*/ 201508 w 299837"/>
              <a:gd name="connsiteY1" fmla="*/ 155633 h 408095"/>
              <a:gd name="connsiteX2" fmla="*/ 201508 w 299837"/>
              <a:gd name="connsiteY2" fmla="*/ 231833 h 408095"/>
              <a:gd name="connsiteX3" fmla="*/ 33233 w 299837"/>
              <a:gd name="connsiteY3" fmla="*/ 403283 h 408095"/>
              <a:gd name="connsiteX4" fmla="*/ 71333 w 299837"/>
              <a:gd name="connsiteY4" fmla="*/ 342958 h 408095"/>
              <a:gd name="connsiteX5" fmla="*/ 58633 w 299837"/>
              <a:gd name="connsiteY5" fmla="*/ 158808 h 408095"/>
              <a:gd name="connsiteX6" fmla="*/ 64983 w 299837"/>
              <a:gd name="connsiteY6" fmla="*/ 200083 h 408095"/>
              <a:gd name="connsiteX7" fmla="*/ 172933 w 299837"/>
              <a:gd name="connsiteY7" fmla="*/ 92133 h 408095"/>
              <a:gd name="connsiteX8" fmla="*/ 1483 w 299837"/>
              <a:gd name="connsiteY8" fmla="*/ 136583 h 408095"/>
              <a:gd name="connsiteX9" fmla="*/ 293583 w 299837"/>
              <a:gd name="connsiteY9" fmla="*/ 58 h 40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837" h="408095">
                <a:moveTo>
                  <a:pt x="293583" y="58"/>
                </a:moveTo>
                <a:cubicBezTo>
                  <a:pt x="326920" y="3233"/>
                  <a:pt x="216854" y="117004"/>
                  <a:pt x="201508" y="155633"/>
                </a:cubicBezTo>
                <a:cubicBezTo>
                  <a:pt x="186162" y="194262"/>
                  <a:pt x="229554" y="190558"/>
                  <a:pt x="201508" y="231833"/>
                </a:cubicBezTo>
                <a:cubicBezTo>
                  <a:pt x="173462" y="273108"/>
                  <a:pt x="54929" y="384762"/>
                  <a:pt x="33233" y="403283"/>
                </a:cubicBezTo>
                <a:cubicBezTo>
                  <a:pt x="11537" y="421804"/>
                  <a:pt x="67100" y="383704"/>
                  <a:pt x="71333" y="342958"/>
                </a:cubicBezTo>
                <a:cubicBezTo>
                  <a:pt x="75566" y="302212"/>
                  <a:pt x="59691" y="182620"/>
                  <a:pt x="58633" y="158808"/>
                </a:cubicBezTo>
                <a:cubicBezTo>
                  <a:pt x="57575" y="134996"/>
                  <a:pt x="45933" y="211195"/>
                  <a:pt x="64983" y="200083"/>
                </a:cubicBezTo>
                <a:cubicBezTo>
                  <a:pt x="84033" y="188971"/>
                  <a:pt x="183516" y="102716"/>
                  <a:pt x="172933" y="92133"/>
                </a:cubicBezTo>
                <a:cubicBezTo>
                  <a:pt x="162350" y="81550"/>
                  <a:pt x="-18096" y="149812"/>
                  <a:pt x="1483" y="136583"/>
                </a:cubicBezTo>
                <a:cubicBezTo>
                  <a:pt x="21062" y="123354"/>
                  <a:pt x="260246" y="-3117"/>
                  <a:pt x="29358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 1009">
            <a:extLst>
              <a:ext uri="{FF2B5EF4-FFF2-40B4-BE49-F238E27FC236}">
                <a16:creationId xmlns:a16="http://schemas.microsoft.com/office/drawing/2014/main" id="{EBC2697A-CF0D-95A4-9AE6-94C2EFB36E57}"/>
              </a:ext>
            </a:extLst>
          </p:cNvPr>
          <p:cNvSpPr/>
          <p:nvPr/>
        </p:nvSpPr>
        <p:spPr>
          <a:xfrm>
            <a:off x="2354503" y="8723427"/>
            <a:ext cx="309675" cy="274523"/>
          </a:xfrm>
          <a:custGeom>
            <a:avLst/>
            <a:gdLst>
              <a:gd name="connsiteX0" fmla="*/ 118822 w 309675"/>
              <a:gd name="connsiteY0" fmla="*/ 1473 h 274523"/>
              <a:gd name="connsiteX1" fmla="*/ 191847 w 309675"/>
              <a:gd name="connsiteY1" fmla="*/ 147523 h 274523"/>
              <a:gd name="connsiteX2" fmla="*/ 302972 w 309675"/>
              <a:gd name="connsiteY2" fmla="*/ 245948 h 274523"/>
              <a:gd name="connsiteX3" fmla="*/ 264872 w 309675"/>
              <a:gd name="connsiteY3" fmla="*/ 204673 h 274523"/>
              <a:gd name="connsiteX4" fmla="*/ 1347 w 309675"/>
              <a:gd name="connsiteY4" fmla="*/ 274523 h 274523"/>
              <a:gd name="connsiteX5" fmla="*/ 160097 w 309675"/>
              <a:gd name="connsiteY5" fmla="*/ 204673 h 274523"/>
              <a:gd name="connsiteX6" fmla="*/ 112472 w 309675"/>
              <a:gd name="connsiteY6" fmla="*/ 77673 h 274523"/>
              <a:gd name="connsiteX7" fmla="*/ 118822 w 309675"/>
              <a:gd name="connsiteY7" fmla="*/ 1473 h 2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675" h="274523">
                <a:moveTo>
                  <a:pt x="118822" y="1473"/>
                </a:moveTo>
                <a:cubicBezTo>
                  <a:pt x="132051" y="13115"/>
                  <a:pt x="161155" y="106777"/>
                  <a:pt x="191847" y="147523"/>
                </a:cubicBezTo>
                <a:cubicBezTo>
                  <a:pt x="222539" y="188269"/>
                  <a:pt x="290801" y="236423"/>
                  <a:pt x="302972" y="245948"/>
                </a:cubicBezTo>
                <a:cubicBezTo>
                  <a:pt x="315143" y="255473"/>
                  <a:pt x="315143" y="199911"/>
                  <a:pt x="264872" y="204673"/>
                </a:cubicBezTo>
                <a:cubicBezTo>
                  <a:pt x="214601" y="209435"/>
                  <a:pt x="18809" y="274523"/>
                  <a:pt x="1347" y="274523"/>
                </a:cubicBezTo>
                <a:cubicBezTo>
                  <a:pt x="-16115" y="274523"/>
                  <a:pt x="141576" y="237481"/>
                  <a:pt x="160097" y="204673"/>
                </a:cubicBezTo>
                <a:cubicBezTo>
                  <a:pt x="178618" y="171865"/>
                  <a:pt x="118293" y="105190"/>
                  <a:pt x="112472" y="77673"/>
                </a:cubicBezTo>
                <a:cubicBezTo>
                  <a:pt x="106651" y="50156"/>
                  <a:pt x="105593" y="-10169"/>
                  <a:pt x="118822" y="1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1" name="フリーフォーム 1010">
            <a:extLst>
              <a:ext uri="{FF2B5EF4-FFF2-40B4-BE49-F238E27FC236}">
                <a16:creationId xmlns:a16="http://schemas.microsoft.com/office/drawing/2014/main" id="{07C7F8FF-4C02-B5CA-AFFE-6C20D24AE2C5}"/>
              </a:ext>
            </a:extLst>
          </p:cNvPr>
          <p:cNvSpPr/>
          <p:nvPr/>
        </p:nvSpPr>
        <p:spPr>
          <a:xfrm>
            <a:off x="2976755" y="7228465"/>
            <a:ext cx="896616" cy="646919"/>
          </a:xfrm>
          <a:custGeom>
            <a:avLst/>
            <a:gdLst>
              <a:gd name="connsiteX0" fmla="*/ 809937 w 896616"/>
              <a:gd name="connsiteY0" fmla="*/ 237342 h 646919"/>
              <a:gd name="connsiteX1" fmla="*/ 282812 w 896616"/>
              <a:gd name="connsiteY1" fmla="*/ 674 h 646919"/>
              <a:gd name="connsiteX2" fmla="*/ 444177 w 896616"/>
              <a:gd name="connsiteY2" fmla="*/ 162039 h 646919"/>
              <a:gd name="connsiteX3" fmla="*/ 3113 w 896616"/>
              <a:gd name="connsiteY3" fmla="*/ 43704 h 646919"/>
              <a:gd name="connsiteX4" fmla="*/ 239781 w 896616"/>
              <a:gd name="connsiteY4" fmla="*/ 237342 h 646919"/>
              <a:gd name="connsiteX5" fmla="*/ 89174 w 896616"/>
              <a:gd name="connsiteY5" fmla="*/ 226584 h 646919"/>
              <a:gd name="connsiteX6" fmla="*/ 476450 w 896616"/>
              <a:gd name="connsiteY6" fmla="*/ 430980 h 646919"/>
              <a:gd name="connsiteX7" fmla="*/ 411904 w 896616"/>
              <a:gd name="connsiteY7" fmla="*/ 334161 h 646919"/>
              <a:gd name="connsiteX8" fmla="*/ 863725 w 896616"/>
              <a:gd name="connsiteY8" fmla="*/ 646133 h 646919"/>
              <a:gd name="connsiteX9" fmla="*/ 584026 w 896616"/>
              <a:gd name="connsiteY9" fmla="*/ 226584 h 646919"/>
              <a:gd name="connsiteX10" fmla="*/ 874483 w 896616"/>
              <a:gd name="connsiteY10" fmla="*/ 237342 h 646919"/>
              <a:gd name="connsiteX11" fmla="*/ 809937 w 896616"/>
              <a:gd name="connsiteY11" fmla="*/ 237342 h 64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616" h="646919">
                <a:moveTo>
                  <a:pt x="809937" y="237342"/>
                </a:moveTo>
                <a:cubicBezTo>
                  <a:pt x="711325" y="197897"/>
                  <a:pt x="343772" y="13225"/>
                  <a:pt x="282812" y="674"/>
                </a:cubicBezTo>
                <a:cubicBezTo>
                  <a:pt x="221852" y="-11877"/>
                  <a:pt x="490793" y="154867"/>
                  <a:pt x="444177" y="162039"/>
                </a:cubicBezTo>
                <a:cubicBezTo>
                  <a:pt x="397560" y="169211"/>
                  <a:pt x="37179" y="31154"/>
                  <a:pt x="3113" y="43704"/>
                </a:cubicBezTo>
                <a:cubicBezTo>
                  <a:pt x="-30953" y="56254"/>
                  <a:pt x="225437" y="206862"/>
                  <a:pt x="239781" y="237342"/>
                </a:cubicBezTo>
                <a:cubicBezTo>
                  <a:pt x="254124" y="267822"/>
                  <a:pt x="49729" y="194311"/>
                  <a:pt x="89174" y="226584"/>
                </a:cubicBezTo>
                <a:cubicBezTo>
                  <a:pt x="128619" y="258857"/>
                  <a:pt x="422662" y="413051"/>
                  <a:pt x="476450" y="430980"/>
                </a:cubicBezTo>
                <a:cubicBezTo>
                  <a:pt x="530238" y="448909"/>
                  <a:pt x="347358" y="298302"/>
                  <a:pt x="411904" y="334161"/>
                </a:cubicBezTo>
                <a:cubicBezTo>
                  <a:pt x="476450" y="370020"/>
                  <a:pt x="835038" y="664063"/>
                  <a:pt x="863725" y="646133"/>
                </a:cubicBezTo>
                <a:cubicBezTo>
                  <a:pt x="892412" y="628204"/>
                  <a:pt x="582233" y="294716"/>
                  <a:pt x="584026" y="226584"/>
                </a:cubicBezTo>
                <a:cubicBezTo>
                  <a:pt x="585819" y="158452"/>
                  <a:pt x="836831" y="230170"/>
                  <a:pt x="874483" y="237342"/>
                </a:cubicBezTo>
                <a:cubicBezTo>
                  <a:pt x="912135" y="244514"/>
                  <a:pt x="908549" y="276787"/>
                  <a:pt x="809937" y="237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2" name="フリーフォーム 1011">
            <a:extLst>
              <a:ext uri="{FF2B5EF4-FFF2-40B4-BE49-F238E27FC236}">
                <a16:creationId xmlns:a16="http://schemas.microsoft.com/office/drawing/2014/main" id="{FE5A7F55-2743-B2C8-1488-FB2BDF453E2E}"/>
              </a:ext>
            </a:extLst>
          </p:cNvPr>
          <p:cNvSpPr/>
          <p:nvPr/>
        </p:nvSpPr>
        <p:spPr>
          <a:xfrm>
            <a:off x="2839384" y="7880938"/>
            <a:ext cx="560524" cy="563855"/>
          </a:xfrm>
          <a:custGeom>
            <a:avLst/>
            <a:gdLst>
              <a:gd name="connsiteX0" fmla="*/ 635 w 560524"/>
              <a:gd name="connsiteY0" fmla="*/ 4417 h 563855"/>
              <a:gd name="connsiteX1" fmla="*/ 248061 w 560524"/>
              <a:gd name="connsiteY1" fmla="*/ 241086 h 563855"/>
              <a:gd name="connsiteX2" fmla="*/ 560032 w 560524"/>
              <a:gd name="connsiteY2" fmla="*/ 488511 h 563855"/>
              <a:gd name="connsiteX3" fmla="*/ 323364 w 560524"/>
              <a:gd name="connsiteY3" fmla="*/ 316389 h 563855"/>
              <a:gd name="connsiteX4" fmla="*/ 452456 w 560524"/>
              <a:gd name="connsiteY4" fmla="*/ 563815 h 563855"/>
              <a:gd name="connsiteX5" fmla="*/ 65181 w 560524"/>
              <a:gd name="connsiteY5" fmla="*/ 294874 h 563855"/>
              <a:gd name="connsiteX6" fmla="*/ 172757 w 560524"/>
              <a:gd name="connsiteY6" fmla="*/ 456238 h 563855"/>
              <a:gd name="connsiteX7" fmla="*/ 635 w 560524"/>
              <a:gd name="connsiteY7" fmla="*/ 4417 h 5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524" h="563855">
                <a:moveTo>
                  <a:pt x="635" y="4417"/>
                </a:moveTo>
                <a:cubicBezTo>
                  <a:pt x="13186" y="-31442"/>
                  <a:pt x="154828" y="160404"/>
                  <a:pt x="248061" y="241086"/>
                </a:cubicBezTo>
                <a:cubicBezTo>
                  <a:pt x="341294" y="321768"/>
                  <a:pt x="547482" y="475961"/>
                  <a:pt x="560032" y="488511"/>
                </a:cubicBezTo>
                <a:cubicBezTo>
                  <a:pt x="572582" y="501061"/>
                  <a:pt x="341293" y="303838"/>
                  <a:pt x="323364" y="316389"/>
                </a:cubicBezTo>
                <a:cubicBezTo>
                  <a:pt x="305435" y="328940"/>
                  <a:pt x="495487" y="567401"/>
                  <a:pt x="452456" y="563815"/>
                </a:cubicBezTo>
                <a:cubicBezTo>
                  <a:pt x="409426" y="560229"/>
                  <a:pt x="111797" y="312803"/>
                  <a:pt x="65181" y="294874"/>
                </a:cubicBezTo>
                <a:cubicBezTo>
                  <a:pt x="18565" y="276945"/>
                  <a:pt x="179929" y="499269"/>
                  <a:pt x="172757" y="456238"/>
                </a:cubicBezTo>
                <a:cubicBezTo>
                  <a:pt x="165585" y="413207"/>
                  <a:pt x="-11916" y="40276"/>
                  <a:pt x="635" y="4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3" name="フリーフォーム 1012">
            <a:extLst>
              <a:ext uri="{FF2B5EF4-FFF2-40B4-BE49-F238E27FC236}">
                <a16:creationId xmlns:a16="http://schemas.microsoft.com/office/drawing/2014/main" id="{E7F46D90-F496-BF2D-D819-68311F03FE09}"/>
              </a:ext>
            </a:extLst>
          </p:cNvPr>
          <p:cNvSpPr/>
          <p:nvPr/>
        </p:nvSpPr>
        <p:spPr>
          <a:xfrm>
            <a:off x="3638455" y="8529956"/>
            <a:ext cx="1122379" cy="635559"/>
          </a:xfrm>
          <a:custGeom>
            <a:avLst/>
            <a:gdLst>
              <a:gd name="connsiteX0" fmla="*/ 1116425 w 1122379"/>
              <a:gd name="connsiteY0" fmla="*/ 858 h 635559"/>
              <a:gd name="connsiteX1" fmla="*/ 266571 w 1122379"/>
              <a:gd name="connsiteY1" fmla="*/ 474195 h 635559"/>
              <a:gd name="connsiteX2" fmla="*/ 8387 w 1122379"/>
              <a:gd name="connsiteY2" fmla="*/ 635559 h 635559"/>
              <a:gd name="connsiteX3" fmla="*/ 513997 w 1122379"/>
              <a:gd name="connsiteY3" fmla="*/ 474195 h 635559"/>
              <a:gd name="connsiteX4" fmla="*/ 255813 w 1122379"/>
              <a:gd name="connsiteY4" fmla="*/ 624802 h 635559"/>
              <a:gd name="connsiteX5" fmla="*/ 847484 w 1122379"/>
              <a:gd name="connsiteY5" fmla="*/ 312830 h 635559"/>
              <a:gd name="connsiteX6" fmla="*/ 653846 w 1122379"/>
              <a:gd name="connsiteY6" fmla="*/ 355860 h 635559"/>
              <a:gd name="connsiteX7" fmla="*/ 1116425 w 1122379"/>
              <a:gd name="connsiteY7" fmla="*/ 858 h 63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379" h="635559">
                <a:moveTo>
                  <a:pt x="1116425" y="858"/>
                </a:moveTo>
                <a:cubicBezTo>
                  <a:pt x="1051879" y="20580"/>
                  <a:pt x="451244" y="368412"/>
                  <a:pt x="266571" y="474195"/>
                </a:cubicBezTo>
                <a:cubicBezTo>
                  <a:pt x="81898" y="579978"/>
                  <a:pt x="-32851" y="635559"/>
                  <a:pt x="8387" y="635559"/>
                </a:cubicBezTo>
                <a:cubicBezTo>
                  <a:pt x="49625" y="635559"/>
                  <a:pt x="472759" y="475988"/>
                  <a:pt x="513997" y="474195"/>
                </a:cubicBezTo>
                <a:cubicBezTo>
                  <a:pt x="555235" y="472402"/>
                  <a:pt x="200232" y="651696"/>
                  <a:pt x="255813" y="624802"/>
                </a:cubicBezTo>
                <a:cubicBezTo>
                  <a:pt x="311394" y="597908"/>
                  <a:pt x="781145" y="357654"/>
                  <a:pt x="847484" y="312830"/>
                </a:cubicBezTo>
                <a:cubicBezTo>
                  <a:pt x="913823" y="268006"/>
                  <a:pt x="607229" y="404270"/>
                  <a:pt x="653846" y="355860"/>
                </a:cubicBezTo>
                <a:cubicBezTo>
                  <a:pt x="700462" y="307451"/>
                  <a:pt x="1180971" y="-18864"/>
                  <a:pt x="1116425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4" name="フリーフォーム 1013">
            <a:extLst>
              <a:ext uri="{FF2B5EF4-FFF2-40B4-BE49-F238E27FC236}">
                <a16:creationId xmlns:a16="http://schemas.microsoft.com/office/drawing/2014/main" id="{5B9E3675-17D1-CE37-FBCD-C883F5C896CC}"/>
              </a:ext>
            </a:extLst>
          </p:cNvPr>
          <p:cNvSpPr/>
          <p:nvPr/>
        </p:nvSpPr>
        <p:spPr>
          <a:xfrm>
            <a:off x="2730910" y="5518673"/>
            <a:ext cx="539415" cy="1086522"/>
          </a:xfrm>
          <a:custGeom>
            <a:avLst/>
            <a:gdLst>
              <a:gd name="connsiteX0" fmla="*/ 539415 w 539415"/>
              <a:gd name="connsiteY0" fmla="*/ 0 h 1086522"/>
              <a:gd name="connsiteX1" fmla="*/ 248958 w 539415"/>
              <a:gd name="connsiteY1" fmla="*/ 408791 h 1086522"/>
              <a:gd name="connsiteX2" fmla="*/ 431838 w 539415"/>
              <a:gd name="connsiteY2" fmla="*/ 774551 h 1086522"/>
              <a:gd name="connsiteX3" fmla="*/ 324262 w 539415"/>
              <a:gd name="connsiteY3" fmla="*/ 710005 h 1086522"/>
              <a:gd name="connsiteX4" fmla="*/ 507142 w 539415"/>
              <a:gd name="connsiteY4" fmla="*/ 1086522 h 1086522"/>
              <a:gd name="connsiteX5" fmla="*/ 184412 w 539415"/>
              <a:gd name="connsiteY5" fmla="*/ 710005 h 1086522"/>
              <a:gd name="connsiteX6" fmla="*/ 1532 w 539415"/>
              <a:gd name="connsiteY6" fmla="*/ 828339 h 1086522"/>
              <a:gd name="connsiteX7" fmla="*/ 281231 w 539415"/>
              <a:gd name="connsiteY7" fmla="*/ 172122 h 1086522"/>
              <a:gd name="connsiteX8" fmla="*/ 109109 w 539415"/>
              <a:gd name="connsiteY8" fmla="*/ 258183 h 1086522"/>
              <a:gd name="connsiteX9" fmla="*/ 539415 w 539415"/>
              <a:gd name="connsiteY9" fmla="*/ 0 h 108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415" h="1086522">
                <a:moveTo>
                  <a:pt x="539415" y="0"/>
                </a:moveTo>
                <a:cubicBezTo>
                  <a:pt x="403151" y="139849"/>
                  <a:pt x="266887" y="279699"/>
                  <a:pt x="248958" y="408791"/>
                </a:cubicBezTo>
                <a:cubicBezTo>
                  <a:pt x="231029" y="537883"/>
                  <a:pt x="419287" y="724349"/>
                  <a:pt x="431838" y="774551"/>
                </a:cubicBezTo>
                <a:cubicBezTo>
                  <a:pt x="444389" y="824753"/>
                  <a:pt x="311711" y="658010"/>
                  <a:pt x="324262" y="710005"/>
                </a:cubicBezTo>
                <a:cubicBezTo>
                  <a:pt x="336813" y="762000"/>
                  <a:pt x="530450" y="1086522"/>
                  <a:pt x="507142" y="1086522"/>
                </a:cubicBezTo>
                <a:cubicBezTo>
                  <a:pt x="483834" y="1086522"/>
                  <a:pt x="268680" y="753036"/>
                  <a:pt x="184412" y="710005"/>
                </a:cubicBezTo>
                <a:cubicBezTo>
                  <a:pt x="100144" y="666975"/>
                  <a:pt x="-14605" y="917986"/>
                  <a:pt x="1532" y="828339"/>
                </a:cubicBezTo>
                <a:cubicBezTo>
                  <a:pt x="17669" y="738692"/>
                  <a:pt x="263302" y="267148"/>
                  <a:pt x="281231" y="172122"/>
                </a:cubicBezTo>
                <a:cubicBezTo>
                  <a:pt x="299160" y="77096"/>
                  <a:pt x="109109" y="258183"/>
                  <a:pt x="109109" y="258183"/>
                </a:cubicBezTo>
                <a:lnTo>
                  <a:pt x="53941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フリーフォーム 1014">
            <a:extLst>
              <a:ext uri="{FF2B5EF4-FFF2-40B4-BE49-F238E27FC236}">
                <a16:creationId xmlns:a16="http://schemas.microsoft.com/office/drawing/2014/main" id="{7A6C24F8-A7A4-C7E7-8E72-FDE932EB1EFC}"/>
              </a:ext>
            </a:extLst>
          </p:cNvPr>
          <p:cNvSpPr/>
          <p:nvPr/>
        </p:nvSpPr>
        <p:spPr>
          <a:xfrm>
            <a:off x="4963321" y="6081083"/>
            <a:ext cx="314364" cy="1019254"/>
          </a:xfrm>
          <a:custGeom>
            <a:avLst/>
            <a:gdLst>
              <a:gd name="connsiteX0" fmla="*/ 221865 w 314364"/>
              <a:gd name="connsiteY0" fmla="*/ 29261 h 1019254"/>
              <a:gd name="connsiteX1" fmla="*/ 221865 w 314364"/>
              <a:gd name="connsiteY1" fmla="*/ 104564 h 1019254"/>
              <a:gd name="connsiteX2" fmla="*/ 297168 w 314364"/>
              <a:gd name="connsiteY2" fmla="*/ 803811 h 1019254"/>
              <a:gd name="connsiteX3" fmla="*/ 286411 w 314364"/>
              <a:gd name="connsiteY3" fmla="*/ 663962 h 1019254"/>
              <a:gd name="connsiteX4" fmla="*/ 6712 w 314364"/>
              <a:gd name="connsiteY4" fmla="*/ 1018964 h 1019254"/>
              <a:gd name="connsiteX5" fmla="*/ 92773 w 314364"/>
              <a:gd name="connsiteY5" fmla="*/ 717750 h 1019254"/>
              <a:gd name="connsiteX6" fmla="*/ 157319 w 314364"/>
              <a:gd name="connsiteY6" fmla="*/ 362748 h 1019254"/>
              <a:gd name="connsiteX7" fmla="*/ 221865 w 314364"/>
              <a:gd name="connsiteY7" fmla="*/ 29261 h 10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64" h="1019254">
                <a:moveTo>
                  <a:pt x="221865" y="29261"/>
                </a:moveTo>
                <a:cubicBezTo>
                  <a:pt x="232623" y="-13770"/>
                  <a:pt x="209314" y="-24528"/>
                  <a:pt x="221865" y="104564"/>
                </a:cubicBezTo>
                <a:cubicBezTo>
                  <a:pt x="234416" y="233656"/>
                  <a:pt x="286410" y="710578"/>
                  <a:pt x="297168" y="803811"/>
                </a:cubicBezTo>
                <a:cubicBezTo>
                  <a:pt x="307926" y="897044"/>
                  <a:pt x="334820" y="628103"/>
                  <a:pt x="286411" y="663962"/>
                </a:cubicBezTo>
                <a:cubicBezTo>
                  <a:pt x="238002" y="699821"/>
                  <a:pt x="38985" y="1009999"/>
                  <a:pt x="6712" y="1018964"/>
                </a:cubicBezTo>
                <a:cubicBezTo>
                  <a:pt x="-25561" y="1027929"/>
                  <a:pt x="67672" y="827119"/>
                  <a:pt x="92773" y="717750"/>
                </a:cubicBezTo>
                <a:cubicBezTo>
                  <a:pt x="117874" y="608381"/>
                  <a:pt x="132218" y="484668"/>
                  <a:pt x="157319" y="362748"/>
                </a:cubicBezTo>
                <a:cubicBezTo>
                  <a:pt x="182420" y="240828"/>
                  <a:pt x="211107" y="72292"/>
                  <a:pt x="221865" y="29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フリーフォーム 1015">
            <a:extLst>
              <a:ext uri="{FF2B5EF4-FFF2-40B4-BE49-F238E27FC236}">
                <a16:creationId xmlns:a16="http://schemas.microsoft.com/office/drawing/2014/main" id="{DC1D1D7A-DA1C-0EE7-0DB1-12179777DFFB}"/>
              </a:ext>
            </a:extLst>
          </p:cNvPr>
          <p:cNvSpPr/>
          <p:nvPr/>
        </p:nvSpPr>
        <p:spPr>
          <a:xfrm>
            <a:off x="6722599" y="5474814"/>
            <a:ext cx="153299" cy="860360"/>
          </a:xfrm>
          <a:custGeom>
            <a:avLst/>
            <a:gdLst>
              <a:gd name="connsiteX0" fmla="*/ 108507 w 153299"/>
              <a:gd name="connsiteY0" fmla="*/ 828 h 860360"/>
              <a:gd name="connsiteX1" fmla="*/ 151537 w 153299"/>
              <a:gd name="connsiteY1" fmla="*/ 689318 h 860360"/>
              <a:gd name="connsiteX2" fmla="*/ 54719 w 153299"/>
              <a:gd name="connsiteY2" fmla="*/ 474165 h 860360"/>
              <a:gd name="connsiteX3" fmla="*/ 930 w 153299"/>
              <a:gd name="connsiteY3" fmla="*/ 850682 h 860360"/>
              <a:gd name="connsiteX4" fmla="*/ 108507 w 153299"/>
              <a:gd name="connsiteY4" fmla="*/ 828 h 86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299" h="860360">
                <a:moveTo>
                  <a:pt x="108507" y="828"/>
                </a:moveTo>
                <a:cubicBezTo>
                  <a:pt x="133608" y="-26066"/>
                  <a:pt x="160502" y="610429"/>
                  <a:pt x="151537" y="689318"/>
                </a:cubicBezTo>
                <a:cubicBezTo>
                  <a:pt x="142572" y="768208"/>
                  <a:pt x="79820" y="447271"/>
                  <a:pt x="54719" y="474165"/>
                </a:cubicBezTo>
                <a:cubicBezTo>
                  <a:pt x="29618" y="501059"/>
                  <a:pt x="-6242" y="929572"/>
                  <a:pt x="930" y="850682"/>
                </a:cubicBezTo>
                <a:cubicBezTo>
                  <a:pt x="8102" y="771792"/>
                  <a:pt x="83406" y="27722"/>
                  <a:pt x="10850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7" name="フリーフォーム 1016">
            <a:extLst>
              <a:ext uri="{FF2B5EF4-FFF2-40B4-BE49-F238E27FC236}">
                <a16:creationId xmlns:a16="http://schemas.microsoft.com/office/drawing/2014/main" id="{DD6FE7F4-4AED-F51B-EF99-014B8EEC40CE}"/>
              </a:ext>
            </a:extLst>
          </p:cNvPr>
          <p:cNvSpPr/>
          <p:nvPr/>
        </p:nvSpPr>
        <p:spPr>
          <a:xfrm>
            <a:off x="8531389" y="8333883"/>
            <a:ext cx="520296" cy="288188"/>
          </a:xfrm>
          <a:custGeom>
            <a:avLst/>
            <a:gdLst>
              <a:gd name="connsiteX0" fmla="*/ 20940 w 520296"/>
              <a:gd name="connsiteY0" fmla="*/ 218446 h 288188"/>
              <a:gd name="connsiteX1" fmla="*/ 515792 w 520296"/>
              <a:gd name="connsiteY1" fmla="*/ 3293 h 288188"/>
              <a:gd name="connsiteX2" fmla="*/ 268366 w 520296"/>
              <a:gd name="connsiteY2" fmla="*/ 100112 h 288188"/>
              <a:gd name="connsiteX3" fmla="*/ 311397 w 520296"/>
              <a:gd name="connsiteY3" fmla="*/ 261477 h 288188"/>
              <a:gd name="connsiteX4" fmla="*/ 117759 w 520296"/>
              <a:gd name="connsiteY4" fmla="*/ 282992 h 288188"/>
              <a:gd name="connsiteX5" fmla="*/ 20940 w 520296"/>
              <a:gd name="connsiteY5" fmla="*/ 218446 h 28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296" h="288188">
                <a:moveTo>
                  <a:pt x="20940" y="218446"/>
                </a:moveTo>
                <a:cubicBezTo>
                  <a:pt x="87279" y="171829"/>
                  <a:pt x="474554" y="23015"/>
                  <a:pt x="515792" y="3293"/>
                </a:cubicBezTo>
                <a:cubicBezTo>
                  <a:pt x="557030" y="-16429"/>
                  <a:pt x="302432" y="57081"/>
                  <a:pt x="268366" y="100112"/>
                </a:cubicBezTo>
                <a:cubicBezTo>
                  <a:pt x="234300" y="143143"/>
                  <a:pt x="336498" y="230997"/>
                  <a:pt x="311397" y="261477"/>
                </a:cubicBezTo>
                <a:cubicBezTo>
                  <a:pt x="286296" y="291957"/>
                  <a:pt x="173340" y="291957"/>
                  <a:pt x="117759" y="282992"/>
                </a:cubicBezTo>
                <a:cubicBezTo>
                  <a:pt x="62178" y="274027"/>
                  <a:pt x="-45399" y="265063"/>
                  <a:pt x="20940" y="218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8" name="フリーフォーム 1017">
            <a:extLst>
              <a:ext uri="{FF2B5EF4-FFF2-40B4-BE49-F238E27FC236}">
                <a16:creationId xmlns:a16="http://schemas.microsoft.com/office/drawing/2014/main" id="{938BD5F4-05F4-6B05-39B1-9932DBF125DF}"/>
              </a:ext>
            </a:extLst>
          </p:cNvPr>
          <p:cNvSpPr/>
          <p:nvPr/>
        </p:nvSpPr>
        <p:spPr>
          <a:xfrm>
            <a:off x="4744980" y="6607039"/>
            <a:ext cx="176674" cy="963665"/>
          </a:xfrm>
          <a:custGeom>
            <a:avLst/>
            <a:gdLst>
              <a:gd name="connsiteX0" fmla="*/ 176644 w 176674"/>
              <a:gd name="connsiteY0" fmla="*/ 8914 h 963665"/>
              <a:gd name="connsiteX1" fmla="*/ 55620 w 176674"/>
              <a:gd name="connsiteY1" fmla="*/ 560243 h 963665"/>
              <a:gd name="connsiteX2" fmla="*/ 55620 w 176674"/>
              <a:gd name="connsiteY2" fmla="*/ 479561 h 963665"/>
              <a:gd name="connsiteX3" fmla="*/ 1832 w 176674"/>
              <a:gd name="connsiteY3" fmla="*/ 963655 h 963665"/>
              <a:gd name="connsiteX4" fmla="*/ 15279 w 176674"/>
              <a:gd name="connsiteY4" fmla="*/ 493008 h 963665"/>
              <a:gd name="connsiteX5" fmla="*/ 42173 w 176674"/>
              <a:gd name="connsiteY5" fmla="*/ 237514 h 963665"/>
              <a:gd name="connsiteX6" fmla="*/ 176644 w 176674"/>
              <a:gd name="connsiteY6" fmla="*/ 8914 h 9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74" h="963665">
                <a:moveTo>
                  <a:pt x="176644" y="8914"/>
                </a:moveTo>
                <a:cubicBezTo>
                  <a:pt x="178885" y="62702"/>
                  <a:pt x="55620" y="560243"/>
                  <a:pt x="55620" y="560243"/>
                </a:cubicBezTo>
                <a:cubicBezTo>
                  <a:pt x="35449" y="638684"/>
                  <a:pt x="64585" y="412326"/>
                  <a:pt x="55620" y="479561"/>
                </a:cubicBezTo>
                <a:cubicBezTo>
                  <a:pt x="46655" y="546796"/>
                  <a:pt x="8555" y="961414"/>
                  <a:pt x="1832" y="963655"/>
                </a:cubicBezTo>
                <a:cubicBezTo>
                  <a:pt x="-4891" y="965896"/>
                  <a:pt x="8555" y="614032"/>
                  <a:pt x="15279" y="493008"/>
                </a:cubicBezTo>
                <a:cubicBezTo>
                  <a:pt x="22002" y="371985"/>
                  <a:pt x="8555" y="315955"/>
                  <a:pt x="42173" y="237514"/>
                </a:cubicBezTo>
                <a:cubicBezTo>
                  <a:pt x="75791" y="159073"/>
                  <a:pt x="174403" y="-44874"/>
                  <a:pt x="176644" y="8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9" name="フリーフォーム 1018">
            <a:extLst>
              <a:ext uri="{FF2B5EF4-FFF2-40B4-BE49-F238E27FC236}">
                <a16:creationId xmlns:a16="http://schemas.microsoft.com/office/drawing/2014/main" id="{D9D3C5FF-3517-CF26-036F-5AD8EB34C83C}"/>
              </a:ext>
            </a:extLst>
          </p:cNvPr>
          <p:cNvSpPr/>
          <p:nvPr/>
        </p:nvSpPr>
        <p:spPr>
          <a:xfrm>
            <a:off x="626313" y="7072976"/>
            <a:ext cx="289473" cy="699554"/>
          </a:xfrm>
          <a:custGeom>
            <a:avLst/>
            <a:gdLst>
              <a:gd name="connsiteX0" fmla="*/ 288087 w 289473"/>
              <a:gd name="connsiteY0" fmla="*/ 177 h 699554"/>
              <a:gd name="connsiteX1" fmla="*/ 113275 w 289473"/>
              <a:gd name="connsiteY1" fmla="*/ 296012 h 699554"/>
              <a:gd name="connsiteX2" fmla="*/ 99828 w 289473"/>
              <a:gd name="connsiteY2" fmla="*/ 699424 h 699554"/>
              <a:gd name="connsiteX3" fmla="*/ 5699 w 289473"/>
              <a:gd name="connsiteY3" fmla="*/ 336353 h 699554"/>
              <a:gd name="connsiteX4" fmla="*/ 288087 w 289473"/>
              <a:gd name="connsiteY4" fmla="*/ 177 h 69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73" h="699554">
                <a:moveTo>
                  <a:pt x="288087" y="177"/>
                </a:moveTo>
                <a:cubicBezTo>
                  <a:pt x="306016" y="-6546"/>
                  <a:pt x="144651" y="179471"/>
                  <a:pt x="113275" y="296012"/>
                </a:cubicBezTo>
                <a:cubicBezTo>
                  <a:pt x="81898" y="412553"/>
                  <a:pt x="117757" y="692701"/>
                  <a:pt x="99828" y="699424"/>
                </a:cubicBezTo>
                <a:cubicBezTo>
                  <a:pt x="81899" y="706147"/>
                  <a:pt x="-25677" y="450653"/>
                  <a:pt x="5699" y="336353"/>
                </a:cubicBezTo>
                <a:cubicBezTo>
                  <a:pt x="37075" y="222053"/>
                  <a:pt x="270158" y="6900"/>
                  <a:pt x="28808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1" name="フリーフォーム 1020">
            <a:extLst>
              <a:ext uri="{FF2B5EF4-FFF2-40B4-BE49-F238E27FC236}">
                <a16:creationId xmlns:a16="http://schemas.microsoft.com/office/drawing/2014/main" id="{7240E8EC-D3B0-E04E-749A-9648E61BF393}"/>
              </a:ext>
            </a:extLst>
          </p:cNvPr>
          <p:cNvSpPr/>
          <p:nvPr/>
        </p:nvSpPr>
        <p:spPr>
          <a:xfrm>
            <a:off x="2590988" y="7111727"/>
            <a:ext cx="230101" cy="261651"/>
          </a:xfrm>
          <a:custGeom>
            <a:avLst/>
            <a:gdLst>
              <a:gd name="connsiteX0" fmla="*/ 228412 w 230101"/>
              <a:gd name="connsiteY0" fmla="*/ 273 h 261651"/>
              <a:gd name="connsiteX1" fmla="*/ 107762 w 230101"/>
              <a:gd name="connsiteY1" fmla="*/ 89173 h 261651"/>
              <a:gd name="connsiteX2" fmla="*/ 139512 w 230101"/>
              <a:gd name="connsiteY2" fmla="*/ 127273 h 261651"/>
              <a:gd name="connsiteX3" fmla="*/ 31562 w 230101"/>
              <a:gd name="connsiteY3" fmla="*/ 174898 h 261651"/>
              <a:gd name="connsiteX4" fmla="*/ 2987 w 230101"/>
              <a:gd name="connsiteY4" fmla="*/ 260623 h 261651"/>
              <a:gd name="connsiteX5" fmla="*/ 15687 w 230101"/>
              <a:gd name="connsiteY5" fmla="*/ 111398 h 261651"/>
              <a:gd name="connsiteX6" fmla="*/ 91887 w 230101"/>
              <a:gd name="connsiteY6" fmla="*/ 41548 h 261651"/>
              <a:gd name="connsiteX7" fmla="*/ 2987 w 230101"/>
              <a:gd name="connsiteY7" fmla="*/ 120923 h 261651"/>
              <a:gd name="connsiteX8" fmla="*/ 228412 w 230101"/>
              <a:gd name="connsiteY8" fmla="*/ 273 h 2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1" h="261651">
                <a:moveTo>
                  <a:pt x="228412" y="273"/>
                </a:moveTo>
                <a:cubicBezTo>
                  <a:pt x="245874" y="-5019"/>
                  <a:pt x="122579" y="68006"/>
                  <a:pt x="107762" y="89173"/>
                </a:cubicBezTo>
                <a:cubicBezTo>
                  <a:pt x="92945" y="110340"/>
                  <a:pt x="152212" y="112986"/>
                  <a:pt x="139512" y="127273"/>
                </a:cubicBezTo>
                <a:cubicBezTo>
                  <a:pt x="126812" y="141561"/>
                  <a:pt x="54316" y="152673"/>
                  <a:pt x="31562" y="174898"/>
                </a:cubicBezTo>
                <a:cubicBezTo>
                  <a:pt x="8808" y="197123"/>
                  <a:pt x="5633" y="271206"/>
                  <a:pt x="2987" y="260623"/>
                </a:cubicBezTo>
                <a:cubicBezTo>
                  <a:pt x="341" y="250040"/>
                  <a:pt x="870" y="147910"/>
                  <a:pt x="15687" y="111398"/>
                </a:cubicBezTo>
                <a:cubicBezTo>
                  <a:pt x="30504" y="74886"/>
                  <a:pt x="94004" y="39960"/>
                  <a:pt x="91887" y="41548"/>
                </a:cubicBezTo>
                <a:cubicBezTo>
                  <a:pt x="89770" y="43136"/>
                  <a:pt x="-19238" y="128331"/>
                  <a:pt x="2987" y="120923"/>
                </a:cubicBezTo>
                <a:cubicBezTo>
                  <a:pt x="25212" y="113515"/>
                  <a:pt x="210950" y="5565"/>
                  <a:pt x="228412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88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LB】大谷翔平が「ドジャースタジアム」でプレーしたら…気になる本塁打数への影響を検証 | SPREAD">
            <a:extLst>
              <a:ext uri="{FF2B5EF4-FFF2-40B4-BE49-F238E27FC236}">
                <a16:creationId xmlns:a16="http://schemas.microsoft.com/office/drawing/2014/main" id="{F161AE76-1BF5-E4BC-EE2D-B8AF88EB1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8245" r="25967"/>
          <a:stretch/>
        </p:blipFill>
        <p:spPr bwMode="auto">
          <a:xfrm>
            <a:off x="1" y="1684421"/>
            <a:ext cx="9598140" cy="94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9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770</TotalTime>
  <Words>1</Words>
  <Application>Microsoft Macintosh PowerPoint</Application>
  <PresentationFormat>A3 297x420 mm</PresentationFormat>
  <Paragraphs>1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25</cp:revision>
  <dcterms:created xsi:type="dcterms:W3CDTF">2023-12-20T10:00:44Z</dcterms:created>
  <dcterms:modified xsi:type="dcterms:W3CDTF">2024-01-04T01:44:43Z</dcterms:modified>
</cp:coreProperties>
</file>